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7" r:id="rId1"/>
  </p:sldMasterIdLst>
  <p:notesMasterIdLst>
    <p:notesMasterId r:id="rId7"/>
  </p:notesMasterIdLst>
  <p:handoutMasterIdLst>
    <p:handoutMasterId r:id="rId8"/>
  </p:handoutMasterIdLst>
  <p:sldIdLst>
    <p:sldId id="333" r:id="rId2"/>
    <p:sldId id="336" r:id="rId3"/>
    <p:sldId id="338" r:id="rId4"/>
    <p:sldId id="339" r:id="rId5"/>
    <p:sldId id="341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vana Rakić" initials="JR" lastIdx="19" clrIdx="0"/>
  <p:cmAuthor id="1" name="nenads" initials="n" lastIdx="9" clrIdx="1"/>
  <p:cmAuthor id="2" name="monika.konieczna" initials="MK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1C4372"/>
    <a:srgbClr val="5A7AC2"/>
    <a:srgbClr val="4B6EBD"/>
    <a:srgbClr val="0281F4"/>
    <a:srgbClr val="204D84"/>
    <a:srgbClr val="5486D0"/>
    <a:srgbClr val="88B4E4"/>
    <a:srgbClr val="4E82CE"/>
    <a:srgbClr val="548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16" autoAdjust="0"/>
    <p:restoredTop sz="89467" autoAdjust="0"/>
  </p:normalViewPr>
  <p:slideViewPr>
    <p:cSldViewPr snapToGrid="0">
      <p:cViewPr>
        <p:scale>
          <a:sx n="77" d="100"/>
          <a:sy n="77" d="100"/>
        </p:scale>
        <p:origin x="-9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3366" y="-108"/>
      </p:cViewPr>
      <p:guideLst>
        <p:guide orient="horz" pos="3127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4D005-F378-4AEA-B38C-584EA5986FE9}" type="datetimeFigureOut">
              <a:rPr lang="en-US" smtClean="0"/>
              <a:pPr/>
              <a:t>11/2/2012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39258-3BD3-42EA-AF63-1538708485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851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3CB580-023A-4346-91DF-106881AFC7FB}" type="datetimeFigureOut">
              <a:rPr lang="en-US" smtClean="0"/>
              <a:pPr/>
              <a:t>11/2/2012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B3A958-1AAD-4E05-9DEA-F5A97C158A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12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281F4"/>
                </a:solidFill>
              </a:rPr>
              <a:t>MK: </a:t>
            </a:r>
          </a:p>
          <a:p>
            <a:r>
              <a:rPr lang="pl-PL" dirty="0" smtClean="0">
                <a:solidFill>
                  <a:srgbClr val="0281F4"/>
                </a:solidFill>
              </a:rPr>
              <a:t>- </a:t>
            </a:r>
            <a:r>
              <a:rPr lang="pl-PL" dirty="0" err="1" smtClean="0">
                <a:solidFill>
                  <a:srgbClr val="0281F4"/>
                </a:solidFill>
              </a:rPr>
              <a:t>pls</a:t>
            </a:r>
            <a:r>
              <a:rPr lang="pl-PL" dirty="0" smtClean="0">
                <a:solidFill>
                  <a:srgbClr val="0281F4"/>
                </a:solidFill>
              </a:rPr>
              <a:t> </a:t>
            </a:r>
            <a:r>
              <a:rPr lang="pl-PL" dirty="0" err="1" smtClean="0">
                <a:solidFill>
                  <a:srgbClr val="0281F4"/>
                </a:solidFill>
              </a:rPr>
              <a:t>move</a:t>
            </a:r>
            <a:r>
              <a:rPr lang="pl-PL" dirty="0" smtClean="0">
                <a:solidFill>
                  <a:srgbClr val="0281F4"/>
                </a:solidFill>
              </a:rPr>
              <a:t> Solutions for </a:t>
            </a:r>
            <a:r>
              <a:rPr lang="pl-PL" dirty="0" err="1" smtClean="0">
                <a:solidFill>
                  <a:srgbClr val="0281F4"/>
                </a:solidFill>
              </a:rPr>
              <a:t>Demanding</a:t>
            </a:r>
            <a:r>
              <a:rPr lang="pl-PL" dirty="0" smtClean="0">
                <a:solidFill>
                  <a:srgbClr val="0281F4"/>
                </a:solidFill>
              </a:rPr>
              <a:t> Business on the </a:t>
            </a:r>
            <a:r>
              <a:rPr lang="pl-PL" dirty="0" err="1" smtClean="0">
                <a:solidFill>
                  <a:srgbClr val="0281F4"/>
                </a:solidFill>
              </a:rPr>
              <a:t>bottom</a:t>
            </a:r>
            <a:r>
              <a:rPr lang="pl-PL" dirty="0" smtClean="0">
                <a:solidFill>
                  <a:srgbClr val="0281F4"/>
                </a:solidFill>
              </a:rPr>
              <a:t> </a:t>
            </a:r>
            <a:r>
              <a:rPr lang="pl-PL" dirty="0" err="1" smtClean="0">
                <a:solidFill>
                  <a:srgbClr val="0281F4"/>
                </a:solidFill>
              </a:rPr>
              <a:t>right</a:t>
            </a:r>
            <a:r>
              <a:rPr lang="pl-PL" dirty="0" smtClean="0">
                <a:solidFill>
                  <a:srgbClr val="0281F4"/>
                </a:solidFill>
              </a:rPr>
              <a:t> </a:t>
            </a:r>
            <a:r>
              <a:rPr lang="pl-PL" dirty="0" err="1" smtClean="0">
                <a:solidFill>
                  <a:srgbClr val="0281F4"/>
                </a:solidFill>
              </a:rPr>
              <a:t>corner</a:t>
            </a:r>
            <a:r>
              <a:rPr lang="pl-PL" dirty="0" smtClean="0">
                <a:solidFill>
                  <a:srgbClr val="0281F4"/>
                </a:solidFill>
              </a:rPr>
              <a:t>, </a:t>
            </a:r>
            <a:r>
              <a:rPr lang="pl-PL" dirty="0" err="1" smtClean="0">
                <a:solidFill>
                  <a:srgbClr val="0281F4"/>
                </a:solidFill>
              </a:rPr>
              <a:t>below</a:t>
            </a:r>
            <a:r>
              <a:rPr lang="pl-PL" dirty="0" smtClean="0">
                <a:solidFill>
                  <a:srgbClr val="0281F4"/>
                </a:solidFill>
              </a:rPr>
              <a:t> web </a:t>
            </a:r>
            <a:r>
              <a:rPr lang="pl-PL" dirty="0" err="1" smtClean="0">
                <a:solidFill>
                  <a:srgbClr val="0281F4"/>
                </a:solidFill>
              </a:rPr>
              <a:t>page</a:t>
            </a:r>
            <a:r>
              <a:rPr lang="pl-PL" dirty="0" smtClean="0">
                <a:solidFill>
                  <a:srgbClr val="0281F4"/>
                </a:solidFill>
              </a:rPr>
              <a:t> </a:t>
            </a:r>
            <a:r>
              <a:rPr lang="pl-PL" dirty="0" err="1" smtClean="0">
                <a:solidFill>
                  <a:srgbClr val="0281F4"/>
                </a:solidFill>
              </a:rPr>
              <a:t>address</a:t>
            </a:r>
            <a:endParaRPr lang="pl-PL" dirty="0" smtClean="0">
              <a:solidFill>
                <a:srgbClr val="0281F4"/>
              </a:solidFill>
            </a:endParaRPr>
          </a:p>
          <a:p>
            <a:pPr marL="171450" indent="-171450">
              <a:buFontTx/>
              <a:buChar char="-"/>
            </a:pPr>
            <a:r>
              <a:rPr lang="pl-PL" dirty="0" smtClean="0">
                <a:solidFill>
                  <a:srgbClr val="0281F4"/>
                </a:solidFill>
              </a:rPr>
              <a:t>logo:</a:t>
            </a:r>
            <a:r>
              <a:rPr lang="pl-PL" baseline="0" dirty="0" smtClean="0">
                <a:solidFill>
                  <a:srgbClr val="0281F4"/>
                </a:solidFill>
              </a:rPr>
              <a:t> </a:t>
            </a:r>
            <a:r>
              <a:rPr lang="pl-PL" baseline="0" dirty="0" err="1" smtClean="0">
                <a:solidFill>
                  <a:srgbClr val="0281F4"/>
                </a:solidFill>
              </a:rPr>
              <a:t>pls</a:t>
            </a:r>
            <a:r>
              <a:rPr lang="pl-PL" baseline="0" dirty="0" smtClean="0">
                <a:solidFill>
                  <a:srgbClr val="0281F4"/>
                </a:solidFill>
              </a:rPr>
              <a:t> </a:t>
            </a:r>
            <a:r>
              <a:rPr lang="pl-PL" baseline="0" dirty="0" err="1" smtClean="0">
                <a:solidFill>
                  <a:srgbClr val="0281F4"/>
                </a:solidFill>
              </a:rPr>
              <a:t>make</a:t>
            </a:r>
            <a:r>
              <a:rPr lang="pl-PL" baseline="0" dirty="0" smtClean="0">
                <a:solidFill>
                  <a:srgbClr val="0281F4"/>
                </a:solidFill>
              </a:rPr>
              <a:t> </a:t>
            </a:r>
            <a:r>
              <a:rPr lang="pl-PL" baseline="0" dirty="0" err="1" smtClean="0">
                <a:solidFill>
                  <a:srgbClr val="0281F4"/>
                </a:solidFill>
              </a:rPr>
              <a:t>thin</a:t>
            </a:r>
            <a:r>
              <a:rPr lang="pl-PL" baseline="0" dirty="0" smtClean="0">
                <a:solidFill>
                  <a:srgbClr val="0281F4"/>
                </a:solidFill>
              </a:rPr>
              <a:t> </a:t>
            </a:r>
            <a:r>
              <a:rPr lang="pl-PL" baseline="0" dirty="0" err="1" smtClean="0">
                <a:solidFill>
                  <a:srgbClr val="0281F4"/>
                </a:solidFill>
              </a:rPr>
              <a:t>stripe</a:t>
            </a:r>
            <a:r>
              <a:rPr lang="pl-PL" baseline="0" dirty="0" smtClean="0">
                <a:solidFill>
                  <a:srgbClr val="0281F4"/>
                </a:solidFill>
              </a:rPr>
              <a:t> </a:t>
            </a:r>
            <a:r>
              <a:rPr lang="pl-PL" baseline="0" dirty="0" err="1" smtClean="0">
                <a:solidFill>
                  <a:srgbClr val="0281F4"/>
                </a:solidFill>
              </a:rPr>
              <a:t>like</a:t>
            </a:r>
            <a:r>
              <a:rPr lang="pl-PL" baseline="0" dirty="0" smtClean="0">
                <a:solidFill>
                  <a:srgbClr val="0281F4"/>
                </a:solidFill>
              </a:rPr>
              <a:t> in </a:t>
            </a:r>
            <a:r>
              <a:rPr lang="pl-PL" baseline="0" dirty="0" err="1" smtClean="0">
                <a:solidFill>
                  <a:srgbClr val="0281F4"/>
                </a:solidFill>
              </a:rPr>
              <a:t>other</a:t>
            </a:r>
            <a:r>
              <a:rPr lang="pl-PL" baseline="0" dirty="0" smtClean="0">
                <a:solidFill>
                  <a:srgbClr val="0281F4"/>
                </a:solidFill>
              </a:rPr>
              <a:t> </a:t>
            </a:r>
            <a:r>
              <a:rPr lang="pl-PL" baseline="0" dirty="0" err="1" smtClean="0">
                <a:solidFill>
                  <a:srgbClr val="0281F4"/>
                </a:solidFill>
              </a:rPr>
              <a:t>pages</a:t>
            </a:r>
            <a:r>
              <a:rPr lang="pl-PL" baseline="0" dirty="0" smtClean="0">
                <a:solidFill>
                  <a:srgbClr val="0281F4"/>
                </a:solidFill>
              </a:rPr>
              <a:t>, but a </a:t>
            </a:r>
            <a:r>
              <a:rPr lang="pl-PL" baseline="0" dirty="0" err="1" smtClean="0">
                <a:solidFill>
                  <a:srgbClr val="0281F4"/>
                </a:solidFill>
              </a:rPr>
              <a:t>little</a:t>
            </a:r>
            <a:r>
              <a:rPr lang="pl-PL" baseline="0" dirty="0" smtClean="0">
                <a:solidFill>
                  <a:srgbClr val="0281F4"/>
                </a:solidFill>
              </a:rPr>
              <a:t> bit </a:t>
            </a:r>
            <a:r>
              <a:rPr lang="pl-PL" baseline="0" dirty="0" err="1" smtClean="0">
                <a:solidFill>
                  <a:srgbClr val="0281F4"/>
                </a:solidFill>
              </a:rPr>
              <a:t>lower</a:t>
            </a:r>
            <a:r>
              <a:rPr lang="pl-PL" baseline="0" dirty="0" smtClean="0">
                <a:solidFill>
                  <a:srgbClr val="0281F4"/>
                </a:solidFill>
              </a:rPr>
              <a:t>, </a:t>
            </a:r>
            <a:r>
              <a:rPr lang="pl-PL" baseline="0" dirty="0" err="1" smtClean="0">
                <a:solidFill>
                  <a:srgbClr val="0281F4"/>
                </a:solidFill>
              </a:rPr>
              <a:t>put</a:t>
            </a:r>
            <a:r>
              <a:rPr lang="pl-PL" baseline="0" dirty="0" smtClean="0">
                <a:solidFill>
                  <a:srgbClr val="0281F4"/>
                </a:solidFill>
              </a:rPr>
              <a:t> </a:t>
            </a:r>
            <a:r>
              <a:rPr lang="pl-PL" baseline="0" dirty="0" err="1" smtClean="0">
                <a:solidFill>
                  <a:srgbClr val="0281F4"/>
                </a:solidFill>
              </a:rPr>
              <a:t>blue</a:t>
            </a:r>
            <a:r>
              <a:rPr lang="pl-PL" baseline="0" dirty="0" smtClean="0">
                <a:solidFill>
                  <a:srgbClr val="0281F4"/>
                </a:solidFill>
              </a:rPr>
              <a:t> </a:t>
            </a:r>
            <a:r>
              <a:rPr lang="pl-PL" baseline="0" dirty="0" err="1" smtClean="0">
                <a:solidFill>
                  <a:srgbClr val="0281F4"/>
                </a:solidFill>
              </a:rPr>
              <a:t>Asseco</a:t>
            </a:r>
            <a:r>
              <a:rPr lang="pl-PL" baseline="0" dirty="0" smtClean="0">
                <a:solidFill>
                  <a:srgbClr val="0281F4"/>
                </a:solidFill>
              </a:rPr>
              <a:t> SEE logo in the </a:t>
            </a:r>
            <a:r>
              <a:rPr lang="pl-PL" baseline="0" dirty="0" err="1" smtClean="0">
                <a:solidFill>
                  <a:srgbClr val="0281F4"/>
                </a:solidFill>
              </a:rPr>
              <a:t>middle</a:t>
            </a:r>
            <a:r>
              <a:rPr lang="pl-PL" baseline="0" dirty="0" smtClean="0">
                <a:solidFill>
                  <a:srgbClr val="0281F4"/>
                </a:solidFill>
              </a:rPr>
              <a:t>, and </a:t>
            </a:r>
            <a:r>
              <a:rPr lang="pl-PL" baseline="0" dirty="0" err="1" smtClean="0">
                <a:solidFill>
                  <a:srgbClr val="0281F4"/>
                </a:solidFill>
              </a:rPr>
              <a:t>above</a:t>
            </a:r>
            <a:r>
              <a:rPr lang="pl-PL" baseline="0" dirty="0" smtClean="0">
                <a:solidFill>
                  <a:srgbClr val="0281F4"/>
                </a:solidFill>
              </a:rPr>
              <a:t> logo </a:t>
            </a:r>
            <a:r>
              <a:rPr lang="pl-PL" baseline="0" dirty="0" err="1" smtClean="0">
                <a:solidFill>
                  <a:srgbClr val="0281F4"/>
                </a:solidFill>
              </a:rPr>
              <a:t>blue</a:t>
            </a:r>
            <a:r>
              <a:rPr lang="pl-PL" baseline="0" dirty="0" smtClean="0">
                <a:solidFill>
                  <a:srgbClr val="0281F4"/>
                </a:solidFill>
              </a:rPr>
              <a:t> </a:t>
            </a:r>
            <a:r>
              <a:rPr lang="pl-PL" baseline="0" dirty="0" err="1" smtClean="0">
                <a:solidFill>
                  <a:srgbClr val="0281F4"/>
                </a:solidFill>
              </a:rPr>
              <a:t>line</a:t>
            </a:r>
            <a:r>
              <a:rPr lang="pl-PL" baseline="0" dirty="0" smtClean="0">
                <a:solidFill>
                  <a:srgbClr val="0281F4"/>
                </a:solidFill>
              </a:rPr>
              <a:t> (we want to </a:t>
            </a:r>
            <a:r>
              <a:rPr lang="pl-PL" baseline="0" dirty="0" err="1" smtClean="0">
                <a:solidFill>
                  <a:srgbClr val="0281F4"/>
                </a:solidFill>
              </a:rPr>
              <a:t>close</a:t>
            </a:r>
            <a:r>
              <a:rPr lang="pl-PL" baseline="0" dirty="0" smtClean="0">
                <a:solidFill>
                  <a:srgbClr val="0281F4"/>
                </a:solidFill>
              </a:rPr>
              <a:t> logo </a:t>
            </a:r>
            <a:r>
              <a:rPr lang="pl-PL" baseline="0" dirty="0" err="1" smtClean="0">
                <a:solidFill>
                  <a:srgbClr val="0281F4"/>
                </a:solidFill>
              </a:rPr>
              <a:t>between</a:t>
            </a:r>
            <a:r>
              <a:rPr lang="pl-PL" baseline="0" dirty="0" smtClean="0">
                <a:solidFill>
                  <a:srgbClr val="0281F4"/>
                </a:solidFill>
              </a:rPr>
              <a:t> </a:t>
            </a:r>
            <a:r>
              <a:rPr lang="pl-PL" baseline="0" dirty="0" err="1" smtClean="0">
                <a:solidFill>
                  <a:srgbClr val="0281F4"/>
                </a:solidFill>
              </a:rPr>
              <a:t>two</a:t>
            </a:r>
            <a:r>
              <a:rPr lang="pl-PL" baseline="0" dirty="0" smtClean="0">
                <a:solidFill>
                  <a:srgbClr val="0281F4"/>
                </a:solidFill>
              </a:rPr>
              <a:t> lines)</a:t>
            </a:r>
          </a:p>
          <a:p>
            <a:pPr marL="171450" indent="-171450">
              <a:buFontTx/>
              <a:buChar char="-"/>
            </a:pPr>
            <a:r>
              <a:rPr lang="pl-PL" baseline="0" dirty="0" err="1" smtClean="0">
                <a:solidFill>
                  <a:srgbClr val="0281F4"/>
                </a:solidFill>
              </a:rPr>
              <a:t>Title</a:t>
            </a:r>
            <a:r>
              <a:rPr lang="pl-PL" baseline="0" dirty="0" smtClean="0">
                <a:solidFill>
                  <a:srgbClr val="0281F4"/>
                </a:solidFill>
              </a:rPr>
              <a:t> </a:t>
            </a:r>
            <a:r>
              <a:rPr lang="pl-PL" baseline="0" dirty="0" err="1" smtClean="0">
                <a:solidFill>
                  <a:srgbClr val="0281F4"/>
                </a:solidFill>
              </a:rPr>
              <a:t>lower</a:t>
            </a:r>
            <a:endParaRPr lang="en-US" dirty="0">
              <a:solidFill>
                <a:srgbClr val="0281F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3A958-1AAD-4E05-9DEA-F5A97C158A2A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15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3A958-1AAD-4E05-9DEA-F5A97C158A2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46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3A958-1AAD-4E05-9DEA-F5A97C158A2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78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3A958-1AAD-4E05-9DEA-F5A97C158A2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53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3A958-1AAD-4E05-9DEA-F5A97C158A2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53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529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01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01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tranice-mali-globus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-48466"/>
            <a:ext cx="9144000" cy="6906466"/>
          </a:xfrm>
          <a:prstGeom prst="rect">
            <a:avLst/>
          </a:prstGeom>
        </p:spPr>
      </p:pic>
      <p:sp>
        <p:nvSpPr>
          <p:cNvPr id="307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20738"/>
            <a:ext cx="822960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Kliknij, aby edytować styl</a:t>
            </a:r>
          </a:p>
        </p:txBody>
      </p:sp>
      <p:sp>
        <p:nvSpPr>
          <p:cNvPr id="308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96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Kliknij, aby edytować style wzorca tekstu</a:t>
            </a:r>
          </a:p>
          <a:p>
            <a:pPr lvl="1"/>
            <a:r>
              <a:rPr lang="en-GB" noProof="0" smtClean="0"/>
              <a:t>Drugi poziom</a:t>
            </a:r>
          </a:p>
          <a:p>
            <a:pPr lvl="2"/>
            <a:r>
              <a:rPr lang="en-GB" noProof="0" smtClean="0"/>
              <a:t>Trzeci poziom</a:t>
            </a:r>
          </a:p>
          <a:p>
            <a:pPr lvl="3"/>
            <a:r>
              <a:rPr lang="en-GB" noProof="0" smtClean="0"/>
              <a:t>Czwarty poziom</a:t>
            </a:r>
          </a:p>
          <a:p>
            <a:pPr lvl="4"/>
            <a:r>
              <a:rPr lang="en-GB" noProof="0" smtClean="0"/>
              <a:t>Piąty poziom</a:t>
            </a:r>
          </a:p>
        </p:txBody>
      </p:sp>
      <p:pic>
        <p:nvPicPr>
          <p:cNvPr id="11" name="Obraz 10" descr="asseco_SOUTH_EASTERN_EUROP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4655" y="123290"/>
            <a:ext cx="2211007" cy="381614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763443" y="6477000"/>
            <a:ext cx="454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E246156-58C8-4474-AFFE-66CE4C85668F}" type="slidenum">
              <a:rPr lang="en-US" sz="1200" b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pPr/>
              <a:t>‹#›</a:t>
            </a:fld>
            <a:endParaRPr lang="en-US" sz="1200" b="0" dirty="0" smtClean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23" name="Grupa 17"/>
          <p:cNvGrpSpPr/>
          <p:nvPr userDrawn="1"/>
        </p:nvGrpSpPr>
        <p:grpSpPr>
          <a:xfrm>
            <a:off x="6745856" y="345057"/>
            <a:ext cx="2398143" cy="366354"/>
            <a:chOff x="6094110" y="210509"/>
            <a:chExt cx="3198760" cy="426760"/>
          </a:xfrm>
        </p:grpSpPr>
        <p:sp>
          <p:nvSpPr>
            <p:cNvPr id="24" name="Łuk 12"/>
            <p:cNvSpPr/>
            <p:nvPr userDrawn="1"/>
          </p:nvSpPr>
          <p:spPr bwMode="auto">
            <a:xfrm flipH="1">
              <a:off x="6094110" y="210509"/>
              <a:ext cx="207220" cy="207220"/>
            </a:xfrm>
            <a:prstGeom prst="arc">
              <a:avLst/>
            </a:prstGeom>
            <a:noFill/>
            <a:ln w="9525" cap="flat" cmpd="sng" algn="ctr">
              <a:solidFill>
                <a:srgbClr val="0040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-112" charset="-128"/>
              </a:endParaRPr>
            </a:p>
          </p:txBody>
        </p:sp>
        <p:cxnSp>
          <p:nvCxnSpPr>
            <p:cNvPr id="25" name="Łącznik prosty 14"/>
            <p:cNvCxnSpPr/>
            <p:nvPr userDrawn="1"/>
          </p:nvCxnSpPr>
          <p:spPr bwMode="auto">
            <a:xfrm>
              <a:off x="6196870" y="210509"/>
              <a:ext cx="3096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40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Łącznik prosty 16"/>
            <p:cNvCxnSpPr/>
            <p:nvPr userDrawn="1"/>
          </p:nvCxnSpPr>
          <p:spPr bwMode="auto">
            <a:xfrm rot="5400000">
              <a:off x="5932904" y="474475"/>
              <a:ext cx="324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40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pole tekstowe 11"/>
          <p:cNvSpPr txBox="1"/>
          <p:nvPr userDrawn="1"/>
        </p:nvSpPr>
        <p:spPr>
          <a:xfrm>
            <a:off x="6255206" y="378572"/>
            <a:ext cx="273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kern="1200" baseline="0" noProof="0" dirty="0" smtClean="0">
                <a:solidFill>
                  <a:srgbClr val="00407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Solutions for Demanding Business </a:t>
            </a:r>
          </a:p>
          <a:p>
            <a:pPr algn="r"/>
            <a:endParaRPr lang="pl-PL" sz="900" dirty="0">
              <a:solidFill>
                <a:srgbClr val="004071"/>
              </a:solidFill>
            </a:endParaRPr>
          </a:p>
        </p:txBody>
      </p:sp>
      <p:pic>
        <p:nvPicPr>
          <p:cNvPr id="28" name="Picture 10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21030"/>
            <a:ext cx="9144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969696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969696"/>
          </a:solidFill>
          <a:latin typeface="Verdana" pitchFamily="34" charset="0"/>
          <a:ea typeface="ＭＳ Ｐゴシック" pitchFamily="-112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969696"/>
          </a:solidFill>
          <a:latin typeface="Verdana" pitchFamily="34" charset="0"/>
          <a:ea typeface="ＭＳ Ｐゴシック" pitchFamily="-112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969696"/>
          </a:solidFill>
          <a:latin typeface="Verdana" pitchFamily="34" charset="0"/>
          <a:ea typeface="ＭＳ Ｐゴシック" pitchFamily="-112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969696"/>
          </a:solidFill>
          <a:latin typeface="Verdana" pitchFamily="34" charset="0"/>
          <a:ea typeface="ＭＳ Ｐゴシック" pitchFamily="-112" charset="-128"/>
          <a:cs typeface="ＭＳ Ｐゴシック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969696"/>
          </a:solidFill>
          <a:latin typeface="Verdana" pitchFamily="34" charset="0"/>
          <a:ea typeface="ＭＳ Ｐゴシック" pitchFamily="-11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969696"/>
          </a:solidFill>
          <a:latin typeface="Verdana" pitchFamily="34" charset="0"/>
          <a:ea typeface="ＭＳ Ｐゴシック" pitchFamily="-11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969696"/>
          </a:solidFill>
          <a:latin typeface="Verdana" pitchFamily="34" charset="0"/>
          <a:ea typeface="ＭＳ Ｐゴシック" pitchFamily="-11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969696"/>
          </a:solidFill>
          <a:latin typeface="Verdana" pitchFamily="34" charset="0"/>
          <a:ea typeface="ＭＳ Ｐゴシック" pitchFamily="-112" charset="-128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Clr>
          <a:srgbClr val="004B85"/>
        </a:buClr>
        <a:buFont typeface="Wingdings" pitchFamily="2" charset="2"/>
        <a:buChar char="§"/>
        <a:defRPr sz="2200">
          <a:solidFill>
            <a:srgbClr val="464847"/>
          </a:solidFill>
          <a:latin typeface="+mn-lt"/>
          <a:ea typeface="+mn-ea"/>
          <a:cs typeface="ＭＳ Ｐゴシック"/>
        </a:defRPr>
      </a:lvl1pPr>
      <a:lvl2pPr marL="534988" indent="-268288" algn="l" rtl="0" eaLnBrk="1" fontAlgn="base" hangingPunct="1">
        <a:spcBef>
          <a:spcPts val="600"/>
        </a:spcBef>
        <a:spcAft>
          <a:spcPct val="0"/>
        </a:spcAft>
        <a:buClr>
          <a:srgbClr val="1867A8"/>
        </a:buClr>
        <a:buFont typeface="Wingdings" pitchFamily="2" charset="2"/>
        <a:buChar char="§"/>
        <a:defRPr sz="2200">
          <a:solidFill>
            <a:srgbClr val="464847"/>
          </a:solidFill>
          <a:latin typeface="+mn-lt"/>
          <a:ea typeface="+mn-ea"/>
          <a:cs typeface="ＭＳ Ｐゴシック"/>
        </a:defRPr>
      </a:lvl2pPr>
      <a:lvl3pPr marL="801688" indent="-266700" algn="l" defTabSz="717550" rtl="0" eaLnBrk="1" fontAlgn="base" hangingPunct="1">
        <a:spcBef>
          <a:spcPts val="600"/>
        </a:spcBef>
        <a:spcAft>
          <a:spcPct val="0"/>
        </a:spcAft>
        <a:buClr>
          <a:srgbClr val="5089B8"/>
        </a:buClr>
        <a:buFont typeface="Wingdings" pitchFamily="2" charset="2"/>
        <a:buChar char="§"/>
        <a:defRPr sz="2000">
          <a:solidFill>
            <a:srgbClr val="464847"/>
          </a:solidFill>
          <a:latin typeface="+mn-lt"/>
          <a:ea typeface="+mn-ea"/>
          <a:cs typeface="ＭＳ Ｐゴシック"/>
        </a:defRPr>
      </a:lvl3pPr>
      <a:lvl4pPr marL="1079500" indent="-277813" algn="l" defTabSz="717550" rtl="0" eaLnBrk="1" fontAlgn="base" hangingPunct="1">
        <a:spcBef>
          <a:spcPts val="600"/>
        </a:spcBef>
        <a:spcAft>
          <a:spcPct val="0"/>
        </a:spcAft>
        <a:buClr>
          <a:srgbClr val="9ABBD6"/>
        </a:buClr>
        <a:buFont typeface="Wingdings" pitchFamily="2" charset="2"/>
        <a:buChar char="§"/>
        <a:defRPr sz="2000">
          <a:solidFill>
            <a:srgbClr val="464847"/>
          </a:solidFill>
          <a:latin typeface="+mn-lt"/>
          <a:ea typeface="+mn-ea"/>
          <a:cs typeface="ＭＳ Ｐゴシック"/>
        </a:defRPr>
      </a:lvl4pPr>
      <a:lvl5pPr marL="1346200" indent="-266700" algn="l" rtl="0" eaLnBrk="1" fontAlgn="base" hangingPunct="1">
        <a:spcBef>
          <a:spcPts val="600"/>
        </a:spcBef>
        <a:spcAft>
          <a:spcPct val="0"/>
        </a:spcAft>
        <a:buClr>
          <a:srgbClr val="C5E3FB"/>
        </a:buClr>
        <a:buFont typeface="Wingdings" pitchFamily="2" charset="2"/>
        <a:buChar char="§"/>
        <a:defRPr sz="1700">
          <a:solidFill>
            <a:srgbClr val="464847"/>
          </a:solidFill>
          <a:latin typeface="+mn-lt"/>
          <a:ea typeface="+mn-ea"/>
          <a:cs typeface="ＭＳ Ｐゴシック"/>
        </a:defRPr>
      </a:lvl5pPr>
      <a:lvl6pPr marL="2071688" indent="-177800" algn="l" rtl="0" eaLnBrk="1" fontAlgn="base" hangingPunct="1">
        <a:spcBef>
          <a:spcPct val="20000"/>
        </a:spcBef>
        <a:spcAft>
          <a:spcPct val="0"/>
        </a:spcAft>
        <a:buClr>
          <a:srgbClr val="C5E3FB"/>
        </a:buClr>
        <a:buFont typeface="Wingdings" pitchFamily="2" charset="2"/>
        <a:buChar char="§"/>
        <a:defRPr sz="2400">
          <a:solidFill>
            <a:srgbClr val="464847"/>
          </a:solidFill>
          <a:latin typeface="+mn-lt"/>
          <a:ea typeface="+mn-ea"/>
        </a:defRPr>
      </a:lvl6pPr>
      <a:lvl7pPr marL="2528888" indent="-177800" algn="l" rtl="0" eaLnBrk="1" fontAlgn="base" hangingPunct="1">
        <a:spcBef>
          <a:spcPct val="20000"/>
        </a:spcBef>
        <a:spcAft>
          <a:spcPct val="0"/>
        </a:spcAft>
        <a:buClr>
          <a:srgbClr val="C5E3FB"/>
        </a:buClr>
        <a:buFont typeface="Wingdings" pitchFamily="2" charset="2"/>
        <a:buChar char="§"/>
        <a:defRPr sz="2400">
          <a:solidFill>
            <a:srgbClr val="464847"/>
          </a:solidFill>
          <a:latin typeface="+mn-lt"/>
          <a:ea typeface="+mn-ea"/>
        </a:defRPr>
      </a:lvl7pPr>
      <a:lvl8pPr marL="2986088" indent="-177800" algn="l" rtl="0" eaLnBrk="1" fontAlgn="base" hangingPunct="1">
        <a:spcBef>
          <a:spcPct val="20000"/>
        </a:spcBef>
        <a:spcAft>
          <a:spcPct val="0"/>
        </a:spcAft>
        <a:buClr>
          <a:srgbClr val="C5E3FB"/>
        </a:buClr>
        <a:buFont typeface="Wingdings" pitchFamily="2" charset="2"/>
        <a:buChar char="§"/>
        <a:defRPr sz="2400">
          <a:solidFill>
            <a:srgbClr val="464847"/>
          </a:solidFill>
          <a:latin typeface="+mn-lt"/>
          <a:ea typeface="+mn-ea"/>
        </a:defRPr>
      </a:lvl8pPr>
      <a:lvl9pPr marL="3443288" indent="-177800" algn="l" rtl="0" eaLnBrk="1" fontAlgn="base" hangingPunct="1">
        <a:spcBef>
          <a:spcPct val="20000"/>
        </a:spcBef>
        <a:spcAft>
          <a:spcPct val="0"/>
        </a:spcAft>
        <a:buClr>
          <a:srgbClr val="C5E3FB"/>
        </a:buClr>
        <a:buFont typeface="Wingdings" pitchFamily="2" charset="2"/>
        <a:buChar char="§"/>
        <a:defRPr sz="2400">
          <a:solidFill>
            <a:srgbClr val="46484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pw.pl/karta_spolki_en/PLASSEE00014/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vi SLAJ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5153"/>
            <a:ext cx="9144000" cy="6883154"/>
          </a:xfrm>
          <a:prstGeom prst="rect">
            <a:avLst/>
          </a:prstGeom>
        </p:spPr>
      </p:pic>
      <p:sp>
        <p:nvSpPr>
          <p:cNvPr id="7" name="Rectangle 50"/>
          <p:cNvSpPr txBox="1">
            <a:spLocks noChangeArrowheads="1"/>
          </p:cNvSpPr>
          <p:nvPr/>
        </p:nvSpPr>
        <p:spPr bwMode="auto">
          <a:xfrm>
            <a:off x="3" y="6497637"/>
            <a:ext cx="702924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381000" y="1790700"/>
            <a:ext cx="8305800" cy="167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1C4372"/>
                </a:solidFill>
                <a:latin typeface="Verdana" pitchFamily="34" charset="0"/>
              </a:rPr>
              <a:t>Asseco South Eastern Europe</a:t>
            </a:r>
          </a:p>
          <a:p>
            <a:pPr marL="0" indent="0" algn="ctr">
              <a:buNone/>
            </a:pPr>
            <a:r>
              <a:rPr lang="en-US" sz="1800" i="1" dirty="0" smtClean="0">
                <a:solidFill>
                  <a:srgbClr val="FF6600"/>
                </a:solidFill>
              </a:rPr>
              <a:t>“Banking </a:t>
            </a:r>
            <a:r>
              <a:rPr lang="en-US" sz="1800" i="1" dirty="0">
                <a:solidFill>
                  <a:srgbClr val="FF6600"/>
                </a:solidFill>
              </a:rPr>
              <a:t>system and the economy  -</a:t>
            </a:r>
          </a:p>
          <a:p>
            <a:pPr marL="0" indent="0" algn="ctr">
              <a:buNone/>
            </a:pPr>
            <a:r>
              <a:rPr lang="en-US" sz="1800" i="1" dirty="0">
                <a:solidFill>
                  <a:srgbClr val="FF6600"/>
                </a:solidFill>
              </a:rPr>
              <a:t>responses to the challenges of the </a:t>
            </a:r>
            <a:r>
              <a:rPr lang="en-US" sz="1800" i="1" dirty="0" smtClean="0">
                <a:solidFill>
                  <a:srgbClr val="FF6600"/>
                </a:solidFill>
              </a:rPr>
              <a:t>crisis”</a:t>
            </a:r>
            <a:endParaRPr lang="en-US" sz="1800" b="1" dirty="0" smtClean="0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343400"/>
            <a:ext cx="381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1C4372"/>
                </a:solidFill>
                <a:latin typeface="Verdana" pitchFamily="34" charset="0"/>
              </a:rPr>
              <a:t>Miodrag Mir</a:t>
            </a:r>
            <a:r>
              <a:rPr lang="sr-Latn-CS" sz="1800" b="1" dirty="0" smtClean="0">
                <a:solidFill>
                  <a:srgbClr val="1C4372"/>
                </a:solidFill>
                <a:latin typeface="Verdana" pitchFamily="34" charset="0"/>
              </a:rPr>
              <a:t>četić</a:t>
            </a:r>
          </a:p>
          <a:p>
            <a:r>
              <a:rPr lang="sr-Latn-CS" dirty="0" smtClean="0">
                <a:solidFill>
                  <a:srgbClr val="1C437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Board Member, ASEE</a:t>
            </a:r>
            <a:endParaRPr lang="en-US" sz="1800" dirty="0" smtClean="0">
              <a:solidFill>
                <a:srgbClr val="1C437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sr-Latn-CS" dirty="0" smtClean="0">
                <a:solidFill>
                  <a:srgbClr val="1C437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2.11.2012.</a:t>
            </a:r>
          </a:p>
          <a:p>
            <a:r>
              <a:rPr lang="sr-Latn-CS" sz="1800" dirty="0" smtClean="0">
                <a:solidFill>
                  <a:srgbClr val="1C437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Belgrade, Serbia</a:t>
            </a:r>
            <a:endParaRPr lang="en-US" sz="1800" dirty="0" smtClean="0">
              <a:solidFill>
                <a:srgbClr val="1C437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1800" dirty="0" smtClean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Picture 8" descr="Header 2 maj 20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72947"/>
            <a:ext cx="9144000" cy="101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37"/>
          <p:cNvGrpSpPr>
            <a:grpSpLocks noChangeAspect="1"/>
          </p:cNvGrpSpPr>
          <p:nvPr/>
        </p:nvGrpSpPr>
        <p:grpSpPr bwMode="auto">
          <a:xfrm>
            <a:off x="152400" y="1628800"/>
            <a:ext cx="8171716" cy="4845915"/>
            <a:chOff x="974" y="1050"/>
            <a:chExt cx="4353" cy="2806"/>
          </a:xfrm>
          <a:solidFill>
            <a:srgbClr val="4F81BD">
              <a:lumMod val="20000"/>
              <a:lumOff val="80000"/>
            </a:srgbClr>
          </a:solidFill>
        </p:grpSpPr>
        <p:sp>
          <p:nvSpPr>
            <p:cNvPr id="7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974" y="1050"/>
              <a:ext cx="4353" cy="2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grpSp>
          <p:nvGrpSpPr>
            <p:cNvPr id="4" name="Group 638"/>
            <p:cNvGrpSpPr>
              <a:grpSpLocks/>
            </p:cNvGrpSpPr>
            <p:nvPr/>
          </p:nvGrpSpPr>
          <p:grpSpPr bwMode="auto">
            <a:xfrm>
              <a:off x="985" y="1061"/>
              <a:ext cx="4332" cy="2421"/>
              <a:chOff x="985" y="1061"/>
              <a:chExt cx="4332" cy="2421"/>
            </a:xfrm>
            <a:grpFill/>
          </p:grpSpPr>
          <p:sp>
            <p:nvSpPr>
              <p:cNvPr id="238" name="Freeform 438"/>
              <p:cNvSpPr>
                <a:spLocks/>
              </p:cNvSpPr>
              <p:nvPr/>
            </p:nvSpPr>
            <p:spPr bwMode="auto">
              <a:xfrm>
                <a:off x="985" y="1888"/>
                <a:ext cx="120" cy="134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0" y="106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24" y="17"/>
                  </a:cxn>
                  <a:cxn ang="0">
                    <a:pos x="49" y="34"/>
                  </a:cxn>
                  <a:cxn ang="0">
                    <a:pos x="55" y="41"/>
                  </a:cxn>
                  <a:cxn ang="0">
                    <a:pos x="58" y="50"/>
                  </a:cxn>
                  <a:cxn ang="0">
                    <a:pos x="59" y="67"/>
                  </a:cxn>
                  <a:cxn ang="0">
                    <a:pos x="70" y="80"/>
                  </a:cxn>
                  <a:cxn ang="0">
                    <a:pos x="71" y="76"/>
                  </a:cxn>
                  <a:cxn ang="0">
                    <a:pos x="68" y="69"/>
                  </a:cxn>
                  <a:cxn ang="0">
                    <a:pos x="68" y="57"/>
                  </a:cxn>
                  <a:cxn ang="0">
                    <a:pos x="79" y="59"/>
                  </a:cxn>
                  <a:cxn ang="0">
                    <a:pos x="86" y="61"/>
                  </a:cxn>
                  <a:cxn ang="0">
                    <a:pos x="96" y="61"/>
                  </a:cxn>
                  <a:cxn ang="0">
                    <a:pos x="104" y="71"/>
                  </a:cxn>
                  <a:cxn ang="0">
                    <a:pos x="115" y="81"/>
                  </a:cxn>
                  <a:cxn ang="0">
                    <a:pos x="120" y="86"/>
                  </a:cxn>
                  <a:cxn ang="0">
                    <a:pos x="119" y="89"/>
                  </a:cxn>
                  <a:cxn ang="0">
                    <a:pos x="111" y="88"/>
                  </a:cxn>
                  <a:cxn ang="0">
                    <a:pos x="99" y="92"/>
                  </a:cxn>
                  <a:cxn ang="0">
                    <a:pos x="102" y="97"/>
                  </a:cxn>
                  <a:cxn ang="0">
                    <a:pos x="98" y="100"/>
                  </a:cxn>
                  <a:cxn ang="0">
                    <a:pos x="87" y="96"/>
                  </a:cxn>
                  <a:cxn ang="0">
                    <a:pos x="84" y="96"/>
                  </a:cxn>
                  <a:cxn ang="0">
                    <a:pos x="86" y="99"/>
                  </a:cxn>
                  <a:cxn ang="0">
                    <a:pos x="90" y="107"/>
                  </a:cxn>
                  <a:cxn ang="0">
                    <a:pos x="90" y="116"/>
                  </a:cxn>
                  <a:cxn ang="0">
                    <a:pos x="82" y="118"/>
                  </a:cxn>
                  <a:cxn ang="0">
                    <a:pos x="83" y="131"/>
                  </a:cxn>
                  <a:cxn ang="0">
                    <a:pos x="77" y="133"/>
                  </a:cxn>
                  <a:cxn ang="0">
                    <a:pos x="69" y="132"/>
                  </a:cxn>
                  <a:cxn ang="0">
                    <a:pos x="58" y="121"/>
                  </a:cxn>
                  <a:cxn ang="0">
                    <a:pos x="51" y="119"/>
                  </a:cxn>
                  <a:cxn ang="0">
                    <a:pos x="48" y="112"/>
                  </a:cxn>
                  <a:cxn ang="0">
                    <a:pos x="47" y="104"/>
                  </a:cxn>
                  <a:cxn ang="0">
                    <a:pos x="39" y="99"/>
                  </a:cxn>
                  <a:cxn ang="0">
                    <a:pos x="31" y="102"/>
                  </a:cxn>
                  <a:cxn ang="0">
                    <a:pos x="18" y="102"/>
                  </a:cxn>
                  <a:cxn ang="0">
                    <a:pos x="17" y="94"/>
                  </a:cxn>
                  <a:cxn ang="0">
                    <a:pos x="9" y="89"/>
                  </a:cxn>
                  <a:cxn ang="0">
                    <a:pos x="4" y="110"/>
                  </a:cxn>
                  <a:cxn ang="0">
                    <a:pos x="0" y="123"/>
                  </a:cxn>
                </a:cxnLst>
                <a:rect l="0" t="0" r="r" b="b"/>
                <a:pathLst>
                  <a:path w="120" h="134">
                    <a:moveTo>
                      <a:pt x="0" y="123"/>
                    </a:moveTo>
                    <a:lnTo>
                      <a:pt x="0" y="116"/>
                    </a:lnTo>
                    <a:lnTo>
                      <a:pt x="0" y="108"/>
                    </a:lnTo>
                    <a:lnTo>
                      <a:pt x="0" y="106"/>
                    </a:lnTo>
                    <a:lnTo>
                      <a:pt x="0" y="90"/>
                    </a:lnTo>
                    <a:lnTo>
                      <a:pt x="0" y="61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15" y="9"/>
                    </a:lnTo>
                    <a:lnTo>
                      <a:pt x="24" y="17"/>
                    </a:lnTo>
                    <a:lnTo>
                      <a:pt x="29" y="20"/>
                    </a:lnTo>
                    <a:lnTo>
                      <a:pt x="49" y="34"/>
                    </a:lnTo>
                    <a:lnTo>
                      <a:pt x="54" y="39"/>
                    </a:lnTo>
                    <a:lnTo>
                      <a:pt x="55" y="41"/>
                    </a:lnTo>
                    <a:lnTo>
                      <a:pt x="56" y="44"/>
                    </a:lnTo>
                    <a:lnTo>
                      <a:pt x="58" y="50"/>
                    </a:lnTo>
                    <a:lnTo>
                      <a:pt x="60" y="61"/>
                    </a:lnTo>
                    <a:lnTo>
                      <a:pt x="59" y="67"/>
                    </a:lnTo>
                    <a:lnTo>
                      <a:pt x="65" y="77"/>
                    </a:lnTo>
                    <a:lnTo>
                      <a:pt x="70" y="80"/>
                    </a:lnTo>
                    <a:lnTo>
                      <a:pt x="70" y="78"/>
                    </a:lnTo>
                    <a:lnTo>
                      <a:pt x="71" y="76"/>
                    </a:lnTo>
                    <a:lnTo>
                      <a:pt x="71" y="74"/>
                    </a:lnTo>
                    <a:lnTo>
                      <a:pt x="68" y="69"/>
                    </a:lnTo>
                    <a:lnTo>
                      <a:pt x="68" y="61"/>
                    </a:lnTo>
                    <a:lnTo>
                      <a:pt x="68" y="57"/>
                    </a:lnTo>
                    <a:lnTo>
                      <a:pt x="73" y="55"/>
                    </a:lnTo>
                    <a:lnTo>
                      <a:pt x="79" y="59"/>
                    </a:lnTo>
                    <a:lnTo>
                      <a:pt x="82" y="60"/>
                    </a:lnTo>
                    <a:lnTo>
                      <a:pt x="86" y="61"/>
                    </a:lnTo>
                    <a:lnTo>
                      <a:pt x="91" y="59"/>
                    </a:lnTo>
                    <a:lnTo>
                      <a:pt x="96" y="61"/>
                    </a:lnTo>
                    <a:lnTo>
                      <a:pt x="100" y="67"/>
                    </a:lnTo>
                    <a:lnTo>
                      <a:pt x="104" y="71"/>
                    </a:lnTo>
                    <a:lnTo>
                      <a:pt x="113" y="80"/>
                    </a:lnTo>
                    <a:lnTo>
                      <a:pt x="115" y="81"/>
                    </a:lnTo>
                    <a:lnTo>
                      <a:pt x="118" y="84"/>
                    </a:lnTo>
                    <a:lnTo>
                      <a:pt x="120" y="86"/>
                    </a:lnTo>
                    <a:lnTo>
                      <a:pt x="120" y="88"/>
                    </a:lnTo>
                    <a:lnTo>
                      <a:pt x="119" y="89"/>
                    </a:lnTo>
                    <a:lnTo>
                      <a:pt x="113" y="87"/>
                    </a:lnTo>
                    <a:lnTo>
                      <a:pt x="111" y="88"/>
                    </a:lnTo>
                    <a:lnTo>
                      <a:pt x="107" y="98"/>
                    </a:lnTo>
                    <a:lnTo>
                      <a:pt x="99" y="92"/>
                    </a:lnTo>
                    <a:lnTo>
                      <a:pt x="100" y="94"/>
                    </a:lnTo>
                    <a:lnTo>
                      <a:pt x="102" y="97"/>
                    </a:lnTo>
                    <a:lnTo>
                      <a:pt x="104" y="101"/>
                    </a:lnTo>
                    <a:lnTo>
                      <a:pt x="98" y="100"/>
                    </a:lnTo>
                    <a:lnTo>
                      <a:pt x="93" y="101"/>
                    </a:lnTo>
                    <a:lnTo>
                      <a:pt x="87" y="96"/>
                    </a:lnTo>
                    <a:lnTo>
                      <a:pt x="83" y="94"/>
                    </a:lnTo>
                    <a:lnTo>
                      <a:pt x="84" y="96"/>
                    </a:lnTo>
                    <a:lnTo>
                      <a:pt x="85" y="99"/>
                    </a:lnTo>
                    <a:lnTo>
                      <a:pt x="86" y="99"/>
                    </a:lnTo>
                    <a:lnTo>
                      <a:pt x="89" y="103"/>
                    </a:lnTo>
                    <a:lnTo>
                      <a:pt x="90" y="107"/>
                    </a:lnTo>
                    <a:lnTo>
                      <a:pt x="91" y="112"/>
                    </a:lnTo>
                    <a:lnTo>
                      <a:pt x="90" y="116"/>
                    </a:lnTo>
                    <a:lnTo>
                      <a:pt x="86" y="117"/>
                    </a:lnTo>
                    <a:lnTo>
                      <a:pt x="82" y="118"/>
                    </a:lnTo>
                    <a:lnTo>
                      <a:pt x="81" y="120"/>
                    </a:lnTo>
                    <a:lnTo>
                      <a:pt x="83" y="131"/>
                    </a:lnTo>
                    <a:lnTo>
                      <a:pt x="83" y="134"/>
                    </a:lnTo>
                    <a:lnTo>
                      <a:pt x="77" y="133"/>
                    </a:lnTo>
                    <a:lnTo>
                      <a:pt x="75" y="134"/>
                    </a:lnTo>
                    <a:lnTo>
                      <a:pt x="69" y="132"/>
                    </a:lnTo>
                    <a:lnTo>
                      <a:pt x="68" y="128"/>
                    </a:lnTo>
                    <a:lnTo>
                      <a:pt x="58" y="121"/>
                    </a:lnTo>
                    <a:lnTo>
                      <a:pt x="57" y="125"/>
                    </a:lnTo>
                    <a:lnTo>
                      <a:pt x="51" y="119"/>
                    </a:lnTo>
                    <a:lnTo>
                      <a:pt x="49" y="117"/>
                    </a:lnTo>
                    <a:lnTo>
                      <a:pt x="48" y="112"/>
                    </a:lnTo>
                    <a:lnTo>
                      <a:pt x="49" y="110"/>
                    </a:lnTo>
                    <a:lnTo>
                      <a:pt x="47" y="104"/>
                    </a:lnTo>
                    <a:lnTo>
                      <a:pt x="42" y="100"/>
                    </a:lnTo>
                    <a:lnTo>
                      <a:pt x="39" y="99"/>
                    </a:lnTo>
                    <a:lnTo>
                      <a:pt x="35" y="100"/>
                    </a:lnTo>
                    <a:lnTo>
                      <a:pt x="31" y="102"/>
                    </a:lnTo>
                    <a:lnTo>
                      <a:pt x="24" y="104"/>
                    </a:lnTo>
                    <a:lnTo>
                      <a:pt x="18" y="102"/>
                    </a:lnTo>
                    <a:lnTo>
                      <a:pt x="18" y="98"/>
                    </a:lnTo>
                    <a:lnTo>
                      <a:pt x="17" y="94"/>
                    </a:lnTo>
                    <a:lnTo>
                      <a:pt x="14" y="87"/>
                    </a:lnTo>
                    <a:lnTo>
                      <a:pt x="9" y="89"/>
                    </a:lnTo>
                    <a:lnTo>
                      <a:pt x="7" y="94"/>
                    </a:lnTo>
                    <a:lnTo>
                      <a:pt x="4" y="110"/>
                    </a:lnTo>
                    <a:lnTo>
                      <a:pt x="3" y="119"/>
                    </a:lnTo>
                    <a:lnTo>
                      <a:pt x="0" y="12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39" name="Freeform 439"/>
              <p:cNvSpPr>
                <a:spLocks/>
              </p:cNvSpPr>
              <p:nvPr/>
            </p:nvSpPr>
            <p:spPr bwMode="auto">
              <a:xfrm>
                <a:off x="985" y="1888"/>
                <a:ext cx="120" cy="134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0" y="106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24" y="17"/>
                  </a:cxn>
                  <a:cxn ang="0">
                    <a:pos x="49" y="34"/>
                  </a:cxn>
                  <a:cxn ang="0">
                    <a:pos x="55" y="41"/>
                  </a:cxn>
                  <a:cxn ang="0">
                    <a:pos x="58" y="50"/>
                  </a:cxn>
                  <a:cxn ang="0">
                    <a:pos x="59" y="67"/>
                  </a:cxn>
                  <a:cxn ang="0">
                    <a:pos x="70" y="80"/>
                  </a:cxn>
                  <a:cxn ang="0">
                    <a:pos x="71" y="76"/>
                  </a:cxn>
                  <a:cxn ang="0">
                    <a:pos x="68" y="69"/>
                  </a:cxn>
                  <a:cxn ang="0">
                    <a:pos x="68" y="57"/>
                  </a:cxn>
                  <a:cxn ang="0">
                    <a:pos x="79" y="59"/>
                  </a:cxn>
                  <a:cxn ang="0">
                    <a:pos x="86" y="61"/>
                  </a:cxn>
                  <a:cxn ang="0">
                    <a:pos x="96" y="61"/>
                  </a:cxn>
                  <a:cxn ang="0">
                    <a:pos x="104" y="71"/>
                  </a:cxn>
                  <a:cxn ang="0">
                    <a:pos x="115" y="81"/>
                  </a:cxn>
                  <a:cxn ang="0">
                    <a:pos x="120" y="86"/>
                  </a:cxn>
                  <a:cxn ang="0">
                    <a:pos x="119" y="89"/>
                  </a:cxn>
                  <a:cxn ang="0">
                    <a:pos x="111" y="88"/>
                  </a:cxn>
                  <a:cxn ang="0">
                    <a:pos x="99" y="92"/>
                  </a:cxn>
                  <a:cxn ang="0">
                    <a:pos x="102" y="97"/>
                  </a:cxn>
                  <a:cxn ang="0">
                    <a:pos x="98" y="100"/>
                  </a:cxn>
                  <a:cxn ang="0">
                    <a:pos x="87" y="96"/>
                  </a:cxn>
                  <a:cxn ang="0">
                    <a:pos x="84" y="96"/>
                  </a:cxn>
                  <a:cxn ang="0">
                    <a:pos x="86" y="99"/>
                  </a:cxn>
                  <a:cxn ang="0">
                    <a:pos x="90" y="107"/>
                  </a:cxn>
                  <a:cxn ang="0">
                    <a:pos x="90" y="116"/>
                  </a:cxn>
                  <a:cxn ang="0">
                    <a:pos x="82" y="118"/>
                  </a:cxn>
                  <a:cxn ang="0">
                    <a:pos x="83" y="131"/>
                  </a:cxn>
                  <a:cxn ang="0">
                    <a:pos x="77" y="133"/>
                  </a:cxn>
                  <a:cxn ang="0">
                    <a:pos x="69" y="132"/>
                  </a:cxn>
                  <a:cxn ang="0">
                    <a:pos x="58" y="121"/>
                  </a:cxn>
                  <a:cxn ang="0">
                    <a:pos x="51" y="119"/>
                  </a:cxn>
                  <a:cxn ang="0">
                    <a:pos x="48" y="112"/>
                  </a:cxn>
                  <a:cxn ang="0">
                    <a:pos x="47" y="104"/>
                  </a:cxn>
                  <a:cxn ang="0">
                    <a:pos x="39" y="99"/>
                  </a:cxn>
                  <a:cxn ang="0">
                    <a:pos x="31" y="102"/>
                  </a:cxn>
                  <a:cxn ang="0">
                    <a:pos x="18" y="102"/>
                  </a:cxn>
                  <a:cxn ang="0">
                    <a:pos x="17" y="94"/>
                  </a:cxn>
                  <a:cxn ang="0">
                    <a:pos x="9" y="89"/>
                  </a:cxn>
                  <a:cxn ang="0">
                    <a:pos x="4" y="110"/>
                  </a:cxn>
                  <a:cxn ang="0">
                    <a:pos x="0" y="123"/>
                  </a:cxn>
                </a:cxnLst>
                <a:rect l="0" t="0" r="r" b="b"/>
                <a:pathLst>
                  <a:path w="120" h="134">
                    <a:moveTo>
                      <a:pt x="0" y="123"/>
                    </a:moveTo>
                    <a:lnTo>
                      <a:pt x="0" y="116"/>
                    </a:lnTo>
                    <a:lnTo>
                      <a:pt x="0" y="108"/>
                    </a:lnTo>
                    <a:lnTo>
                      <a:pt x="0" y="106"/>
                    </a:lnTo>
                    <a:lnTo>
                      <a:pt x="0" y="90"/>
                    </a:lnTo>
                    <a:lnTo>
                      <a:pt x="0" y="61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15" y="9"/>
                    </a:lnTo>
                    <a:lnTo>
                      <a:pt x="24" y="17"/>
                    </a:lnTo>
                    <a:lnTo>
                      <a:pt x="29" y="20"/>
                    </a:lnTo>
                    <a:lnTo>
                      <a:pt x="49" y="34"/>
                    </a:lnTo>
                    <a:lnTo>
                      <a:pt x="54" y="39"/>
                    </a:lnTo>
                    <a:lnTo>
                      <a:pt x="55" y="41"/>
                    </a:lnTo>
                    <a:lnTo>
                      <a:pt x="56" y="44"/>
                    </a:lnTo>
                    <a:lnTo>
                      <a:pt x="58" y="50"/>
                    </a:lnTo>
                    <a:lnTo>
                      <a:pt x="60" y="61"/>
                    </a:lnTo>
                    <a:lnTo>
                      <a:pt x="59" y="67"/>
                    </a:lnTo>
                    <a:lnTo>
                      <a:pt x="65" y="77"/>
                    </a:lnTo>
                    <a:lnTo>
                      <a:pt x="70" y="80"/>
                    </a:lnTo>
                    <a:lnTo>
                      <a:pt x="70" y="78"/>
                    </a:lnTo>
                    <a:lnTo>
                      <a:pt x="71" y="76"/>
                    </a:lnTo>
                    <a:lnTo>
                      <a:pt x="71" y="74"/>
                    </a:lnTo>
                    <a:lnTo>
                      <a:pt x="68" y="69"/>
                    </a:lnTo>
                    <a:lnTo>
                      <a:pt x="68" y="61"/>
                    </a:lnTo>
                    <a:lnTo>
                      <a:pt x="68" y="57"/>
                    </a:lnTo>
                    <a:lnTo>
                      <a:pt x="73" y="55"/>
                    </a:lnTo>
                    <a:lnTo>
                      <a:pt x="79" y="59"/>
                    </a:lnTo>
                    <a:lnTo>
                      <a:pt x="82" y="60"/>
                    </a:lnTo>
                    <a:lnTo>
                      <a:pt x="86" y="61"/>
                    </a:lnTo>
                    <a:lnTo>
                      <a:pt x="91" y="59"/>
                    </a:lnTo>
                    <a:lnTo>
                      <a:pt x="96" y="61"/>
                    </a:lnTo>
                    <a:lnTo>
                      <a:pt x="100" y="67"/>
                    </a:lnTo>
                    <a:lnTo>
                      <a:pt x="104" y="71"/>
                    </a:lnTo>
                    <a:lnTo>
                      <a:pt x="113" y="80"/>
                    </a:lnTo>
                    <a:lnTo>
                      <a:pt x="115" y="81"/>
                    </a:lnTo>
                    <a:lnTo>
                      <a:pt x="118" y="84"/>
                    </a:lnTo>
                    <a:lnTo>
                      <a:pt x="120" y="86"/>
                    </a:lnTo>
                    <a:lnTo>
                      <a:pt x="120" y="88"/>
                    </a:lnTo>
                    <a:lnTo>
                      <a:pt x="119" y="89"/>
                    </a:lnTo>
                    <a:lnTo>
                      <a:pt x="113" y="87"/>
                    </a:lnTo>
                    <a:lnTo>
                      <a:pt x="111" y="88"/>
                    </a:lnTo>
                    <a:lnTo>
                      <a:pt x="107" y="98"/>
                    </a:lnTo>
                    <a:lnTo>
                      <a:pt x="99" y="92"/>
                    </a:lnTo>
                    <a:lnTo>
                      <a:pt x="100" y="94"/>
                    </a:lnTo>
                    <a:lnTo>
                      <a:pt x="102" y="97"/>
                    </a:lnTo>
                    <a:lnTo>
                      <a:pt x="104" y="101"/>
                    </a:lnTo>
                    <a:lnTo>
                      <a:pt x="98" y="100"/>
                    </a:lnTo>
                    <a:lnTo>
                      <a:pt x="93" y="101"/>
                    </a:lnTo>
                    <a:lnTo>
                      <a:pt x="87" y="96"/>
                    </a:lnTo>
                    <a:lnTo>
                      <a:pt x="83" y="94"/>
                    </a:lnTo>
                    <a:lnTo>
                      <a:pt x="84" y="96"/>
                    </a:lnTo>
                    <a:lnTo>
                      <a:pt x="85" y="99"/>
                    </a:lnTo>
                    <a:lnTo>
                      <a:pt x="86" y="99"/>
                    </a:lnTo>
                    <a:lnTo>
                      <a:pt x="89" y="103"/>
                    </a:lnTo>
                    <a:lnTo>
                      <a:pt x="90" y="107"/>
                    </a:lnTo>
                    <a:lnTo>
                      <a:pt x="91" y="112"/>
                    </a:lnTo>
                    <a:lnTo>
                      <a:pt x="90" y="116"/>
                    </a:lnTo>
                    <a:lnTo>
                      <a:pt x="86" y="117"/>
                    </a:lnTo>
                    <a:lnTo>
                      <a:pt x="82" y="118"/>
                    </a:lnTo>
                    <a:lnTo>
                      <a:pt x="81" y="120"/>
                    </a:lnTo>
                    <a:lnTo>
                      <a:pt x="83" y="131"/>
                    </a:lnTo>
                    <a:lnTo>
                      <a:pt x="83" y="134"/>
                    </a:lnTo>
                    <a:lnTo>
                      <a:pt x="77" y="133"/>
                    </a:lnTo>
                    <a:lnTo>
                      <a:pt x="75" y="134"/>
                    </a:lnTo>
                    <a:lnTo>
                      <a:pt x="69" y="132"/>
                    </a:lnTo>
                    <a:lnTo>
                      <a:pt x="68" y="128"/>
                    </a:lnTo>
                    <a:lnTo>
                      <a:pt x="58" y="121"/>
                    </a:lnTo>
                    <a:lnTo>
                      <a:pt x="57" y="125"/>
                    </a:lnTo>
                    <a:lnTo>
                      <a:pt x="51" y="119"/>
                    </a:lnTo>
                    <a:lnTo>
                      <a:pt x="49" y="117"/>
                    </a:lnTo>
                    <a:lnTo>
                      <a:pt x="48" y="112"/>
                    </a:lnTo>
                    <a:lnTo>
                      <a:pt x="49" y="110"/>
                    </a:lnTo>
                    <a:lnTo>
                      <a:pt x="47" y="104"/>
                    </a:lnTo>
                    <a:lnTo>
                      <a:pt x="42" y="100"/>
                    </a:lnTo>
                    <a:lnTo>
                      <a:pt x="39" y="99"/>
                    </a:lnTo>
                    <a:lnTo>
                      <a:pt x="35" y="100"/>
                    </a:lnTo>
                    <a:lnTo>
                      <a:pt x="31" y="102"/>
                    </a:lnTo>
                    <a:lnTo>
                      <a:pt x="24" y="104"/>
                    </a:lnTo>
                    <a:lnTo>
                      <a:pt x="18" y="102"/>
                    </a:lnTo>
                    <a:lnTo>
                      <a:pt x="18" y="98"/>
                    </a:lnTo>
                    <a:lnTo>
                      <a:pt x="17" y="94"/>
                    </a:lnTo>
                    <a:lnTo>
                      <a:pt x="14" y="87"/>
                    </a:lnTo>
                    <a:lnTo>
                      <a:pt x="9" y="89"/>
                    </a:lnTo>
                    <a:lnTo>
                      <a:pt x="7" y="94"/>
                    </a:lnTo>
                    <a:lnTo>
                      <a:pt x="4" y="110"/>
                    </a:lnTo>
                    <a:lnTo>
                      <a:pt x="3" y="119"/>
                    </a:lnTo>
                    <a:lnTo>
                      <a:pt x="0" y="123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40" name="Freeform 440"/>
              <p:cNvSpPr>
                <a:spLocks noEditPoints="1"/>
              </p:cNvSpPr>
              <p:nvPr/>
            </p:nvSpPr>
            <p:spPr bwMode="auto">
              <a:xfrm>
                <a:off x="1456" y="1103"/>
                <a:ext cx="1063" cy="1392"/>
              </a:xfrm>
              <a:custGeom>
                <a:avLst/>
                <a:gdLst/>
                <a:ahLst/>
                <a:cxnLst>
                  <a:cxn ang="0">
                    <a:pos x="516" y="756"/>
                  </a:cxn>
                  <a:cxn ang="0">
                    <a:pos x="776" y="1355"/>
                  </a:cxn>
                  <a:cxn ang="0">
                    <a:pos x="636" y="1282"/>
                  </a:cxn>
                  <a:cxn ang="0">
                    <a:pos x="397" y="1266"/>
                  </a:cxn>
                  <a:cxn ang="0">
                    <a:pos x="162" y="1207"/>
                  </a:cxn>
                  <a:cxn ang="0">
                    <a:pos x="26" y="1035"/>
                  </a:cxn>
                  <a:cxn ang="0">
                    <a:pos x="120" y="743"/>
                  </a:cxn>
                  <a:cxn ang="0">
                    <a:pos x="191" y="754"/>
                  </a:cxn>
                  <a:cxn ang="0">
                    <a:pos x="396" y="836"/>
                  </a:cxn>
                  <a:cxn ang="0">
                    <a:pos x="520" y="803"/>
                  </a:cxn>
                  <a:cxn ang="0">
                    <a:pos x="540" y="751"/>
                  </a:cxn>
                  <a:cxn ang="0">
                    <a:pos x="610" y="806"/>
                  </a:cxn>
                  <a:cxn ang="0">
                    <a:pos x="718" y="792"/>
                  </a:cxn>
                  <a:cxn ang="0">
                    <a:pos x="617" y="878"/>
                  </a:cxn>
                  <a:cxn ang="0">
                    <a:pos x="568" y="1004"/>
                  </a:cxn>
                  <a:cxn ang="0">
                    <a:pos x="708" y="1170"/>
                  </a:cxn>
                  <a:cxn ang="0">
                    <a:pos x="764" y="1140"/>
                  </a:cxn>
                  <a:cxn ang="0">
                    <a:pos x="804" y="982"/>
                  </a:cxn>
                  <a:cxn ang="0">
                    <a:pos x="900" y="1067"/>
                  </a:cxn>
                  <a:cxn ang="0">
                    <a:pos x="958" y="1125"/>
                  </a:cxn>
                  <a:cxn ang="0">
                    <a:pos x="1024" y="1194"/>
                  </a:cxn>
                  <a:cxn ang="0">
                    <a:pos x="852" y="1297"/>
                  </a:cxn>
                  <a:cxn ang="0">
                    <a:pos x="921" y="1315"/>
                  </a:cxn>
                  <a:cxn ang="0">
                    <a:pos x="946" y="1340"/>
                  </a:cxn>
                  <a:cxn ang="0">
                    <a:pos x="906" y="1361"/>
                  </a:cxn>
                  <a:cxn ang="0">
                    <a:pos x="917" y="1326"/>
                  </a:cxn>
                  <a:cxn ang="0">
                    <a:pos x="433" y="673"/>
                  </a:cxn>
                  <a:cxn ang="0">
                    <a:pos x="383" y="789"/>
                  </a:cxn>
                  <a:cxn ang="0">
                    <a:pos x="290" y="706"/>
                  </a:cxn>
                  <a:cxn ang="0">
                    <a:pos x="787" y="920"/>
                  </a:cxn>
                  <a:cxn ang="0">
                    <a:pos x="800" y="787"/>
                  </a:cxn>
                  <a:cxn ang="0">
                    <a:pos x="711" y="751"/>
                  </a:cxn>
                  <a:cxn ang="0">
                    <a:pos x="641" y="604"/>
                  </a:cxn>
                  <a:cxn ang="0">
                    <a:pos x="687" y="610"/>
                  </a:cxn>
                  <a:cxn ang="0">
                    <a:pos x="805" y="687"/>
                  </a:cxn>
                  <a:cxn ang="0">
                    <a:pos x="893" y="777"/>
                  </a:cxn>
                  <a:cxn ang="0">
                    <a:pos x="947" y="864"/>
                  </a:cxn>
                  <a:cxn ang="0">
                    <a:pos x="896" y="913"/>
                  </a:cxn>
                  <a:cxn ang="0">
                    <a:pos x="894" y="989"/>
                  </a:cxn>
                  <a:cxn ang="0">
                    <a:pos x="516" y="623"/>
                  </a:cxn>
                  <a:cxn ang="0">
                    <a:pos x="609" y="596"/>
                  </a:cxn>
                  <a:cxn ang="0">
                    <a:pos x="241" y="569"/>
                  </a:cxn>
                  <a:cxn ang="0">
                    <a:pos x="651" y="521"/>
                  </a:cxn>
                  <a:cxn ang="0">
                    <a:pos x="627" y="550"/>
                  </a:cxn>
                  <a:cxn ang="0">
                    <a:pos x="473" y="471"/>
                  </a:cxn>
                  <a:cxn ang="0">
                    <a:pos x="357" y="515"/>
                  </a:cxn>
                  <a:cxn ang="0">
                    <a:pos x="323" y="554"/>
                  </a:cxn>
                  <a:cxn ang="0">
                    <a:pos x="236" y="485"/>
                  </a:cxn>
                  <a:cxn ang="0">
                    <a:pos x="337" y="414"/>
                  </a:cxn>
                  <a:cxn ang="0">
                    <a:pos x="428" y="305"/>
                  </a:cxn>
                  <a:cxn ang="0">
                    <a:pos x="625" y="371"/>
                  </a:cxn>
                  <a:cxn ang="0">
                    <a:pos x="590" y="171"/>
                  </a:cxn>
                  <a:cxn ang="0">
                    <a:pos x="786" y="8"/>
                  </a:cxn>
                  <a:cxn ang="0">
                    <a:pos x="897" y="168"/>
                  </a:cxn>
                  <a:cxn ang="0">
                    <a:pos x="740" y="424"/>
                  </a:cxn>
                  <a:cxn ang="0">
                    <a:pos x="640" y="435"/>
                  </a:cxn>
                  <a:cxn ang="0">
                    <a:pos x="700" y="263"/>
                  </a:cxn>
                  <a:cxn ang="0">
                    <a:pos x="667" y="941"/>
                  </a:cxn>
                  <a:cxn ang="0">
                    <a:pos x="685" y="943"/>
                  </a:cxn>
                  <a:cxn ang="0">
                    <a:pos x="1030" y="1221"/>
                  </a:cxn>
                  <a:cxn ang="0">
                    <a:pos x="1058" y="1293"/>
                  </a:cxn>
                  <a:cxn ang="0">
                    <a:pos x="985" y="1290"/>
                  </a:cxn>
                  <a:cxn ang="0">
                    <a:pos x="206" y="1277"/>
                  </a:cxn>
                </a:cxnLst>
                <a:rect l="0" t="0" r="r" b="b"/>
                <a:pathLst>
                  <a:path w="1063" h="1392">
                    <a:moveTo>
                      <a:pt x="102" y="1185"/>
                    </a:moveTo>
                    <a:lnTo>
                      <a:pt x="97" y="1177"/>
                    </a:lnTo>
                    <a:lnTo>
                      <a:pt x="96" y="1174"/>
                    </a:lnTo>
                    <a:lnTo>
                      <a:pt x="96" y="1170"/>
                    </a:lnTo>
                    <a:lnTo>
                      <a:pt x="96" y="1169"/>
                    </a:lnTo>
                    <a:lnTo>
                      <a:pt x="98" y="1169"/>
                    </a:lnTo>
                    <a:lnTo>
                      <a:pt x="100" y="1169"/>
                    </a:lnTo>
                    <a:lnTo>
                      <a:pt x="104" y="1170"/>
                    </a:lnTo>
                    <a:lnTo>
                      <a:pt x="108" y="1170"/>
                    </a:lnTo>
                    <a:lnTo>
                      <a:pt x="109" y="1171"/>
                    </a:lnTo>
                    <a:lnTo>
                      <a:pt x="110" y="1172"/>
                    </a:lnTo>
                    <a:lnTo>
                      <a:pt x="109" y="1174"/>
                    </a:lnTo>
                    <a:lnTo>
                      <a:pt x="108" y="1180"/>
                    </a:lnTo>
                    <a:lnTo>
                      <a:pt x="108" y="1183"/>
                    </a:lnTo>
                    <a:lnTo>
                      <a:pt x="105" y="1183"/>
                    </a:lnTo>
                    <a:lnTo>
                      <a:pt x="102" y="1185"/>
                    </a:lnTo>
                    <a:close/>
                    <a:moveTo>
                      <a:pt x="779" y="840"/>
                    </a:moveTo>
                    <a:lnTo>
                      <a:pt x="772" y="839"/>
                    </a:lnTo>
                    <a:lnTo>
                      <a:pt x="770" y="837"/>
                    </a:lnTo>
                    <a:lnTo>
                      <a:pt x="769" y="834"/>
                    </a:lnTo>
                    <a:lnTo>
                      <a:pt x="768" y="827"/>
                    </a:lnTo>
                    <a:lnTo>
                      <a:pt x="769" y="821"/>
                    </a:lnTo>
                    <a:lnTo>
                      <a:pt x="773" y="811"/>
                    </a:lnTo>
                    <a:lnTo>
                      <a:pt x="777" y="807"/>
                    </a:lnTo>
                    <a:lnTo>
                      <a:pt x="784" y="805"/>
                    </a:lnTo>
                    <a:lnTo>
                      <a:pt x="789" y="808"/>
                    </a:lnTo>
                    <a:lnTo>
                      <a:pt x="793" y="812"/>
                    </a:lnTo>
                    <a:lnTo>
                      <a:pt x="793" y="819"/>
                    </a:lnTo>
                    <a:lnTo>
                      <a:pt x="793" y="829"/>
                    </a:lnTo>
                    <a:lnTo>
                      <a:pt x="791" y="833"/>
                    </a:lnTo>
                    <a:lnTo>
                      <a:pt x="786" y="838"/>
                    </a:lnTo>
                    <a:lnTo>
                      <a:pt x="779" y="840"/>
                    </a:lnTo>
                    <a:close/>
                    <a:moveTo>
                      <a:pt x="536" y="799"/>
                    </a:moveTo>
                    <a:lnTo>
                      <a:pt x="532" y="799"/>
                    </a:lnTo>
                    <a:lnTo>
                      <a:pt x="527" y="796"/>
                    </a:lnTo>
                    <a:lnTo>
                      <a:pt x="523" y="795"/>
                    </a:lnTo>
                    <a:lnTo>
                      <a:pt x="516" y="790"/>
                    </a:lnTo>
                    <a:lnTo>
                      <a:pt x="510" y="787"/>
                    </a:lnTo>
                    <a:lnTo>
                      <a:pt x="507" y="787"/>
                    </a:lnTo>
                    <a:lnTo>
                      <a:pt x="501" y="784"/>
                    </a:lnTo>
                    <a:lnTo>
                      <a:pt x="504" y="779"/>
                    </a:lnTo>
                    <a:lnTo>
                      <a:pt x="512" y="773"/>
                    </a:lnTo>
                    <a:lnTo>
                      <a:pt x="514" y="770"/>
                    </a:lnTo>
                    <a:lnTo>
                      <a:pt x="515" y="759"/>
                    </a:lnTo>
                    <a:lnTo>
                      <a:pt x="516" y="756"/>
                    </a:lnTo>
                    <a:lnTo>
                      <a:pt x="521" y="755"/>
                    </a:lnTo>
                    <a:lnTo>
                      <a:pt x="525" y="757"/>
                    </a:lnTo>
                    <a:lnTo>
                      <a:pt x="533" y="767"/>
                    </a:lnTo>
                    <a:lnTo>
                      <a:pt x="540" y="773"/>
                    </a:lnTo>
                    <a:lnTo>
                      <a:pt x="540" y="777"/>
                    </a:lnTo>
                    <a:lnTo>
                      <a:pt x="542" y="782"/>
                    </a:lnTo>
                    <a:lnTo>
                      <a:pt x="548" y="789"/>
                    </a:lnTo>
                    <a:lnTo>
                      <a:pt x="546" y="791"/>
                    </a:lnTo>
                    <a:lnTo>
                      <a:pt x="539" y="798"/>
                    </a:lnTo>
                    <a:lnTo>
                      <a:pt x="536" y="799"/>
                    </a:lnTo>
                    <a:close/>
                    <a:moveTo>
                      <a:pt x="889" y="1333"/>
                    </a:moveTo>
                    <a:lnTo>
                      <a:pt x="888" y="1335"/>
                    </a:lnTo>
                    <a:lnTo>
                      <a:pt x="887" y="1332"/>
                    </a:lnTo>
                    <a:lnTo>
                      <a:pt x="888" y="1332"/>
                    </a:lnTo>
                    <a:lnTo>
                      <a:pt x="888" y="1330"/>
                    </a:lnTo>
                    <a:lnTo>
                      <a:pt x="888" y="1329"/>
                    </a:lnTo>
                    <a:lnTo>
                      <a:pt x="888" y="1328"/>
                    </a:lnTo>
                    <a:lnTo>
                      <a:pt x="887" y="1328"/>
                    </a:lnTo>
                    <a:lnTo>
                      <a:pt x="884" y="1326"/>
                    </a:lnTo>
                    <a:lnTo>
                      <a:pt x="884" y="1324"/>
                    </a:lnTo>
                    <a:lnTo>
                      <a:pt x="882" y="1302"/>
                    </a:lnTo>
                    <a:lnTo>
                      <a:pt x="881" y="1300"/>
                    </a:lnTo>
                    <a:lnTo>
                      <a:pt x="879" y="1298"/>
                    </a:lnTo>
                    <a:lnTo>
                      <a:pt x="875" y="1298"/>
                    </a:lnTo>
                    <a:lnTo>
                      <a:pt x="872" y="1299"/>
                    </a:lnTo>
                    <a:lnTo>
                      <a:pt x="870" y="1298"/>
                    </a:lnTo>
                    <a:lnTo>
                      <a:pt x="868" y="1295"/>
                    </a:lnTo>
                    <a:lnTo>
                      <a:pt x="866" y="1295"/>
                    </a:lnTo>
                    <a:lnTo>
                      <a:pt x="863" y="1299"/>
                    </a:lnTo>
                    <a:lnTo>
                      <a:pt x="860" y="1304"/>
                    </a:lnTo>
                    <a:lnTo>
                      <a:pt x="854" y="1321"/>
                    </a:lnTo>
                    <a:lnTo>
                      <a:pt x="848" y="1333"/>
                    </a:lnTo>
                    <a:lnTo>
                      <a:pt x="842" y="1332"/>
                    </a:lnTo>
                    <a:lnTo>
                      <a:pt x="839" y="1332"/>
                    </a:lnTo>
                    <a:lnTo>
                      <a:pt x="837" y="1336"/>
                    </a:lnTo>
                    <a:lnTo>
                      <a:pt x="836" y="1338"/>
                    </a:lnTo>
                    <a:lnTo>
                      <a:pt x="830" y="1338"/>
                    </a:lnTo>
                    <a:lnTo>
                      <a:pt x="820" y="1338"/>
                    </a:lnTo>
                    <a:lnTo>
                      <a:pt x="807" y="1338"/>
                    </a:lnTo>
                    <a:lnTo>
                      <a:pt x="797" y="1338"/>
                    </a:lnTo>
                    <a:lnTo>
                      <a:pt x="792" y="1342"/>
                    </a:lnTo>
                    <a:lnTo>
                      <a:pt x="789" y="1344"/>
                    </a:lnTo>
                    <a:lnTo>
                      <a:pt x="780" y="1350"/>
                    </a:lnTo>
                    <a:lnTo>
                      <a:pt x="777" y="1351"/>
                    </a:lnTo>
                    <a:lnTo>
                      <a:pt x="776" y="1355"/>
                    </a:lnTo>
                    <a:lnTo>
                      <a:pt x="775" y="1359"/>
                    </a:lnTo>
                    <a:lnTo>
                      <a:pt x="773" y="1361"/>
                    </a:lnTo>
                    <a:lnTo>
                      <a:pt x="766" y="1362"/>
                    </a:lnTo>
                    <a:lnTo>
                      <a:pt x="759" y="1361"/>
                    </a:lnTo>
                    <a:lnTo>
                      <a:pt x="753" y="1361"/>
                    </a:lnTo>
                    <a:lnTo>
                      <a:pt x="748" y="1362"/>
                    </a:lnTo>
                    <a:lnTo>
                      <a:pt x="746" y="1363"/>
                    </a:lnTo>
                    <a:lnTo>
                      <a:pt x="745" y="1366"/>
                    </a:lnTo>
                    <a:lnTo>
                      <a:pt x="745" y="1368"/>
                    </a:lnTo>
                    <a:lnTo>
                      <a:pt x="746" y="1372"/>
                    </a:lnTo>
                    <a:lnTo>
                      <a:pt x="746" y="1374"/>
                    </a:lnTo>
                    <a:lnTo>
                      <a:pt x="741" y="1377"/>
                    </a:lnTo>
                    <a:lnTo>
                      <a:pt x="733" y="1381"/>
                    </a:lnTo>
                    <a:lnTo>
                      <a:pt x="728" y="1382"/>
                    </a:lnTo>
                    <a:lnTo>
                      <a:pt x="723" y="1382"/>
                    </a:lnTo>
                    <a:lnTo>
                      <a:pt x="718" y="1384"/>
                    </a:lnTo>
                    <a:lnTo>
                      <a:pt x="714" y="1388"/>
                    </a:lnTo>
                    <a:lnTo>
                      <a:pt x="708" y="1392"/>
                    </a:lnTo>
                    <a:lnTo>
                      <a:pt x="706" y="1392"/>
                    </a:lnTo>
                    <a:lnTo>
                      <a:pt x="703" y="1392"/>
                    </a:lnTo>
                    <a:lnTo>
                      <a:pt x="700" y="1391"/>
                    </a:lnTo>
                    <a:lnTo>
                      <a:pt x="698" y="1388"/>
                    </a:lnTo>
                    <a:lnTo>
                      <a:pt x="698" y="1385"/>
                    </a:lnTo>
                    <a:lnTo>
                      <a:pt x="698" y="1384"/>
                    </a:lnTo>
                    <a:lnTo>
                      <a:pt x="702" y="1380"/>
                    </a:lnTo>
                    <a:lnTo>
                      <a:pt x="704" y="1377"/>
                    </a:lnTo>
                    <a:lnTo>
                      <a:pt x="706" y="1374"/>
                    </a:lnTo>
                    <a:lnTo>
                      <a:pt x="707" y="1370"/>
                    </a:lnTo>
                    <a:lnTo>
                      <a:pt x="709" y="1366"/>
                    </a:lnTo>
                    <a:lnTo>
                      <a:pt x="709" y="1361"/>
                    </a:lnTo>
                    <a:lnTo>
                      <a:pt x="709" y="1357"/>
                    </a:lnTo>
                    <a:lnTo>
                      <a:pt x="704" y="1332"/>
                    </a:lnTo>
                    <a:lnTo>
                      <a:pt x="690" y="1324"/>
                    </a:lnTo>
                    <a:lnTo>
                      <a:pt x="689" y="1322"/>
                    </a:lnTo>
                    <a:lnTo>
                      <a:pt x="690" y="1319"/>
                    </a:lnTo>
                    <a:lnTo>
                      <a:pt x="688" y="1317"/>
                    </a:lnTo>
                    <a:lnTo>
                      <a:pt x="683" y="1316"/>
                    </a:lnTo>
                    <a:lnTo>
                      <a:pt x="682" y="1314"/>
                    </a:lnTo>
                    <a:lnTo>
                      <a:pt x="681" y="1313"/>
                    </a:lnTo>
                    <a:lnTo>
                      <a:pt x="678" y="1313"/>
                    </a:lnTo>
                    <a:lnTo>
                      <a:pt x="675" y="1309"/>
                    </a:lnTo>
                    <a:lnTo>
                      <a:pt x="675" y="1306"/>
                    </a:lnTo>
                    <a:lnTo>
                      <a:pt x="663" y="1297"/>
                    </a:lnTo>
                    <a:lnTo>
                      <a:pt x="642" y="1285"/>
                    </a:lnTo>
                    <a:lnTo>
                      <a:pt x="636" y="1282"/>
                    </a:lnTo>
                    <a:lnTo>
                      <a:pt x="632" y="1280"/>
                    </a:lnTo>
                    <a:lnTo>
                      <a:pt x="628" y="1281"/>
                    </a:lnTo>
                    <a:lnTo>
                      <a:pt x="620" y="1286"/>
                    </a:lnTo>
                    <a:lnTo>
                      <a:pt x="616" y="1286"/>
                    </a:lnTo>
                    <a:lnTo>
                      <a:pt x="613" y="1286"/>
                    </a:lnTo>
                    <a:lnTo>
                      <a:pt x="612" y="1285"/>
                    </a:lnTo>
                    <a:lnTo>
                      <a:pt x="611" y="1284"/>
                    </a:lnTo>
                    <a:lnTo>
                      <a:pt x="608" y="1283"/>
                    </a:lnTo>
                    <a:lnTo>
                      <a:pt x="604" y="1284"/>
                    </a:lnTo>
                    <a:lnTo>
                      <a:pt x="603" y="1283"/>
                    </a:lnTo>
                    <a:lnTo>
                      <a:pt x="602" y="1281"/>
                    </a:lnTo>
                    <a:lnTo>
                      <a:pt x="600" y="1282"/>
                    </a:lnTo>
                    <a:lnTo>
                      <a:pt x="598" y="1283"/>
                    </a:lnTo>
                    <a:lnTo>
                      <a:pt x="597" y="1284"/>
                    </a:lnTo>
                    <a:lnTo>
                      <a:pt x="594" y="1285"/>
                    </a:lnTo>
                    <a:lnTo>
                      <a:pt x="591" y="1284"/>
                    </a:lnTo>
                    <a:lnTo>
                      <a:pt x="591" y="1282"/>
                    </a:lnTo>
                    <a:lnTo>
                      <a:pt x="588" y="1282"/>
                    </a:lnTo>
                    <a:lnTo>
                      <a:pt x="587" y="1279"/>
                    </a:lnTo>
                    <a:lnTo>
                      <a:pt x="584" y="1279"/>
                    </a:lnTo>
                    <a:lnTo>
                      <a:pt x="583" y="1281"/>
                    </a:lnTo>
                    <a:lnTo>
                      <a:pt x="581" y="1277"/>
                    </a:lnTo>
                    <a:lnTo>
                      <a:pt x="580" y="1278"/>
                    </a:lnTo>
                    <a:lnTo>
                      <a:pt x="580" y="1276"/>
                    </a:lnTo>
                    <a:lnTo>
                      <a:pt x="572" y="1274"/>
                    </a:lnTo>
                    <a:lnTo>
                      <a:pt x="569" y="1275"/>
                    </a:lnTo>
                    <a:lnTo>
                      <a:pt x="565" y="1271"/>
                    </a:lnTo>
                    <a:lnTo>
                      <a:pt x="563" y="1267"/>
                    </a:lnTo>
                    <a:lnTo>
                      <a:pt x="561" y="1264"/>
                    </a:lnTo>
                    <a:lnTo>
                      <a:pt x="556" y="1258"/>
                    </a:lnTo>
                    <a:lnTo>
                      <a:pt x="553" y="1258"/>
                    </a:lnTo>
                    <a:lnTo>
                      <a:pt x="554" y="1261"/>
                    </a:lnTo>
                    <a:lnTo>
                      <a:pt x="556" y="1266"/>
                    </a:lnTo>
                    <a:lnTo>
                      <a:pt x="553" y="1266"/>
                    </a:lnTo>
                    <a:lnTo>
                      <a:pt x="538" y="1266"/>
                    </a:lnTo>
                    <a:lnTo>
                      <a:pt x="523" y="1266"/>
                    </a:lnTo>
                    <a:lnTo>
                      <a:pt x="515" y="1266"/>
                    </a:lnTo>
                    <a:lnTo>
                      <a:pt x="504" y="1266"/>
                    </a:lnTo>
                    <a:lnTo>
                      <a:pt x="488" y="1266"/>
                    </a:lnTo>
                    <a:lnTo>
                      <a:pt x="473" y="1266"/>
                    </a:lnTo>
                    <a:lnTo>
                      <a:pt x="462" y="1266"/>
                    </a:lnTo>
                    <a:lnTo>
                      <a:pt x="446" y="1266"/>
                    </a:lnTo>
                    <a:lnTo>
                      <a:pt x="442" y="1266"/>
                    </a:lnTo>
                    <a:lnTo>
                      <a:pt x="416" y="1266"/>
                    </a:lnTo>
                    <a:lnTo>
                      <a:pt x="397" y="1266"/>
                    </a:lnTo>
                    <a:lnTo>
                      <a:pt x="392" y="1266"/>
                    </a:lnTo>
                    <a:lnTo>
                      <a:pt x="371" y="1266"/>
                    </a:lnTo>
                    <a:lnTo>
                      <a:pt x="365" y="1266"/>
                    </a:lnTo>
                    <a:lnTo>
                      <a:pt x="343" y="1266"/>
                    </a:lnTo>
                    <a:lnTo>
                      <a:pt x="339" y="1266"/>
                    </a:lnTo>
                    <a:lnTo>
                      <a:pt x="311" y="1266"/>
                    </a:lnTo>
                    <a:lnTo>
                      <a:pt x="302" y="1266"/>
                    </a:lnTo>
                    <a:lnTo>
                      <a:pt x="287" y="1266"/>
                    </a:lnTo>
                    <a:lnTo>
                      <a:pt x="265" y="1266"/>
                    </a:lnTo>
                    <a:lnTo>
                      <a:pt x="240" y="1266"/>
                    </a:lnTo>
                    <a:lnTo>
                      <a:pt x="233" y="1266"/>
                    </a:lnTo>
                    <a:lnTo>
                      <a:pt x="219" y="1266"/>
                    </a:lnTo>
                    <a:lnTo>
                      <a:pt x="218" y="1266"/>
                    </a:lnTo>
                    <a:lnTo>
                      <a:pt x="217" y="1265"/>
                    </a:lnTo>
                    <a:lnTo>
                      <a:pt x="214" y="1262"/>
                    </a:lnTo>
                    <a:lnTo>
                      <a:pt x="214" y="1258"/>
                    </a:lnTo>
                    <a:lnTo>
                      <a:pt x="214" y="1256"/>
                    </a:lnTo>
                    <a:lnTo>
                      <a:pt x="210" y="1258"/>
                    </a:lnTo>
                    <a:lnTo>
                      <a:pt x="208" y="1257"/>
                    </a:lnTo>
                    <a:lnTo>
                      <a:pt x="207" y="1255"/>
                    </a:lnTo>
                    <a:lnTo>
                      <a:pt x="206" y="1251"/>
                    </a:lnTo>
                    <a:lnTo>
                      <a:pt x="205" y="1249"/>
                    </a:lnTo>
                    <a:lnTo>
                      <a:pt x="203" y="1250"/>
                    </a:lnTo>
                    <a:lnTo>
                      <a:pt x="202" y="1252"/>
                    </a:lnTo>
                    <a:lnTo>
                      <a:pt x="199" y="1252"/>
                    </a:lnTo>
                    <a:lnTo>
                      <a:pt x="196" y="1248"/>
                    </a:lnTo>
                    <a:lnTo>
                      <a:pt x="195" y="1244"/>
                    </a:lnTo>
                    <a:lnTo>
                      <a:pt x="194" y="1237"/>
                    </a:lnTo>
                    <a:lnTo>
                      <a:pt x="188" y="1238"/>
                    </a:lnTo>
                    <a:lnTo>
                      <a:pt x="183" y="1236"/>
                    </a:lnTo>
                    <a:lnTo>
                      <a:pt x="180" y="1235"/>
                    </a:lnTo>
                    <a:lnTo>
                      <a:pt x="179" y="1234"/>
                    </a:lnTo>
                    <a:lnTo>
                      <a:pt x="178" y="1231"/>
                    </a:lnTo>
                    <a:lnTo>
                      <a:pt x="176" y="1228"/>
                    </a:lnTo>
                    <a:lnTo>
                      <a:pt x="173" y="1230"/>
                    </a:lnTo>
                    <a:lnTo>
                      <a:pt x="166" y="1230"/>
                    </a:lnTo>
                    <a:lnTo>
                      <a:pt x="163" y="1229"/>
                    </a:lnTo>
                    <a:lnTo>
                      <a:pt x="161" y="1227"/>
                    </a:lnTo>
                    <a:lnTo>
                      <a:pt x="161" y="1225"/>
                    </a:lnTo>
                    <a:lnTo>
                      <a:pt x="162" y="1219"/>
                    </a:lnTo>
                    <a:lnTo>
                      <a:pt x="165" y="1218"/>
                    </a:lnTo>
                    <a:lnTo>
                      <a:pt x="163" y="1215"/>
                    </a:lnTo>
                    <a:lnTo>
                      <a:pt x="157" y="1214"/>
                    </a:lnTo>
                    <a:lnTo>
                      <a:pt x="160" y="1210"/>
                    </a:lnTo>
                    <a:lnTo>
                      <a:pt x="162" y="1207"/>
                    </a:lnTo>
                    <a:lnTo>
                      <a:pt x="165" y="1206"/>
                    </a:lnTo>
                    <a:lnTo>
                      <a:pt x="168" y="1201"/>
                    </a:lnTo>
                    <a:lnTo>
                      <a:pt x="164" y="1201"/>
                    </a:lnTo>
                    <a:lnTo>
                      <a:pt x="160" y="1203"/>
                    </a:lnTo>
                    <a:lnTo>
                      <a:pt x="158" y="1202"/>
                    </a:lnTo>
                    <a:lnTo>
                      <a:pt x="156" y="1201"/>
                    </a:lnTo>
                    <a:lnTo>
                      <a:pt x="156" y="1192"/>
                    </a:lnTo>
                    <a:lnTo>
                      <a:pt x="152" y="1192"/>
                    </a:lnTo>
                    <a:lnTo>
                      <a:pt x="146" y="1182"/>
                    </a:lnTo>
                    <a:lnTo>
                      <a:pt x="147" y="1180"/>
                    </a:lnTo>
                    <a:lnTo>
                      <a:pt x="147" y="1175"/>
                    </a:lnTo>
                    <a:lnTo>
                      <a:pt x="144" y="1176"/>
                    </a:lnTo>
                    <a:lnTo>
                      <a:pt x="139" y="1180"/>
                    </a:lnTo>
                    <a:lnTo>
                      <a:pt x="133" y="1171"/>
                    </a:lnTo>
                    <a:lnTo>
                      <a:pt x="131" y="1167"/>
                    </a:lnTo>
                    <a:lnTo>
                      <a:pt x="130" y="1163"/>
                    </a:lnTo>
                    <a:lnTo>
                      <a:pt x="129" y="1159"/>
                    </a:lnTo>
                    <a:lnTo>
                      <a:pt x="132" y="1155"/>
                    </a:lnTo>
                    <a:lnTo>
                      <a:pt x="132" y="1153"/>
                    </a:lnTo>
                    <a:lnTo>
                      <a:pt x="135" y="1150"/>
                    </a:lnTo>
                    <a:lnTo>
                      <a:pt x="133" y="1144"/>
                    </a:lnTo>
                    <a:lnTo>
                      <a:pt x="131" y="1136"/>
                    </a:lnTo>
                    <a:lnTo>
                      <a:pt x="132" y="1129"/>
                    </a:lnTo>
                    <a:lnTo>
                      <a:pt x="129" y="1126"/>
                    </a:lnTo>
                    <a:lnTo>
                      <a:pt x="118" y="1119"/>
                    </a:lnTo>
                    <a:lnTo>
                      <a:pt x="113" y="1115"/>
                    </a:lnTo>
                    <a:lnTo>
                      <a:pt x="112" y="1115"/>
                    </a:lnTo>
                    <a:lnTo>
                      <a:pt x="109" y="1111"/>
                    </a:lnTo>
                    <a:lnTo>
                      <a:pt x="100" y="1092"/>
                    </a:lnTo>
                    <a:lnTo>
                      <a:pt x="91" y="1074"/>
                    </a:lnTo>
                    <a:lnTo>
                      <a:pt x="86" y="1068"/>
                    </a:lnTo>
                    <a:lnTo>
                      <a:pt x="75" y="1056"/>
                    </a:lnTo>
                    <a:lnTo>
                      <a:pt x="73" y="1053"/>
                    </a:lnTo>
                    <a:lnTo>
                      <a:pt x="71" y="1047"/>
                    </a:lnTo>
                    <a:lnTo>
                      <a:pt x="69" y="1045"/>
                    </a:lnTo>
                    <a:lnTo>
                      <a:pt x="65" y="1044"/>
                    </a:lnTo>
                    <a:lnTo>
                      <a:pt x="62" y="1046"/>
                    </a:lnTo>
                    <a:lnTo>
                      <a:pt x="59" y="1051"/>
                    </a:lnTo>
                    <a:lnTo>
                      <a:pt x="52" y="1058"/>
                    </a:lnTo>
                    <a:lnTo>
                      <a:pt x="47" y="1060"/>
                    </a:lnTo>
                    <a:lnTo>
                      <a:pt x="46" y="1064"/>
                    </a:lnTo>
                    <a:lnTo>
                      <a:pt x="41" y="1057"/>
                    </a:lnTo>
                    <a:lnTo>
                      <a:pt x="29" y="1043"/>
                    </a:lnTo>
                    <a:lnTo>
                      <a:pt x="27" y="1039"/>
                    </a:lnTo>
                    <a:lnTo>
                      <a:pt x="26" y="1035"/>
                    </a:lnTo>
                    <a:lnTo>
                      <a:pt x="24" y="1031"/>
                    </a:lnTo>
                    <a:lnTo>
                      <a:pt x="20" y="1030"/>
                    </a:lnTo>
                    <a:lnTo>
                      <a:pt x="7" y="1032"/>
                    </a:lnTo>
                    <a:lnTo>
                      <a:pt x="3" y="1031"/>
                    </a:lnTo>
                    <a:lnTo>
                      <a:pt x="2" y="1028"/>
                    </a:lnTo>
                    <a:lnTo>
                      <a:pt x="1" y="1016"/>
                    </a:lnTo>
                    <a:lnTo>
                      <a:pt x="1" y="992"/>
                    </a:lnTo>
                    <a:lnTo>
                      <a:pt x="1" y="940"/>
                    </a:lnTo>
                    <a:lnTo>
                      <a:pt x="1" y="913"/>
                    </a:lnTo>
                    <a:lnTo>
                      <a:pt x="1" y="877"/>
                    </a:lnTo>
                    <a:lnTo>
                      <a:pt x="0" y="845"/>
                    </a:lnTo>
                    <a:lnTo>
                      <a:pt x="0" y="813"/>
                    </a:lnTo>
                    <a:lnTo>
                      <a:pt x="0" y="770"/>
                    </a:lnTo>
                    <a:lnTo>
                      <a:pt x="0" y="763"/>
                    </a:lnTo>
                    <a:lnTo>
                      <a:pt x="3" y="763"/>
                    </a:lnTo>
                    <a:lnTo>
                      <a:pt x="8" y="762"/>
                    </a:lnTo>
                    <a:lnTo>
                      <a:pt x="14" y="764"/>
                    </a:lnTo>
                    <a:lnTo>
                      <a:pt x="25" y="771"/>
                    </a:lnTo>
                    <a:lnTo>
                      <a:pt x="33" y="779"/>
                    </a:lnTo>
                    <a:lnTo>
                      <a:pt x="40" y="782"/>
                    </a:lnTo>
                    <a:lnTo>
                      <a:pt x="46" y="784"/>
                    </a:lnTo>
                    <a:lnTo>
                      <a:pt x="49" y="785"/>
                    </a:lnTo>
                    <a:lnTo>
                      <a:pt x="58" y="787"/>
                    </a:lnTo>
                    <a:lnTo>
                      <a:pt x="63" y="791"/>
                    </a:lnTo>
                    <a:lnTo>
                      <a:pt x="65" y="793"/>
                    </a:lnTo>
                    <a:lnTo>
                      <a:pt x="67" y="792"/>
                    </a:lnTo>
                    <a:lnTo>
                      <a:pt x="64" y="783"/>
                    </a:lnTo>
                    <a:lnTo>
                      <a:pt x="62" y="780"/>
                    </a:lnTo>
                    <a:lnTo>
                      <a:pt x="61" y="778"/>
                    </a:lnTo>
                    <a:lnTo>
                      <a:pt x="60" y="772"/>
                    </a:lnTo>
                    <a:lnTo>
                      <a:pt x="67" y="765"/>
                    </a:lnTo>
                    <a:lnTo>
                      <a:pt x="71" y="766"/>
                    </a:lnTo>
                    <a:lnTo>
                      <a:pt x="74" y="765"/>
                    </a:lnTo>
                    <a:lnTo>
                      <a:pt x="75" y="764"/>
                    </a:lnTo>
                    <a:lnTo>
                      <a:pt x="85" y="766"/>
                    </a:lnTo>
                    <a:lnTo>
                      <a:pt x="89" y="766"/>
                    </a:lnTo>
                    <a:lnTo>
                      <a:pt x="95" y="760"/>
                    </a:lnTo>
                    <a:lnTo>
                      <a:pt x="97" y="757"/>
                    </a:lnTo>
                    <a:lnTo>
                      <a:pt x="99" y="757"/>
                    </a:lnTo>
                    <a:lnTo>
                      <a:pt x="103" y="754"/>
                    </a:lnTo>
                    <a:lnTo>
                      <a:pt x="107" y="753"/>
                    </a:lnTo>
                    <a:lnTo>
                      <a:pt x="111" y="751"/>
                    </a:lnTo>
                    <a:lnTo>
                      <a:pt x="115" y="750"/>
                    </a:lnTo>
                    <a:lnTo>
                      <a:pt x="118" y="746"/>
                    </a:lnTo>
                    <a:lnTo>
                      <a:pt x="120" y="743"/>
                    </a:lnTo>
                    <a:lnTo>
                      <a:pt x="124" y="741"/>
                    </a:lnTo>
                    <a:lnTo>
                      <a:pt x="130" y="741"/>
                    </a:lnTo>
                    <a:lnTo>
                      <a:pt x="134" y="743"/>
                    </a:lnTo>
                    <a:lnTo>
                      <a:pt x="132" y="750"/>
                    </a:lnTo>
                    <a:lnTo>
                      <a:pt x="130" y="752"/>
                    </a:lnTo>
                    <a:lnTo>
                      <a:pt x="124" y="754"/>
                    </a:lnTo>
                    <a:lnTo>
                      <a:pt x="119" y="760"/>
                    </a:lnTo>
                    <a:lnTo>
                      <a:pt x="112" y="762"/>
                    </a:lnTo>
                    <a:lnTo>
                      <a:pt x="105" y="767"/>
                    </a:lnTo>
                    <a:lnTo>
                      <a:pt x="101" y="775"/>
                    </a:lnTo>
                    <a:lnTo>
                      <a:pt x="92" y="779"/>
                    </a:lnTo>
                    <a:lnTo>
                      <a:pt x="88" y="786"/>
                    </a:lnTo>
                    <a:lnTo>
                      <a:pt x="93" y="790"/>
                    </a:lnTo>
                    <a:lnTo>
                      <a:pt x="100" y="801"/>
                    </a:lnTo>
                    <a:lnTo>
                      <a:pt x="99" y="793"/>
                    </a:lnTo>
                    <a:lnTo>
                      <a:pt x="100" y="787"/>
                    </a:lnTo>
                    <a:lnTo>
                      <a:pt x="107" y="783"/>
                    </a:lnTo>
                    <a:lnTo>
                      <a:pt x="109" y="780"/>
                    </a:lnTo>
                    <a:lnTo>
                      <a:pt x="113" y="774"/>
                    </a:lnTo>
                    <a:lnTo>
                      <a:pt x="122" y="773"/>
                    </a:lnTo>
                    <a:lnTo>
                      <a:pt x="127" y="767"/>
                    </a:lnTo>
                    <a:lnTo>
                      <a:pt x="134" y="761"/>
                    </a:lnTo>
                    <a:lnTo>
                      <a:pt x="145" y="758"/>
                    </a:lnTo>
                    <a:lnTo>
                      <a:pt x="148" y="753"/>
                    </a:lnTo>
                    <a:lnTo>
                      <a:pt x="153" y="749"/>
                    </a:lnTo>
                    <a:lnTo>
                      <a:pt x="158" y="746"/>
                    </a:lnTo>
                    <a:lnTo>
                      <a:pt x="160" y="742"/>
                    </a:lnTo>
                    <a:lnTo>
                      <a:pt x="159" y="738"/>
                    </a:lnTo>
                    <a:lnTo>
                      <a:pt x="155" y="731"/>
                    </a:lnTo>
                    <a:lnTo>
                      <a:pt x="152" y="724"/>
                    </a:lnTo>
                    <a:lnTo>
                      <a:pt x="157" y="726"/>
                    </a:lnTo>
                    <a:lnTo>
                      <a:pt x="161" y="730"/>
                    </a:lnTo>
                    <a:lnTo>
                      <a:pt x="165" y="735"/>
                    </a:lnTo>
                    <a:lnTo>
                      <a:pt x="167" y="740"/>
                    </a:lnTo>
                    <a:lnTo>
                      <a:pt x="169" y="748"/>
                    </a:lnTo>
                    <a:lnTo>
                      <a:pt x="171" y="756"/>
                    </a:lnTo>
                    <a:lnTo>
                      <a:pt x="173" y="760"/>
                    </a:lnTo>
                    <a:lnTo>
                      <a:pt x="180" y="767"/>
                    </a:lnTo>
                    <a:lnTo>
                      <a:pt x="181" y="768"/>
                    </a:lnTo>
                    <a:lnTo>
                      <a:pt x="188" y="772"/>
                    </a:lnTo>
                    <a:lnTo>
                      <a:pt x="190" y="772"/>
                    </a:lnTo>
                    <a:lnTo>
                      <a:pt x="191" y="769"/>
                    </a:lnTo>
                    <a:lnTo>
                      <a:pt x="188" y="759"/>
                    </a:lnTo>
                    <a:lnTo>
                      <a:pt x="188" y="755"/>
                    </a:lnTo>
                    <a:lnTo>
                      <a:pt x="191" y="754"/>
                    </a:lnTo>
                    <a:lnTo>
                      <a:pt x="193" y="752"/>
                    </a:lnTo>
                    <a:lnTo>
                      <a:pt x="197" y="751"/>
                    </a:lnTo>
                    <a:lnTo>
                      <a:pt x="199" y="756"/>
                    </a:lnTo>
                    <a:lnTo>
                      <a:pt x="199" y="763"/>
                    </a:lnTo>
                    <a:lnTo>
                      <a:pt x="198" y="767"/>
                    </a:lnTo>
                    <a:lnTo>
                      <a:pt x="202" y="769"/>
                    </a:lnTo>
                    <a:lnTo>
                      <a:pt x="207" y="768"/>
                    </a:lnTo>
                    <a:lnTo>
                      <a:pt x="213" y="761"/>
                    </a:lnTo>
                    <a:lnTo>
                      <a:pt x="216" y="754"/>
                    </a:lnTo>
                    <a:lnTo>
                      <a:pt x="219" y="752"/>
                    </a:lnTo>
                    <a:lnTo>
                      <a:pt x="225" y="753"/>
                    </a:lnTo>
                    <a:lnTo>
                      <a:pt x="233" y="757"/>
                    </a:lnTo>
                    <a:lnTo>
                      <a:pt x="243" y="764"/>
                    </a:lnTo>
                    <a:lnTo>
                      <a:pt x="250" y="769"/>
                    </a:lnTo>
                    <a:lnTo>
                      <a:pt x="262" y="774"/>
                    </a:lnTo>
                    <a:lnTo>
                      <a:pt x="267" y="778"/>
                    </a:lnTo>
                    <a:lnTo>
                      <a:pt x="271" y="779"/>
                    </a:lnTo>
                    <a:lnTo>
                      <a:pt x="279" y="783"/>
                    </a:lnTo>
                    <a:lnTo>
                      <a:pt x="285" y="784"/>
                    </a:lnTo>
                    <a:lnTo>
                      <a:pt x="291" y="786"/>
                    </a:lnTo>
                    <a:lnTo>
                      <a:pt x="297" y="786"/>
                    </a:lnTo>
                    <a:lnTo>
                      <a:pt x="305" y="785"/>
                    </a:lnTo>
                    <a:lnTo>
                      <a:pt x="310" y="786"/>
                    </a:lnTo>
                    <a:lnTo>
                      <a:pt x="315" y="791"/>
                    </a:lnTo>
                    <a:lnTo>
                      <a:pt x="321" y="796"/>
                    </a:lnTo>
                    <a:lnTo>
                      <a:pt x="323" y="800"/>
                    </a:lnTo>
                    <a:lnTo>
                      <a:pt x="324" y="805"/>
                    </a:lnTo>
                    <a:lnTo>
                      <a:pt x="321" y="807"/>
                    </a:lnTo>
                    <a:lnTo>
                      <a:pt x="316" y="806"/>
                    </a:lnTo>
                    <a:lnTo>
                      <a:pt x="313" y="807"/>
                    </a:lnTo>
                    <a:lnTo>
                      <a:pt x="308" y="809"/>
                    </a:lnTo>
                    <a:lnTo>
                      <a:pt x="306" y="819"/>
                    </a:lnTo>
                    <a:lnTo>
                      <a:pt x="325" y="824"/>
                    </a:lnTo>
                    <a:lnTo>
                      <a:pt x="334" y="825"/>
                    </a:lnTo>
                    <a:lnTo>
                      <a:pt x="343" y="826"/>
                    </a:lnTo>
                    <a:lnTo>
                      <a:pt x="348" y="825"/>
                    </a:lnTo>
                    <a:lnTo>
                      <a:pt x="352" y="824"/>
                    </a:lnTo>
                    <a:lnTo>
                      <a:pt x="357" y="822"/>
                    </a:lnTo>
                    <a:lnTo>
                      <a:pt x="362" y="820"/>
                    </a:lnTo>
                    <a:lnTo>
                      <a:pt x="367" y="818"/>
                    </a:lnTo>
                    <a:lnTo>
                      <a:pt x="372" y="819"/>
                    </a:lnTo>
                    <a:lnTo>
                      <a:pt x="380" y="826"/>
                    </a:lnTo>
                    <a:lnTo>
                      <a:pt x="387" y="828"/>
                    </a:lnTo>
                    <a:lnTo>
                      <a:pt x="390" y="830"/>
                    </a:lnTo>
                    <a:lnTo>
                      <a:pt x="396" y="836"/>
                    </a:lnTo>
                    <a:lnTo>
                      <a:pt x="396" y="841"/>
                    </a:lnTo>
                    <a:lnTo>
                      <a:pt x="394" y="842"/>
                    </a:lnTo>
                    <a:lnTo>
                      <a:pt x="392" y="845"/>
                    </a:lnTo>
                    <a:lnTo>
                      <a:pt x="393" y="847"/>
                    </a:lnTo>
                    <a:lnTo>
                      <a:pt x="403" y="861"/>
                    </a:lnTo>
                    <a:lnTo>
                      <a:pt x="402" y="855"/>
                    </a:lnTo>
                    <a:lnTo>
                      <a:pt x="402" y="851"/>
                    </a:lnTo>
                    <a:lnTo>
                      <a:pt x="405" y="850"/>
                    </a:lnTo>
                    <a:lnTo>
                      <a:pt x="408" y="849"/>
                    </a:lnTo>
                    <a:lnTo>
                      <a:pt x="408" y="846"/>
                    </a:lnTo>
                    <a:lnTo>
                      <a:pt x="402" y="837"/>
                    </a:lnTo>
                    <a:lnTo>
                      <a:pt x="402" y="834"/>
                    </a:lnTo>
                    <a:lnTo>
                      <a:pt x="401" y="828"/>
                    </a:lnTo>
                    <a:lnTo>
                      <a:pt x="402" y="817"/>
                    </a:lnTo>
                    <a:lnTo>
                      <a:pt x="404" y="817"/>
                    </a:lnTo>
                    <a:lnTo>
                      <a:pt x="414" y="815"/>
                    </a:lnTo>
                    <a:lnTo>
                      <a:pt x="419" y="812"/>
                    </a:lnTo>
                    <a:lnTo>
                      <a:pt x="420" y="808"/>
                    </a:lnTo>
                    <a:lnTo>
                      <a:pt x="423" y="805"/>
                    </a:lnTo>
                    <a:lnTo>
                      <a:pt x="426" y="804"/>
                    </a:lnTo>
                    <a:lnTo>
                      <a:pt x="432" y="808"/>
                    </a:lnTo>
                    <a:lnTo>
                      <a:pt x="440" y="813"/>
                    </a:lnTo>
                    <a:lnTo>
                      <a:pt x="445" y="813"/>
                    </a:lnTo>
                    <a:lnTo>
                      <a:pt x="451" y="812"/>
                    </a:lnTo>
                    <a:lnTo>
                      <a:pt x="454" y="818"/>
                    </a:lnTo>
                    <a:lnTo>
                      <a:pt x="455" y="819"/>
                    </a:lnTo>
                    <a:lnTo>
                      <a:pt x="461" y="822"/>
                    </a:lnTo>
                    <a:lnTo>
                      <a:pt x="467" y="824"/>
                    </a:lnTo>
                    <a:lnTo>
                      <a:pt x="471" y="825"/>
                    </a:lnTo>
                    <a:lnTo>
                      <a:pt x="477" y="825"/>
                    </a:lnTo>
                    <a:lnTo>
                      <a:pt x="482" y="822"/>
                    </a:lnTo>
                    <a:lnTo>
                      <a:pt x="491" y="822"/>
                    </a:lnTo>
                    <a:lnTo>
                      <a:pt x="501" y="823"/>
                    </a:lnTo>
                    <a:lnTo>
                      <a:pt x="507" y="822"/>
                    </a:lnTo>
                    <a:lnTo>
                      <a:pt x="514" y="818"/>
                    </a:lnTo>
                    <a:lnTo>
                      <a:pt x="519" y="825"/>
                    </a:lnTo>
                    <a:lnTo>
                      <a:pt x="524" y="829"/>
                    </a:lnTo>
                    <a:lnTo>
                      <a:pt x="527" y="829"/>
                    </a:lnTo>
                    <a:lnTo>
                      <a:pt x="528" y="824"/>
                    </a:lnTo>
                    <a:lnTo>
                      <a:pt x="528" y="817"/>
                    </a:lnTo>
                    <a:lnTo>
                      <a:pt x="524" y="814"/>
                    </a:lnTo>
                    <a:lnTo>
                      <a:pt x="520" y="812"/>
                    </a:lnTo>
                    <a:lnTo>
                      <a:pt x="513" y="811"/>
                    </a:lnTo>
                    <a:lnTo>
                      <a:pt x="513" y="804"/>
                    </a:lnTo>
                    <a:lnTo>
                      <a:pt x="520" y="803"/>
                    </a:lnTo>
                    <a:lnTo>
                      <a:pt x="523" y="804"/>
                    </a:lnTo>
                    <a:lnTo>
                      <a:pt x="527" y="807"/>
                    </a:lnTo>
                    <a:lnTo>
                      <a:pt x="532" y="810"/>
                    </a:lnTo>
                    <a:lnTo>
                      <a:pt x="537" y="811"/>
                    </a:lnTo>
                    <a:lnTo>
                      <a:pt x="539" y="813"/>
                    </a:lnTo>
                    <a:lnTo>
                      <a:pt x="540" y="816"/>
                    </a:lnTo>
                    <a:lnTo>
                      <a:pt x="539" y="818"/>
                    </a:lnTo>
                    <a:lnTo>
                      <a:pt x="538" y="830"/>
                    </a:lnTo>
                    <a:lnTo>
                      <a:pt x="539" y="838"/>
                    </a:lnTo>
                    <a:lnTo>
                      <a:pt x="540" y="840"/>
                    </a:lnTo>
                    <a:lnTo>
                      <a:pt x="541" y="841"/>
                    </a:lnTo>
                    <a:lnTo>
                      <a:pt x="546" y="842"/>
                    </a:lnTo>
                    <a:lnTo>
                      <a:pt x="551" y="847"/>
                    </a:lnTo>
                    <a:lnTo>
                      <a:pt x="551" y="839"/>
                    </a:lnTo>
                    <a:lnTo>
                      <a:pt x="548" y="825"/>
                    </a:lnTo>
                    <a:lnTo>
                      <a:pt x="549" y="818"/>
                    </a:lnTo>
                    <a:lnTo>
                      <a:pt x="550" y="814"/>
                    </a:lnTo>
                    <a:lnTo>
                      <a:pt x="554" y="814"/>
                    </a:lnTo>
                    <a:lnTo>
                      <a:pt x="558" y="814"/>
                    </a:lnTo>
                    <a:lnTo>
                      <a:pt x="565" y="801"/>
                    </a:lnTo>
                    <a:lnTo>
                      <a:pt x="568" y="800"/>
                    </a:lnTo>
                    <a:lnTo>
                      <a:pt x="570" y="800"/>
                    </a:lnTo>
                    <a:lnTo>
                      <a:pt x="573" y="798"/>
                    </a:lnTo>
                    <a:lnTo>
                      <a:pt x="573" y="796"/>
                    </a:lnTo>
                    <a:lnTo>
                      <a:pt x="572" y="791"/>
                    </a:lnTo>
                    <a:lnTo>
                      <a:pt x="570" y="785"/>
                    </a:lnTo>
                    <a:lnTo>
                      <a:pt x="569" y="785"/>
                    </a:lnTo>
                    <a:lnTo>
                      <a:pt x="564" y="788"/>
                    </a:lnTo>
                    <a:lnTo>
                      <a:pt x="559" y="787"/>
                    </a:lnTo>
                    <a:lnTo>
                      <a:pt x="562" y="779"/>
                    </a:lnTo>
                    <a:lnTo>
                      <a:pt x="566" y="778"/>
                    </a:lnTo>
                    <a:lnTo>
                      <a:pt x="569" y="776"/>
                    </a:lnTo>
                    <a:lnTo>
                      <a:pt x="572" y="776"/>
                    </a:lnTo>
                    <a:lnTo>
                      <a:pt x="576" y="782"/>
                    </a:lnTo>
                    <a:lnTo>
                      <a:pt x="578" y="784"/>
                    </a:lnTo>
                    <a:lnTo>
                      <a:pt x="578" y="780"/>
                    </a:lnTo>
                    <a:lnTo>
                      <a:pt x="578" y="766"/>
                    </a:lnTo>
                    <a:lnTo>
                      <a:pt x="574" y="767"/>
                    </a:lnTo>
                    <a:lnTo>
                      <a:pt x="569" y="766"/>
                    </a:lnTo>
                    <a:lnTo>
                      <a:pt x="566" y="764"/>
                    </a:lnTo>
                    <a:lnTo>
                      <a:pt x="561" y="759"/>
                    </a:lnTo>
                    <a:lnTo>
                      <a:pt x="557" y="761"/>
                    </a:lnTo>
                    <a:lnTo>
                      <a:pt x="550" y="758"/>
                    </a:lnTo>
                    <a:lnTo>
                      <a:pt x="546" y="754"/>
                    </a:lnTo>
                    <a:lnTo>
                      <a:pt x="540" y="751"/>
                    </a:lnTo>
                    <a:lnTo>
                      <a:pt x="537" y="745"/>
                    </a:lnTo>
                    <a:lnTo>
                      <a:pt x="536" y="743"/>
                    </a:lnTo>
                    <a:lnTo>
                      <a:pt x="536" y="738"/>
                    </a:lnTo>
                    <a:lnTo>
                      <a:pt x="538" y="736"/>
                    </a:lnTo>
                    <a:lnTo>
                      <a:pt x="543" y="728"/>
                    </a:lnTo>
                    <a:lnTo>
                      <a:pt x="540" y="725"/>
                    </a:lnTo>
                    <a:lnTo>
                      <a:pt x="534" y="718"/>
                    </a:lnTo>
                    <a:lnTo>
                      <a:pt x="534" y="715"/>
                    </a:lnTo>
                    <a:lnTo>
                      <a:pt x="537" y="705"/>
                    </a:lnTo>
                    <a:lnTo>
                      <a:pt x="540" y="700"/>
                    </a:lnTo>
                    <a:lnTo>
                      <a:pt x="542" y="700"/>
                    </a:lnTo>
                    <a:lnTo>
                      <a:pt x="548" y="704"/>
                    </a:lnTo>
                    <a:lnTo>
                      <a:pt x="549" y="703"/>
                    </a:lnTo>
                    <a:lnTo>
                      <a:pt x="550" y="697"/>
                    </a:lnTo>
                    <a:lnTo>
                      <a:pt x="546" y="691"/>
                    </a:lnTo>
                    <a:lnTo>
                      <a:pt x="545" y="686"/>
                    </a:lnTo>
                    <a:lnTo>
                      <a:pt x="546" y="686"/>
                    </a:lnTo>
                    <a:lnTo>
                      <a:pt x="549" y="680"/>
                    </a:lnTo>
                    <a:lnTo>
                      <a:pt x="551" y="679"/>
                    </a:lnTo>
                    <a:lnTo>
                      <a:pt x="561" y="679"/>
                    </a:lnTo>
                    <a:lnTo>
                      <a:pt x="564" y="681"/>
                    </a:lnTo>
                    <a:lnTo>
                      <a:pt x="568" y="684"/>
                    </a:lnTo>
                    <a:lnTo>
                      <a:pt x="575" y="692"/>
                    </a:lnTo>
                    <a:lnTo>
                      <a:pt x="577" y="697"/>
                    </a:lnTo>
                    <a:lnTo>
                      <a:pt x="578" y="704"/>
                    </a:lnTo>
                    <a:lnTo>
                      <a:pt x="577" y="714"/>
                    </a:lnTo>
                    <a:lnTo>
                      <a:pt x="584" y="722"/>
                    </a:lnTo>
                    <a:lnTo>
                      <a:pt x="588" y="730"/>
                    </a:lnTo>
                    <a:lnTo>
                      <a:pt x="594" y="738"/>
                    </a:lnTo>
                    <a:lnTo>
                      <a:pt x="592" y="744"/>
                    </a:lnTo>
                    <a:lnTo>
                      <a:pt x="587" y="744"/>
                    </a:lnTo>
                    <a:lnTo>
                      <a:pt x="584" y="749"/>
                    </a:lnTo>
                    <a:lnTo>
                      <a:pt x="582" y="758"/>
                    </a:lnTo>
                    <a:lnTo>
                      <a:pt x="584" y="759"/>
                    </a:lnTo>
                    <a:lnTo>
                      <a:pt x="590" y="762"/>
                    </a:lnTo>
                    <a:lnTo>
                      <a:pt x="595" y="763"/>
                    </a:lnTo>
                    <a:lnTo>
                      <a:pt x="597" y="761"/>
                    </a:lnTo>
                    <a:lnTo>
                      <a:pt x="600" y="761"/>
                    </a:lnTo>
                    <a:lnTo>
                      <a:pt x="608" y="766"/>
                    </a:lnTo>
                    <a:lnTo>
                      <a:pt x="606" y="772"/>
                    </a:lnTo>
                    <a:lnTo>
                      <a:pt x="603" y="775"/>
                    </a:lnTo>
                    <a:lnTo>
                      <a:pt x="604" y="778"/>
                    </a:lnTo>
                    <a:lnTo>
                      <a:pt x="608" y="784"/>
                    </a:lnTo>
                    <a:lnTo>
                      <a:pt x="610" y="793"/>
                    </a:lnTo>
                    <a:lnTo>
                      <a:pt x="610" y="806"/>
                    </a:lnTo>
                    <a:lnTo>
                      <a:pt x="612" y="805"/>
                    </a:lnTo>
                    <a:lnTo>
                      <a:pt x="612" y="805"/>
                    </a:lnTo>
                    <a:lnTo>
                      <a:pt x="614" y="804"/>
                    </a:lnTo>
                    <a:lnTo>
                      <a:pt x="617" y="798"/>
                    </a:lnTo>
                    <a:lnTo>
                      <a:pt x="621" y="782"/>
                    </a:lnTo>
                    <a:lnTo>
                      <a:pt x="625" y="775"/>
                    </a:lnTo>
                    <a:lnTo>
                      <a:pt x="627" y="775"/>
                    </a:lnTo>
                    <a:lnTo>
                      <a:pt x="631" y="780"/>
                    </a:lnTo>
                    <a:lnTo>
                      <a:pt x="637" y="788"/>
                    </a:lnTo>
                    <a:lnTo>
                      <a:pt x="640" y="794"/>
                    </a:lnTo>
                    <a:lnTo>
                      <a:pt x="641" y="800"/>
                    </a:lnTo>
                    <a:lnTo>
                      <a:pt x="640" y="807"/>
                    </a:lnTo>
                    <a:lnTo>
                      <a:pt x="638" y="807"/>
                    </a:lnTo>
                    <a:lnTo>
                      <a:pt x="634" y="806"/>
                    </a:lnTo>
                    <a:lnTo>
                      <a:pt x="633" y="810"/>
                    </a:lnTo>
                    <a:lnTo>
                      <a:pt x="633" y="816"/>
                    </a:lnTo>
                    <a:lnTo>
                      <a:pt x="634" y="822"/>
                    </a:lnTo>
                    <a:lnTo>
                      <a:pt x="641" y="831"/>
                    </a:lnTo>
                    <a:lnTo>
                      <a:pt x="644" y="838"/>
                    </a:lnTo>
                    <a:lnTo>
                      <a:pt x="646" y="842"/>
                    </a:lnTo>
                    <a:lnTo>
                      <a:pt x="649" y="840"/>
                    </a:lnTo>
                    <a:lnTo>
                      <a:pt x="654" y="838"/>
                    </a:lnTo>
                    <a:lnTo>
                      <a:pt x="656" y="836"/>
                    </a:lnTo>
                    <a:lnTo>
                      <a:pt x="657" y="826"/>
                    </a:lnTo>
                    <a:lnTo>
                      <a:pt x="662" y="821"/>
                    </a:lnTo>
                    <a:lnTo>
                      <a:pt x="665" y="815"/>
                    </a:lnTo>
                    <a:lnTo>
                      <a:pt x="666" y="805"/>
                    </a:lnTo>
                    <a:lnTo>
                      <a:pt x="668" y="794"/>
                    </a:lnTo>
                    <a:lnTo>
                      <a:pt x="669" y="791"/>
                    </a:lnTo>
                    <a:lnTo>
                      <a:pt x="677" y="792"/>
                    </a:lnTo>
                    <a:lnTo>
                      <a:pt x="679" y="791"/>
                    </a:lnTo>
                    <a:lnTo>
                      <a:pt x="680" y="783"/>
                    </a:lnTo>
                    <a:lnTo>
                      <a:pt x="674" y="779"/>
                    </a:lnTo>
                    <a:lnTo>
                      <a:pt x="669" y="773"/>
                    </a:lnTo>
                    <a:lnTo>
                      <a:pt x="670" y="759"/>
                    </a:lnTo>
                    <a:lnTo>
                      <a:pt x="673" y="755"/>
                    </a:lnTo>
                    <a:lnTo>
                      <a:pt x="677" y="756"/>
                    </a:lnTo>
                    <a:lnTo>
                      <a:pt x="679" y="754"/>
                    </a:lnTo>
                    <a:lnTo>
                      <a:pt x="683" y="755"/>
                    </a:lnTo>
                    <a:lnTo>
                      <a:pt x="701" y="764"/>
                    </a:lnTo>
                    <a:lnTo>
                      <a:pt x="709" y="775"/>
                    </a:lnTo>
                    <a:lnTo>
                      <a:pt x="711" y="775"/>
                    </a:lnTo>
                    <a:lnTo>
                      <a:pt x="714" y="774"/>
                    </a:lnTo>
                    <a:lnTo>
                      <a:pt x="717" y="777"/>
                    </a:lnTo>
                    <a:lnTo>
                      <a:pt x="718" y="792"/>
                    </a:lnTo>
                    <a:lnTo>
                      <a:pt x="715" y="796"/>
                    </a:lnTo>
                    <a:lnTo>
                      <a:pt x="713" y="798"/>
                    </a:lnTo>
                    <a:lnTo>
                      <a:pt x="712" y="797"/>
                    </a:lnTo>
                    <a:lnTo>
                      <a:pt x="708" y="789"/>
                    </a:lnTo>
                    <a:lnTo>
                      <a:pt x="707" y="789"/>
                    </a:lnTo>
                    <a:lnTo>
                      <a:pt x="702" y="793"/>
                    </a:lnTo>
                    <a:lnTo>
                      <a:pt x="703" y="798"/>
                    </a:lnTo>
                    <a:lnTo>
                      <a:pt x="705" y="805"/>
                    </a:lnTo>
                    <a:lnTo>
                      <a:pt x="708" y="816"/>
                    </a:lnTo>
                    <a:lnTo>
                      <a:pt x="713" y="824"/>
                    </a:lnTo>
                    <a:lnTo>
                      <a:pt x="719" y="832"/>
                    </a:lnTo>
                    <a:lnTo>
                      <a:pt x="719" y="836"/>
                    </a:lnTo>
                    <a:lnTo>
                      <a:pt x="716" y="845"/>
                    </a:lnTo>
                    <a:lnTo>
                      <a:pt x="714" y="848"/>
                    </a:lnTo>
                    <a:lnTo>
                      <a:pt x="707" y="858"/>
                    </a:lnTo>
                    <a:lnTo>
                      <a:pt x="703" y="859"/>
                    </a:lnTo>
                    <a:lnTo>
                      <a:pt x="697" y="866"/>
                    </a:lnTo>
                    <a:lnTo>
                      <a:pt x="693" y="863"/>
                    </a:lnTo>
                    <a:lnTo>
                      <a:pt x="684" y="850"/>
                    </a:lnTo>
                    <a:lnTo>
                      <a:pt x="680" y="846"/>
                    </a:lnTo>
                    <a:lnTo>
                      <a:pt x="678" y="845"/>
                    </a:lnTo>
                    <a:lnTo>
                      <a:pt x="674" y="849"/>
                    </a:lnTo>
                    <a:lnTo>
                      <a:pt x="681" y="856"/>
                    </a:lnTo>
                    <a:lnTo>
                      <a:pt x="690" y="868"/>
                    </a:lnTo>
                    <a:lnTo>
                      <a:pt x="686" y="869"/>
                    </a:lnTo>
                    <a:lnTo>
                      <a:pt x="682" y="868"/>
                    </a:lnTo>
                    <a:lnTo>
                      <a:pt x="675" y="869"/>
                    </a:lnTo>
                    <a:lnTo>
                      <a:pt x="673" y="867"/>
                    </a:lnTo>
                    <a:lnTo>
                      <a:pt x="670" y="859"/>
                    </a:lnTo>
                    <a:lnTo>
                      <a:pt x="663" y="859"/>
                    </a:lnTo>
                    <a:lnTo>
                      <a:pt x="653" y="860"/>
                    </a:lnTo>
                    <a:lnTo>
                      <a:pt x="652" y="864"/>
                    </a:lnTo>
                    <a:lnTo>
                      <a:pt x="655" y="867"/>
                    </a:lnTo>
                    <a:lnTo>
                      <a:pt x="662" y="873"/>
                    </a:lnTo>
                    <a:lnTo>
                      <a:pt x="661" y="875"/>
                    </a:lnTo>
                    <a:lnTo>
                      <a:pt x="658" y="880"/>
                    </a:lnTo>
                    <a:lnTo>
                      <a:pt x="647" y="894"/>
                    </a:lnTo>
                    <a:lnTo>
                      <a:pt x="643" y="897"/>
                    </a:lnTo>
                    <a:lnTo>
                      <a:pt x="641" y="897"/>
                    </a:lnTo>
                    <a:lnTo>
                      <a:pt x="636" y="893"/>
                    </a:lnTo>
                    <a:lnTo>
                      <a:pt x="632" y="887"/>
                    </a:lnTo>
                    <a:lnTo>
                      <a:pt x="631" y="886"/>
                    </a:lnTo>
                    <a:lnTo>
                      <a:pt x="624" y="883"/>
                    </a:lnTo>
                    <a:lnTo>
                      <a:pt x="620" y="880"/>
                    </a:lnTo>
                    <a:lnTo>
                      <a:pt x="617" y="878"/>
                    </a:lnTo>
                    <a:lnTo>
                      <a:pt x="612" y="878"/>
                    </a:lnTo>
                    <a:lnTo>
                      <a:pt x="610" y="878"/>
                    </a:lnTo>
                    <a:lnTo>
                      <a:pt x="604" y="881"/>
                    </a:lnTo>
                    <a:lnTo>
                      <a:pt x="612" y="884"/>
                    </a:lnTo>
                    <a:lnTo>
                      <a:pt x="618" y="887"/>
                    </a:lnTo>
                    <a:lnTo>
                      <a:pt x="627" y="897"/>
                    </a:lnTo>
                    <a:lnTo>
                      <a:pt x="636" y="903"/>
                    </a:lnTo>
                    <a:lnTo>
                      <a:pt x="643" y="905"/>
                    </a:lnTo>
                    <a:lnTo>
                      <a:pt x="648" y="905"/>
                    </a:lnTo>
                    <a:lnTo>
                      <a:pt x="645" y="919"/>
                    </a:lnTo>
                    <a:lnTo>
                      <a:pt x="638" y="927"/>
                    </a:lnTo>
                    <a:lnTo>
                      <a:pt x="634" y="933"/>
                    </a:lnTo>
                    <a:lnTo>
                      <a:pt x="630" y="935"/>
                    </a:lnTo>
                    <a:lnTo>
                      <a:pt x="625" y="935"/>
                    </a:lnTo>
                    <a:lnTo>
                      <a:pt x="620" y="934"/>
                    </a:lnTo>
                    <a:lnTo>
                      <a:pt x="615" y="929"/>
                    </a:lnTo>
                    <a:lnTo>
                      <a:pt x="614" y="934"/>
                    </a:lnTo>
                    <a:lnTo>
                      <a:pt x="614" y="937"/>
                    </a:lnTo>
                    <a:lnTo>
                      <a:pt x="616" y="944"/>
                    </a:lnTo>
                    <a:lnTo>
                      <a:pt x="616" y="946"/>
                    </a:lnTo>
                    <a:lnTo>
                      <a:pt x="612" y="946"/>
                    </a:lnTo>
                    <a:lnTo>
                      <a:pt x="611" y="946"/>
                    </a:lnTo>
                    <a:lnTo>
                      <a:pt x="604" y="945"/>
                    </a:lnTo>
                    <a:lnTo>
                      <a:pt x="595" y="940"/>
                    </a:lnTo>
                    <a:lnTo>
                      <a:pt x="590" y="939"/>
                    </a:lnTo>
                    <a:lnTo>
                      <a:pt x="574" y="935"/>
                    </a:lnTo>
                    <a:lnTo>
                      <a:pt x="586" y="946"/>
                    </a:lnTo>
                    <a:lnTo>
                      <a:pt x="594" y="948"/>
                    </a:lnTo>
                    <a:lnTo>
                      <a:pt x="602" y="951"/>
                    </a:lnTo>
                    <a:lnTo>
                      <a:pt x="605" y="953"/>
                    </a:lnTo>
                    <a:lnTo>
                      <a:pt x="607" y="957"/>
                    </a:lnTo>
                    <a:lnTo>
                      <a:pt x="607" y="959"/>
                    </a:lnTo>
                    <a:lnTo>
                      <a:pt x="603" y="963"/>
                    </a:lnTo>
                    <a:lnTo>
                      <a:pt x="597" y="965"/>
                    </a:lnTo>
                    <a:lnTo>
                      <a:pt x="589" y="965"/>
                    </a:lnTo>
                    <a:lnTo>
                      <a:pt x="586" y="964"/>
                    </a:lnTo>
                    <a:lnTo>
                      <a:pt x="584" y="967"/>
                    </a:lnTo>
                    <a:lnTo>
                      <a:pt x="591" y="972"/>
                    </a:lnTo>
                    <a:lnTo>
                      <a:pt x="589" y="977"/>
                    </a:lnTo>
                    <a:lnTo>
                      <a:pt x="583" y="981"/>
                    </a:lnTo>
                    <a:lnTo>
                      <a:pt x="575" y="988"/>
                    </a:lnTo>
                    <a:lnTo>
                      <a:pt x="573" y="991"/>
                    </a:lnTo>
                    <a:lnTo>
                      <a:pt x="574" y="999"/>
                    </a:lnTo>
                    <a:lnTo>
                      <a:pt x="572" y="1002"/>
                    </a:lnTo>
                    <a:lnTo>
                      <a:pt x="568" y="1004"/>
                    </a:lnTo>
                    <a:lnTo>
                      <a:pt x="566" y="1007"/>
                    </a:lnTo>
                    <a:lnTo>
                      <a:pt x="563" y="1015"/>
                    </a:lnTo>
                    <a:lnTo>
                      <a:pt x="562" y="1018"/>
                    </a:lnTo>
                    <a:lnTo>
                      <a:pt x="560" y="1025"/>
                    </a:lnTo>
                    <a:lnTo>
                      <a:pt x="559" y="1031"/>
                    </a:lnTo>
                    <a:lnTo>
                      <a:pt x="557" y="1039"/>
                    </a:lnTo>
                    <a:lnTo>
                      <a:pt x="557" y="1043"/>
                    </a:lnTo>
                    <a:lnTo>
                      <a:pt x="556" y="1049"/>
                    </a:lnTo>
                    <a:lnTo>
                      <a:pt x="557" y="1058"/>
                    </a:lnTo>
                    <a:lnTo>
                      <a:pt x="558" y="1064"/>
                    </a:lnTo>
                    <a:lnTo>
                      <a:pt x="561" y="1068"/>
                    </a:lnTo>
                    <a:lnTo>
                      <a:pt x="562" y="1068"/>
                    </a:lnTo>
                    <a:lnTo>
                      <a:pt x="564" y="1069"/>
                    </a:lnTo>
                    <a:lnTo>
                      <a:pt x="568" y="1069"/>
                    </a:lnTo>
                    <a:lnTo>
                      <a:pt x="574" y="1068"/>
                    </a:lnTo>
                    <a:lnTo>
                      <a:pt x="575" y="1069"/>
                    </a:lnTo>
                    <a:lnTo>
                      <a:pt x="577" y="1072"/>
                    </a:lnTo>
                    <a:lnTo>
                      <a:pt x="579" y="1079"/>
                    </a:lnTo>
                    <a:lnTo>
                      <a:pt x="584" y="1091"/>
                    </a:lnTo>
                    <a:lnTo>
                      <a:pt x="585" y="1098"/>
                    </a:lnTo>
                    <a:lnTo>
                      <a:pt x="584" y="1107"/>
                    </a:lnTo>
                    <a:lnTo>
                      <a:pt x="588" y="1107"/>
                    </a:lnTo>
                    <a:lnTo>
                      <a:pt x="598" y="1103"/>
                    </a:lnTo>
                    <a:lnTo>
                      <a:pt x="605" y="1103"/>
                    </a:lnTo>
                    <a:lnTo>
                      <a:pt x="609" y="1103"/>
                    </a:lnTo>
                    <a:lnTo>
                      <a:pt x="612" y="1105"/>
                    </a:lnTo>
                    <a:lnTo>
                      <a:pt x="617" y="1108"/>
                    </a:lnTo>
                    <a:lnTo>
                      <a:pt x="629" y="1112"/>
                    </a:lnTo>
                    <a:lnTo>
                      <a:pt x="639" y="1121"/>
                    </a:lnTo>
                    <a:lnTo>
                      <a:pt x="644" y="1130"/>
                    </a:lnTo>
                    <a:lnTo>
                      <a:pt x="663" y="1137"/>
                    </a:lnTo>
                    <a:lnTo>
                      <a:pt x="667" y="1139"/>
                    </a:lnTo>
                    <a:lnTo>
                      <a:pt x="672" y="1143"/>
                    </a:lnTo>
                    <a:lnTo>
                      <a:pt x="678" y="1145"/>
                    </a:lnTo>
                    <a:lnTo>
                      <a:pt x="681" y="1146"/>
                    </a:lnTo>
                    <a:lnTo>
                      <a:pt x="685" y="1145"/>
                    </a:lnTo>
                    <a:lnTo>
                      <a:pt x="687" y="1145"/>
                    </a:lnTo>
                    <a:lnTo>
                      <a:pt x="691" y="1145"/>
                    </a:lnTo>
                    <a:lnTo>
                      <a:pt x="698" y="1146"/>
                    </a:lnTo>
                    <a:lnTo>
                      <a:pt x="706" y="1148"/>
                    </a:lnTo>
                    <a:lnTo>
                      <a:pt x="708" y="1150"/>
                    </a:lnTo>
                    <a:lnTo>
                      <a:pt x="706" y="1157"/>
                    </a:lnTo>
                    <a:lnTo>
                      <a:pt x="706" y="1165"/>
                    </a:lnTo>
                    <a:lnTo>
                      <a:pt x="707" y="1167"/>
                    </a:lnTo>
                    <a:lnTo>
                      <a:pt x="708" y="1170"/>
                    </a:lnTo>
                    <a:lnTo>
                      <a:pt x="709" y="1174"/>
                    </a:lnTo>
                    <a:lnTo>
                      <a:pt x="708" y="1184"/>
                    </a:lnTo>
                    <a:lnTo>
                      <a:pt x="706" y="1189"/>
                    </a:lnTo>
                    <a:lnTo>
                      <a:pt x="706" y="1191"/>
                    </a:lnTo>
                    <a:lnTo>
                      <a:pt x="710" y="1193"/>
                    </a:lnTo>
                    <a:lnTo>
                      <a:pt x="712" y="1196"/>
                    </a:lnTo>
                    <a:lnTo>
                      <a:pt x="714" y="1200"/>
                    </a:lnTo>
                    <a:lnTo>
                      <a:pt x="714" y="1204"/>
                    </a:lnTo>
                    <a:lnTo>
                      <a:pt x="714" y="1207"/>
                    </a:lnTo>
                    <a:lnTo>
                      <a:pt x="719" y="1208"/>
                    </a:lnTo>
                    <a:lnTo>
                      <a:pt x="724" y="1212"/>
                    </a:lnTo>
                    <a:lnTo>
                      <a:pt x="727" y="1217"/>
                    </a:lnTo>
                    <a:lnTo>
                      <a:pt x="730" y="1222"/>
                    </a:lnTo>
                    <a:lnTo>
                      <a:pt x="730" y="1224"/>
                    </a:lnTo>
                    <a:lnTo>
                      <a:pt x="734" y="1224"/>
                    </a:lnTo>
                    <a:lnTo>
                      <a:pt x="737" y="1227"/>
                    </a:lnTo>
                    <a:lnTo>
                      <a:pt x="742" y="1233"/>
                    </a:lnTo>
                    <a:lnTo>
                      <a:pt x="740" y="1227"/>
                    </a:lnTo>
                    <a:lnTo>
                      <a:pt x="739" y="1224"/>
                    </a:lnTo>
                    <a:lnTo>
                      <a:pt x="740" y="1221"/>
                    </a:lnTo>
                    <a:lnTo>
                      <a:pt x="743" y="1218"/>
                    </a:lnTo>
                    <a:lnTo>
                      <a:pt x="745" y="1219"/>
                    </a:lnTo>
                    <a:lnTo>
                      <a:pt x="747" y="1223"/>
                    </a:lnTo>
                    <a:lnTo>
                      <a:pt x="749" y="1226"/>
                    </a:lnTo>
                    <a:lnTo>
                      <a:pt x="750" y="1223"/>
                    </a:lnTo>
                    <a:lnTo>
                      <a:pt x="750" y="1219"/>
                    </a:lnTo>
                    <a:lnTo>
                      <a:pt x="749" y="1215"/>
                    </a:lnTo>
                    <a:lnTo>
                      <a:pt x="752" y="1210"/>
                    </a:lnTo>
                    <a:lnTo>
                      <a:pt x="753" y="1205"/>
                    </a:lnTo>
                    <a:lnTo>
                      <a:pt x="752" y="1201"/>
                    </a:lnTo>
                    <a:lnTo>
                      <a:pt x="750" y="1197"/>
                    </a:lnTo>
                    <a:lnTo>
                      <a:pt x="748" y="1190"/>
                    </a:lnTo>
                    <a:lnTo>
                      <a:pt x="748" y="1185"/>
                    </a:lnTo>
                    <a:lnTo>
                      <a:pt x="747" y="1179"/>
                    </a:lnTo>
                    <a:lnTo>
                      <a:pt x="746" y="1176"/>
                    </a:lnTo>
                    <a:lnTo>
                      <a:pt x="749" y="1175"/>
                    </a:lnTo>
                    <a:lnTo>
                      <a:pt x="749" y="1171"/>
                    </a:lnTo>
                    <a:lnTo>
                      <a:pt x="747" y="1169"/>
                    </a:lnTo>
                    <a:lnTo>
                      <a:pt x="744" y="1167"/>
                    </a:lnTo>
                    <a:lnTo>
                      <a:pt x="742" y="1165"/>
                    </a:lnTo>
                    <a:lnTo>
                      <a:pt x="740" y="1156"/>
                    </a:lnTo>
                    <a:lnTo>
                      <a:pt x="747" y="1153"/>
                    </a:lnTo>
                    <a:lnTo>
                      <a:pt x="751" y="1151"/>
                    </a:lnTo>
                    <a:lnTo>
                      <a:pt x="755" y="1148"/>
                    </a:lnTo>
                    <a:lnTo>
                      <a:pt x="764" y="1140"/>
                    </a:lnTo>
                    <a:lnTo>
                      <a:pt x="768" y="1137"/>
                    </a:lnTo>
                    <a:lnTo>
                      <a:pt x="774" y="1128"/>
                    </a:lnTo>
                    <a:lnTo>
                      <a:pt x="776" y="1122"/>
                    </a:lnTo>
                    <a:lnTo>
                      <a:pt x="777" y="1116"/>
                    </a:lnTo>
                    <a:lnTo>
                      <a:pt x="777" y="1111"/>
                    </a:lnTo>
                    <a:lnTo>
                      <a:pt x="776" y="1100"/>
                    </a:lnTo>
                    <a:lnTo>
                      <a:pt x="775" y="1095"/>
                    </a:lnTo>
                    <a:lnTo>
                      <a:pt x="773" y="1092"/>
                    </a:lnTo>
                    <a:lnTo>
                      <a:pt x="768" y="1084"/>
                    </a:lnTo>
                    <a:lnTo>
                      <a:pt x="766" y="1081"/>
                    </a:lnTo>
                    <a:lnTo>
                      <a:pt x="760" y="1076"/>
                    </a:lnTo>
                    <a:lnTo>
                      <a:pt x="758" y="1075"/>
                    </a:lnTo>
                    <a:lnTo>
                      <a:pt x="755" y="1072"/>
                    </a:lnTo>
                    <a:lnTo>
                      <a:pt x="754" y="1072"/>
                    </a:lnTo>
                    <a:lnTo>
                      <a:pt x="753" y="1068"/>
                    </a:lnTo>
                    <a:lnTo>
                      <a:pt x="753" y="1067"/>
                    </a:lnTo>
                    <a:lnTo>
                      <a:pt x="758" y="1061"/>
                    </a:lnTo>
                    <a:lnTo>
                      <a:pt x="761" y="1052"/>
                    </a:lnTo>
                    <a:lnTo>
                      <a:pt x="763" y="1048"/>
                    </a:lnTo>
                    <a:lnTo>
                      <a:pt x="764" y="1047"/>
                    </a:lnTo>
                    <a:lnTo>
                      <a:pt x="766" y="1046"/>
                    </a:lnTo>
                    <a:lnTo>
                      <a:pt x="768" y="1043"/>
                    </a:lnTo>
                    <a:lnTo>
                      <a:pt x="767" y="1038"/>
                    </a:lnTo>
                    <a:lnTo>
                      <a:pt x="767" y="1034"/>
                    </a:lnTo>
                    <a:lnTo>
                      <a:pt x="765" y="1029"/>
                    </a:lnTo>
                    <a:lnTo>
                      <a:pt x="765" y="1027"/>
                    </a:lnTo>
                    <a:lnTo>
                      <a:pt x="766" y="1023"/>
                    </a:lnTo>
                    <a:lnTo>
                      <a:pt x="766" y="1020"/>
                    </a:lnTo>
                    <a:lnTo>
                      <a:pt x="756" y="1019"/>
                    </a:lnTo>
                    <a:lnTo>
                      <a:pt x="762" y="1009"/>
                    </a:lnTo>
                    <a:lnTo>
                      <a:pt x="765" y="1001"/>
                    </a:lnTo>
                    <a:lnTo>
                      <a:pt x="765" y="1000"/>
                    </a:lnTo>
                    <a:lnTo>
                      <a:pt x="763" y="997"/>
                    </a:lnTo>
                    <a:lnTo>
                      <a:pt x="760" y="994"/>
                    </a:lnTo>
                    <a:lnTo>
                      <a:pt x="759" y="991"/>
                    </a:lnTo>
                    <a:lnTo>
                      <a:pt x="759" y="985"/>
                    </a:lnTo>
                    <a:lnTo>
                      <a:pt x="760" y="980"/>
                    </a:lnTo>
                    <a:lnTo>
                      <a:pt x="763" y="977"/>
                    </a:lnTo>
                    <a:lnTo>
                      <a:pt x="766" y="974"/>
                    </a:lnTo>
                    <a:lnTo>
                      <a:pt x="771" y="975"/>
                    </a:lnTo>
                    <a:lnTo>
                      <a:pt x="780" y="979"/>
                    </a:lnTo>
                    <a:lnTo>
                      <a:pt x="786" y="982"/>
                    </a:lnTo>
                    <a:lnTo>
                      <a:pt x="790" y="983"/>
                    </a:lnTo>
                    <a:lnTo>
                      <a:pt x="798" y="983"/>
                    </a:lnTo>
                    <a:lnTo>
                      <a:pt x="804" y="982"/>
                    </a:lnTo>
                    <a:lnTo>
                      <a:pt x="809" y="979"/>
                    </a:lnTo>
                    <a:lnTo>
                      <a:pt x="810" y="978"/>
                    </a:lnTo>
                    <a:lnTo>
                      <a:pt x="811" y="978"/>
                    </a:lnTo>
                    <a:lnTo>
                      <a:pt x="814" y="979"/>
                    </a:lnTo>
                    <a:lnTo>
                      <a:pt x="819" y="983"/>
                    </a:lnTo>
                    <a:lnTo>
                      <a:pt x="821" y="985"/>
                    </a:lnTo>
                    <a:lnTo>
                      <a:pt x="825" y="990"/>
                    </a:lnTo>
                    <a:lnTo>
                      <a:pt x="830" y="994"/>
                    </a:lnTo>
                    <a:lnTo>
                      <a:pt x="834" y="999"/>
                    </a:lnTo>
                    <a:lnTo>
                      <a:pt x="833" y="1003"/>
                    </a:lnTo>
                    <a:lnTo>
                      <a:pt x="835" y="1006"/>
                    </a:lnTo>
                    <a:lnTo>
                      <a:pt x="844" y="1012"/>
                    </a:lnTo>
                    <a:lnTo>
                      <a:pt x="855" y="1016"/>
                    </a:lnTo>
                    <a:lnTo>
                      <a:pt x="859" y="1015"/>
                    </a:lnTo>
                    <a:lnTo>
                      <a:pt x="860" y="1013"/>
                    </a:lnTo>
                    <a:lnTo>
                      <a:pt x="862" y="1016"/>
                    </a:lnTo>
                    <a:lnTo>
                      <a:pt x="862" y="1021"/>
                    </a:lnTo>
                    <a:lnTo>
                      <a:pt x="859" y="1025"/>
                    </a:lnTo>
                    <a:lnTo>
                      <a:pt x="859" y="1030"/>
                    </a:lnTo>
                    <a:lnTo>
                      <a:pt x="861" y="1044"/>
                    </a:lnTo>
                    <a:lnTo>
                      <a:pt x="861" y="1052"/>
                    </a:lnTo>
                    <a:lnTo>
                      <a:pt x="863" y="1056"/>
                    </a:lnTo>
                    <a:lnTo>
                      <a:pt x="862" y="1060"/>
                    </a:lnTo>
                    <a:lnTo>
                      <a:pt x="861" y="1062"/>
                    </a:lnTo>
                    <a:lnTo>
                      <a:pt x="859" y="1062"/>
                    </a:lnTo>
                    <a:lnTo>
                      <a:pt x="857" y="1061"/>
                    </a:lnTo>
                    <a:lnTo>
                      <a:pt x="856" y="1069"/>
                    </a:lnTo>
                    <a:lnTo>
                      <a:pt x="858" y="1071"/>
                    </a:lnTo>
                    <a:lnTo>
                      <a:pt x="864" y="1067"/>
                    </a:lnTo>
                    <a:lnTo>
                      <a:pt x="866" y="1067"/>
                    </a:lnTo>
                    <a:lnTo>
                      <a:pt x="870" y="1066"/>
                    </a:lnTo>
                    <a:lnTo>
                      <a:pt x="872" y="1066"/>
                    </a:lnTo>
                    <a:lnTo>
                      <a:pt x="876" y="1070"/>
                    </a:lnTo>
                    <a:lnTo>
                      <a:pt x="878" y="1073"/>
                    </a:lnTo>
                    <a:lnTo>
                      <a:pt x="878" y="1076"/>
                    </a:lnTo>
                    <a:lnTo>
                      <a:pt x="877" y="1077"/>
                    </a:lnTo>
                    <a:lnTo>
                      <a:pt x="879" y="1080"/>
                    </a:lnTo>
                    <a:lnTo>
                      <a:pt x="882" y="1078"/>
                    </a:lnTo>
                    <a:lnTo>
                      <a:pt x="883" y="1078"/>
                    </a:lnTo>
                    <a:lnTo>
                      <a:pt x="890" y="1077"/>
                    </a:lnTo>
                    <a:lnTo>
                      <a:pt x="893" y="1075"/>
                    </a:lnTo>
                    <a:lnTo>
                      <a:pt x="895" y="1071"/>
                    </a:lnTo>
                    <a:lnTo>
                      <a:pt x="897" y="1066"/>
                    </a:lnTo>
                    <a:lnTo>
                      <a:pt x="899" y="1066"/>
                    </a:lnTo>
                    <a:lnTo>
                      <a:pt x="900" y="1067"/>
                    </a:lnTo>
                    <a:lnTo>
                      <a:pt x="904" y="1074"/>
                    </a:lnTo>
                    <a:lnTo>
                      <a:pt x="904" y="1074"/>
                    </a:lnTo>
                    <a:lnTo>
                      <a:pt x="905" y="1066"/>
                    </a:lnTo>
                    <a:lnTo>
                      <a:pt x="906" y="1060"/>
                    </a:lnTo>
                    <a:lnTo>
                      <a:pt x="909" y="1057"/>
                    </a:lnTo>
                    <a:lnTo>
                      <a:pt x="912" y="1053"/>
                    </a:lnTo>
                    <a:lnTo>
                      <a:pt x="908" y="1047"/>
                    </a:lnTo>
                    <a:lnTo>
                      <a:pt x="908" y="1044"/>
                    </a:lnTo>
                    <a:lnTo>
                      <a:pt x="910" y="1043"/>
                    </a:lnTo>
                    <a:lnTo>
                      <a:pt x="915" y="1042"/>
                    </a:lnTo>
                    <a:lnTo>
                      <a:pt x="916" y="1040"/>
                    </a:lnTo>
                    <a:lnTo>
                      <a:pt x="919" y="1033"/>
                    </a:lnTo>
                    <a:lnTo>
                      <a:pt x="923" y="1037"/>
                    </a:lnTo>
                    <a:lnTo>
                      <a:pt x="926" y="1043"/>
                    </a:lnTo>
                    <a:lnTo>
                      <a:pt x="930" y="1049"/>
                    </a:lnTo>
                    <a:lnTo>
                      <a:pt x="933" y="1057"/>
                    </a:lnTo>
                    <a:lnTo>
                      <a:pt x="939" y="1065"/>
                    </a:lnTo>
                    <a:lnTo>
                      <a:pt x="940" y="1069"/>
                    </a:lnTo>
                    <a:lnTo>
                      <a:pt x="938" y="1072"/>
                    </a:lnTo>
                    <a:lnTo>
                      <a:pt x="939" y="1075"/>
                    </a:lnTo>
                    <a:lnTo>
                      <a:pt x="942" y="1075"/>
                    </a:lnTo>
                    <a:lnTo>
                      <a:pt x="944" y="1083"/>
                    </a:lnTo>
                    <a:lnTo>
                      <a:pt x="945" y="1085"/>
                    </a:lnTo>
                    <a:lnTo>
                      <a:pt x="947" y="1086"/>
                    </a:lnTo>
                    <a:lnTo>
                      <a:pt x="951" y="1088"/>
                    </a:lnTo>
                    <a:lnTo>
                      <a:pt x="952" y="1090"/>
                    </a:lnTo>
                    <a:lnTo>
                      <a:pt x="953" y="1094"/>
                    </a:lnTo>
                    <a:lnTo>
                      <a:pt x="951" y="1095"/>
                    </a:lnTo>
                    <a:lnTo>
                      <a:pt x="949" y="1097"/>
                    </a:lnTo>
                    <a:lnTo>
                      <a:pt x="951" y="1100"/>
                    </a:lnTo>
                    <a:lnTo>
                      <a:pt x="953" y="1102"/>
                    </a:lnTo>
                    <a:lnTo>
                      <a:pt x="957" y="1104"/>
                    </a:lnTo>
                    <a:lnTo>
                      <a:pt x="959" y="1106"/>
                    </a:lnTo>
                    <a:lnTo>
                      <a:pt x="959" y="1111"/>
                    </a:lnTo>
                    <a:lnTo>
                      <a:pt x="959" y="1111"/>
                    </a:lnTo>
                    <a:lnTo>
                      <a:pt x="956" y="1112"/>
                    </a:lnTo>
                    <a:lnTo>
                      <a:pt x="953" y="1112"/>
                    </a:lnTo>
                    <a:lnTo>
                      <a:pt x="949" y="1111"/>
                    </a:lnTo>
                    <a:lnTo>
                      <a:pt x="947" y="1112"/>
                    </a:lnTo>
                    <a:lnTo>
                      <a:pt x="948" y="1113"/>
                    </a:lnTo>
                    <a:lnTo>
                      <a:pt x="949" y="1115"/>
                    </a:lnTo>
                    <a:lnTo>
                      <a:pt x="950" y="1117"/>
                    </a:lnTo>
                    <a:lnTo>
                      <a:pt x="952" y="1122"/>
                    </a:lnTo>
                    <a:lnTo>
                      <a:pt x="954" y="1125"/>
                    </a:lnTo>
                    <a:lnTo>
                      <a:pt x="958" y="1125"/>
                    </a:lnTo>
                    <a:lnTo>
                      <a:pt x="960" y="1127"/>
                    </a:lnTo>
                    <a:lnTo>
                      <a:pt x="965" y="1132"/>
                    </a:lnTo>
                    <a:lnTo>
                      <a:pt x="970" y="1136"/>
                    </a:lnTo>
                    <a:lnTo>
                      <a:pt x="971" y="1139"/>
                    </a:lnTo>
                    <a:lnTo>
                      <a:pt x="971" y="1141"/>
                    </a:lnTo>
                    <a:lnTo>
                      <a:pt x="968" y="1148"/>
                    </a:lnTo>
                    <a:lnTo>
                      <a:pt x="971" y="1148"/>
                    </a:lnTo>
                    <a:lnTo>
                      <a:pt x="975" y="1147"/>
                    </a:lnTo>
                    <a:lnTo>
                      <a:pt x="979" y="1146"/>
                    </a:lnTo>
                    <a:lnTo>
                      <a:pt x="983" y="1148"/>
                    </a:lnTo>
                    <a:lnTo>
                      <a:pt x="986" y="1150"/>
                    </a:lnTo>
                    <a:lnTo>
                      <a:pt x="993" y="1154"/>
                    </a:lnTo>
                    <a:lnTo>
                      <a:pt x="998" y="1155"/>
                    </a:lnTo>
                    <a:lnTo>
                      <a:pt x="1006" y="1158"/>
                    </a:lnTo>
                    <a:lnTo>
                      <a:pt x="1005" y="1161"/>
                    </a:lnTo>
                    <a:lnTo>
                      <a:pt x="1001" y="1163"/>
                    </a:lnTo>
                    <a:lnTo>
                      <a:pt x="997" y="1165"/>
                    </a:lnTo>
                    <a:lnTo>
                      <a:pt x="994" y="1165"/>
                    </a:lnTo>
                    <a:lnTo>
                      <a:pt x="989" y="1167"/>
                    </a:lnTo>
                    <a:lnTo>
                      <a:pt x="986" y="1171"/>
                    </a:lnTo>
                    <a:lnTo>
                      <a:pt x="982" y="1173"/>
                    </a:lnTo>
                    <a:lnTo>
                      <a:pt x="977" y="1174"/>
                    </a:lnTo>
                    <a:lnTo>
                      <a:pt x="975" y="1174"/>
                    </a:lnTo>
                    <a:lnTo>
                      <a:pt x="974" y="1177"/>
                    </a:lnTo>
                    <a:lnTo>
                      <a:pt x="974" y="1180"/>
                    </a:lnTo>
                    <a:lnTo>
                      <a:pt x="972" y="1185"/>
                    </a:lnTo>
                    <a:lnTo>
                      <a:pt x="979" y="1182"/>
                    </a:lnTo>
                    <a:lnTo>
                      <a:pt x="982" y="1181"/>
                    </a:lnTo>
                    <a:lnTo>
                      <a:pt x="985" y="1180"/>
                    </a:lnTo>
                    <a:lnTo>
                      <a:pt x="992" y="1173"/>
                    </a:lnTo>
                    <a:lnTo>
                      <a:pt x="998" y="1169"/>
                    </a:lnTo>
                    <a:lnTo>
                      <a:pt x="1004" y="1168"/>
                    </a:lnTo>
                    <a:lnTo>
                      <a:pt x="1008" y="1170"/>
                    </a:lnTo>
                    <a:lnTo>
                      <a:pt x="1010" y="1173"/>
                    </a:lnTo>
                    <a:lnTo>
                      <a:pt x="1008" y="1177"/>
                    </a:lnTo>
                    <a:lnTo>
                      <a:pt x="1008" y="1178"/>
                    </a:lnTo>
                    <a:lnTo>
                      <a:pt x="1010" y="1181"/>
                    </a:lnTo>
                    <a:lnTo>
                      <a:pt x="1013" y="1179"/>
                    </a:lnTo>
                    <a:lnTo>
                      <a:pt x="1015" y="1177"/>
                    </a:lnTo>
                    <a:lnTo>
                      <a:pt x="1019" y="1179"/>
                    </a:lnTo>
                    <a:lnTo>
                      <a:pt x="1025" y="1183"/>
                    </a:lnTo>
                    <a:lnTo>
                      <a:pt x="1026" y="1186"/>
                    </a:lnTo>
                    <a:lnTo>
                      <a:pt x="1026" y="1187"/>
                    </a:lnTo>
                    <a:lnTo>
                      <a:pt x="1024" y="1191"/>
                    </a:lnTo>
                    <a:lnTo>
                      <a:pt x="1024" y="1194"/>
                    </a:lnTo>
                    <a:lnTo>
                      <a:pt x="1022" y="1198"/>
                    </a:lnTo>
                    <a:lnTo>
                      <a:pt x="1027" y="1207"/>
                    </a:lnTo>
                    <a:lnTo>
                      <a:pt x="1025" y="1210"/>
                    </a:lnTo>
                    <a:lnTo>
                      <a:pt x="1021" y="1212"/>
                    </a:lnTo>
                    <a:lnTo>
                      <a:pt x="1015" y="1218"/>
                    </a:lnTo>
                    <a:lnTo>
                      <a:pt x="1012" y="1220"/>
                    </a:lnTo>
                    <a:lnTo>
                      <a:pt x="1006" y="1220"/>
                    </a:lnTo>
                    <a:lnTo>
                      <a:pt x="1001" y="1222"/>
                    </a:lnTo>
                    <a:lnTo>
                      <a:pt x="993" y="1222"/>
                    </a:lnTo>
                    <a:lnTo>
                      <a:pt x="991" y="1226"/>
                    </a:lnTo>
                    <a:lnTo>
                      <a:pt x="986" y="1233"/>
                    </a:lnTo>
                    <a:lnTo>
                      <a:pt x="982" y="1236"/>
                    </a:lnTo>
                    <a:lnTo>
                      <a:pt x="979" y="1239"/>
                    </a:lnTo>
                    <a:lnTo>
                      <a:pt x="974" y="1241"/>
                    </a:lnTo>
                    <a:lnTo>
                      <a:pt x="965" y="1242"/>
                    </a:lnTo>
                    <a:lnTo>
                      <a:pt x="955" y="1243"/>
                    </a:lnTo>
                    <a:lnTo>
                      <a:pt x="947" y="1243"/>
                    </a:lnTo>
                    <a:lnTo>
                      <a:pt x="936" y="1242"/>
                    </a:lnTo>
                    <a:lnTo>
                      <a:pt x="934" y="1242"/>
                    </a:lnTo>
                    <a:lnTo>
                      <a:pt x="929" y="1243"/>
                    </a:lnTo>
                    <a:lnTo>
                      <a:pt x="923" y="1243"/>
                    </a:lnTo>
                    <a:lnTo>
                      <a:pt x="913" y="1242"/>
                    </a:lnTo>
                    <a:lnTo>
                      <a:pt x="908" y="1242"/>
                    </a:lnTo>
                    <a:lnTo>
                      <a:pt x="898" y="1243"/>
                    </a:lnTo>
                    <a:lnTo>
                      <a:pt x="895" y="1244"/>
                    </a:lnTo>
                    <a:lnTo>
                      <a:pt x="893" y="1247"/>
                    </a:lnTo>
                    <a:lnTo>
                      <a:pt x="890" y="1252"/>
                    </a:lnTo>
                    <a:lnTo>
                      <a:pt x="889" y="1256"/>
                    </a:lnTo>
                    <a:lnTo>
                      <a:pt x="887" y="1259"/>
                    </a:lnTo>
                    <a:lnTo>
                      <a:pt x="884" y="1261"/>
                    </a:lnTo>
                    <a:lnTo>
                      <a:pt x="878" y="1262"/>
                    </a:lnTo>
                    <a:lnTo>
                      <a:pt x="875" y="1263"/>
                    </a:lnTo>
                    <a:lnTo>
                      <a:pt x="869" y="1268"/>
                    </a:lnTo>
                    <a:lnTo>
                      <a:pt x="865" y="1272"/>
                    </a:lnTo>
                    <a:lnTo>
                      <a:pt x="861" y="1277"/>
                    </a:lnTo>
                    <a:lnTo>
                      <a:pt x="859" y="1280"/>
                    </a:lnTo>
                    <a:lnTo>
                      <a:pt x="857" y="1282"/>
                    </a:lnTo>
                    <a:lnTo>
                      <a:pt x="853" y="1289"/>
                    </a:lnTo>
                    <a:lnTo>
                      <a:pt x="850" y="1293"/>
                    </a:lnTo>
                    <a:lnTo>
                      <a:pt x="848" y="1295"/>
                    </a:lnTo>
                    <a:lnTo>
                      <a:pt x="845" y="1300"/>
                    </a:lnTo>
                    <a:lnTo>
                      <a:pt x="842" y="1308"/>
                    </a:lnTo>
                    <a:lnTo>
                      <a:pt x="846" y="1302"/>
                    </a:lnTo>
                    <a:lnTo>
                      <a:pt x="848" y="1301"/>
                    </a:lnTo>
                    <a:lnTo>
                      <a:pt x="852" y="1297"/>
                    </a:lnTo>
                    <a:lnTo>
                      <a:pt x="858" y="1290"/>
                    </a:lnTo>
                    <a:lnTo>
                      <a:pt x="864" y="1283"/>
                    </a:lnTo>
                    <a:lnTo>
                      <a:pt x="875" y="1275"/>
                    </a:lnTo>
                    <a:lnTo>
                      <a:pt x="881" y="1272"/>
                    </a:lnTo>
                    <a:lnTo>
                      <a:pt x="891" y="1268"/>
                    </a:lnTo>
                    <a:lnTo>
                      <a:pt x="897" y="1266"/>
                    </a:lnTo>
                    <a:lnTo>
                      <a:pt x="903" y="1264"/>
                    </a:lnTo>
                    <a:lnTo>
                      <a:pt x="911" y="1263"/>
                    </a:lnTo>
                    <a:lnTo>
                      <a:pt x="916" y="1263"/>
                    </a:lnTo>
                    <a:lnTo>
                      <a:pt x="921" y="1266"/>
                    </a:lnTo>
                    <a:lnTo>
                      <a:pt x="923" y="1268"/>
                    </a:lnTo>
                    <a:lnTo>
                      <a:pt x="924" y="1270"/>
                    </a:lnTo>
                    <a:lnTo>
                      <a:pt x="925" y="1274"/>
                    </a:lnTo>
                    <a:lnTo>
                      <a:pt x="924" y="1275"/>
                    </a:lnTo>
                    <a:lnTo>
                      <a:pt x="922" y="1277"/>
                    </a:lnTo>
                    <a:lnTo>
                      <a:pt x="917" y="1280"/>
                    </a:lnTo>
                    <a:lnTo>
                      <a:pt x="912" y="1283"/>
                    </a:lnTo>
                    <a:lnTo>
                      <a:pt x="909" y="1284"/>
                    </a:lnTo>
                    <a:lnTo>
                      <a:pt x="905" y="1282"/>
                    </a:lnTo>
                    <a:lnTo>
                      <a:pt x="901" y="1282"/>
                    </a:lnTo>
                    <a:lnTo>
                      <a:pt x="897" y="1284"/>
                    </a:lnTo>
                    <a:lnTo>
                      <a:pt x="899" y="1284"/>
                    </a:lnTo>
                    <a:lnTo>
                      <a:pt x="905" y="1286"/>
                    </a:lnTo>
                    <a:lnTo>
                      <a:pt x="906" y="1287"/>
                    </a:lnTo>
                    <a:lnTo>
                      <a:pt x="907" y="1290"/>
                    </a:lnTo>
                    <a:lnTo>
                      <a:pt x="908" y="1291"/>
                    </a:lnTo>
                    <a:lnTo>
                      <a:pt x="915" y="1288"/>
                    </a:lnTo>
                    <a:lnTo>
                      <a:pt x="915" y="1289"/>
                    </a:lnTo>
                    <a:lnTo>
                      <a:pt x="917" y="1288"/>
                    </a:lnTo>
                    <a:lnTo>
                      <a:pt x="919" y="1289"/>
                    </a:lnTo>
                    <a:lnTo>
                      <a:pt x="917" y="1291"/>
                    </a:lnTo>
                    <a:lnTo>
                      <a:pt x="916" y="1293"/>
                    </a:lnTo>
                    <a:lnTo>
                      <a:pt x="917" y="1295"/>
                    </a:lnTo>
                    <a:lnTo>
                      <a:pt x="916" y="1295"/>
                    </a:lnTo>
                    <a:lnTo>
                      <a:pt x="915" y="1297"/>
                    </a:lnTo>
                    <a:lnTo>
                      <a:pt x="910" y="1301"/>
                    </a:lnTo>
                    <a:lnTo>
                      <a:pt x="917" y="1301"/>
                    </a:lnTo>
                    <a:lnTo>
                      <a:pt x="917" y="1302"/>
                    </a:lnTo>
                    <a:lnTo>
                      <a:pt x="916" y="1305"/>
                    </a:lnTo>
                    <a:lnTo>
                      <a:pt x="917" y="1308"/>
                    </a:lnTo>
                    <a:lnTo>
                      <a:pt x="918" y="1307"/>
                    </a:lnTo>
                    <a:lnTo>
                      <a:pt x="919" y="1308"/>
                    </a:lnTo>
                    <a:lnTo>
                      <a:pt x="918" y="1309"/>
                    </a:lnTo>
                    <a:lnTo>
                      <a:pt x="919" y="1311"/>
                    </a:lnTo>
                    <a:lnTo>
                      <a:pt x="921" y="1315"/>
                    </a:lnTo>
                    <a:lnTo>
                      <a:pt x="921" y="1316"/>
                    </a:lnTo>
                    <a:lnTo>
                      <a:pt x="925" y="1316"/>
                    </a:lnTo>
                    <a:lnTo>
                      <a:pt x="926" y="1317"/>
                    </a:lnTo>
                    <a:lnTo>
                      <a:pt x="926" y="1316"/>
                    </a:lnTo>
                    <a:lnTo>
                      <a:pt x="930" y="1318"/>
                    </a:lnTo>
                    <a:lnTo>
                      <a:pt x="928" y="1319"/>
                    </a:lnTo>
                    <a:lnTo>
                      <a:pt x="926" y="1319"/>
                    </a:lnTo>
                    <a:lnTo>
                      <a:pt x="926" y="1320"/>
                    </a:lnTo>
                    <a:lnTo>
                      <a:pt x="929" y="1321"/>
                    </a:lnTo>
                    <a:lnTo>
                      <a:pt x="930" y="1323"/>
                    </a:lnTo>
                    <a:lnTo>
                      <a:pt x="933" y="1322"/>
                    </a:lnTo>
                    <a:lnTo>
                      <a:pt x="934" y="1323"/>
                    </a:lnTo>
                    <a:lnTo>
                      <a:pt x="935" y="1323"/>
                    </a:lnTo>
                    <a:lnTo>
                      <a:pt x="936" y="1324"/>
                    </a:lnTo>
                    <a:lnTo>
                      <a:pt x="938" y="1324"/>
                    </a:lnTo>
                    <a:lnTo>
                      <a:pt x="937" y="1323"/>
                    </a:lnTo>
                    <a:lnTo>
                      <a:pt x="942" y="1324"/>
                    </a:lnTo>
                    <a:lnTo>
                      <a:pt x="943" y="1325"/>
                    </a:lnTo>
                    <a:lnTo>
                      <a:pt x="942" y="1326"/>
                    </a:lnTo>
                    <a:lnTo>
                      <a:pt x="944" y="1325"/>
                    </a:lnTo>
                    <a:lnTo>
                      <a:pt x="945" y="1325"/>
                    </a:lnTo>
                    <a:lnTo>
                      <a:pt x="946" y="1325"/>
                    </a:lnTo>
                    <a:lnTo>
                      <a:pt x="950" y="1323"/>
                    </a:lnTo>
                    <a:lnTo>
                      <a:pt x="952" y="1322"/>
                    </a:lnTo>
                    <a:lnTo>
                      <a:pt x="952" y="1325"/>
                    </a:lnTo>
                    <a:lnTo>
                      <a:pt x="954" y="1326"/>
                    </a:lnTo>
                    <a:lnTo>
                      <a:pt x="957" y="1325"/>
                    </a:lnTo>
                    <a:lnTo>
                      <a:pt x="960" y="1328"/>
                    </a:lnTo>
                    <a:lnTo>
                      <a:pt x="958" y="1330"/>
                    </a:lnTo>
                    <a:lnTo>
                      <a:pt x="958" y="1331"/>
                    </a:lnTo>
                    <a:lnTo>
                      <a:pt x="963" y="1331"/>
                    </a:lnTo>
                    <a:lnTo>
                      <a:pt x="964" y="1333"/>
                    </a:lnTo>
                    <a:lnTo>
                      <a:pt x="961" y="1334"/>
                    </a:lnTo>
                    <a:lnTo>
                      <a:pt x="960" y="1333"/>
                    </a:lnTo>
                    <a:lnTo>
                      <a:pt x="958" y="1334"/>
                    </a:lnTo>
                    <a:lnTo>
                      <a:pt x="959" y="1334"/>
                    </a:lnTo>
                    <a:lnTo>
                      <a:pt x="956" y="1334"/>
                    </a:lnTo>
                    <a:lnTo>
                      <a:pt x="955" y="1334"/>
                    </a:lnTo>
                    <a:lnTo>
                      <a:pt x="955" y="1335"/>
                    </a:lnTo>
                    <a:lnTo>
                      <a:pt x="953" y="1336"/>
                    </a:lnTo>
                    <a:lnTo>
                      <a:pt x="953" y="1336"/>
                    </a:lnTo>
                    <a:lnTo>
                      <a:pt x="951" y="1337"/>
                    </a:lnTo>
                    <a:lnTo>
                      <a:pt x="950" y="1338"/>
                    </a:lnTo>
                    <a:lnTo>
                      <a:pt x="948" y="1338"/>
                    </a:lnTo>
                    <a:lnTo>
                      <a:pt x="946" y="1340"/>
                    </a:lnTo>
                    <a:lnTo>
                      <a:pt x="945" y="1339"/>
                    </a:lnTo>
                    <a:lnTo>
                      <a:pt x="941" y="1341"/>
                    </a:lnTo>
                    <a:lnTo>
                      <a:pt x="941" y="1342"/>
                    </a:lnTo>
                    <a:lnTo>
                      <a:pt x="938" y="1343"/>
                    </a:lnTo>
                    <a:lnTo>
                      <a:pt x="938" y="1341"/>
                    </a:lnTo>
                    <a:lnTo>
                      <a:pt x="936" y="1341"/>
                    </a:lnTo>
                    <a:lnTo>
                      <a:pt x="935" y="1344"/>
                    </a:lnTo>
                    <a:lnTo>
                      <a:pt x="934" y="1342"/>
                    </a:lnTo>
                    <a:lnTo>
                      <a:pt x="934" y="1344"/>
                    </a:lnTo>
                    <a:lnTo>
                      <a:pt x="933" y="1345"/>
                    </a:lnTo>
                    <a:lnTo>
                      <a:pt x="932" y="1346"/>
                    </a:lnTo>
                    <a:lnTo>
                      <a:pt x="930" y="1346"/>
                    </a:lnTo>
                    <a:lnTo>
                      <a:pt x="929" y="1345"/>
                    </a:lnTo>
                    <a:lnTo>
                      <a:pt x="928" y="1345"/>
                    </a:lnTo>
                    <a:lnTo>
                      <a:pt x="929" y="1342"/>
                    </a:lnTo>
                    <a:lnTo>
                      <a:pt x="927" y="1345"/>
                    </a:lnTo>
                    <a:lnTo>
                      <a:pt x="926" y="1346"/>
                    </a:lnTo>
                    <a:lnTo>
                      <a:pt x="925" y="1344"/>
                    </a:lnTo>
                    <a:lnTo>
                      <a:pt x="923" y="1344"/>
                    </a:lnTo>
                    <a:lnTo>
                      <a:pt x="924" y="1346"/>
                    </a:lnTo>
                    <a:lnTo>
                      <a:pt x="922" y="1346"/>
                    </a:lnTo>
                    <a:lnTo>
                      <a:pt x="924" y="1347"/>
                    </a:lnTo>
                    <a:lnTo>
                      <a:pt x="924" y="1349"/>
                    </a:lnTo>
                    <a:lnTo>
                      <a:pt x="924" y="1350"/>
                    </a:lnTo>
                    <a:lnTo>
                      <a:pt x="923" y="1349"/>
                    </a:lnTo>
                    <a:lnTo>
                      <a:pt x="919" y="1353"/>
                    </a:lnTo>
                    <a:lnTo>
                      <a:pt x="919" y="1354"/>
                    </a:lnTo>
                    <a:lnTo>
                      <a:pt x="918" y="1355"/>
                    </a:lnTo>
                    <a:lnTo>
                      <a:pt x="917" y="1355"/>
                    </a:lnTo>
                    <a:lnTo>
                      <a:pt x="917" y="1357"/>
                    </a:lnTo>
                    <a:lnTo>
                      <a:pt x="916" y="1356"/>
                    </a:lnTo>
                    <a:lnTo>
                      <a:pt x="917" y="1357"/>
                    </a:lnTo>
                    <a:lnTo>
                      <a:pt x="915" y="1358"/>
                    </a:lnTo>
                    <a:lnTo>
                      <a:pt x="915" y="1357"/>
                    </a:lnTo>
                    <a:lnTo>
                      <a:pt x="915" y="1359"/>
                    </a:lnTo>
                    <a:lnTo>
                      <a:pt x="914" y="1359"/>
                    </a:lnTo>
                    <a:lnTo>
                      <a:pt x="913" y="1359"/>
                    </a:lnTo>
                    <a:lnTo>
                      <a:pt x="912" y="1359"/>
                    </a:lnTo>
                    <a:lnTo>
                      <a:pt x="912" y="1360"/>
                    </a:lnTo>
                    <a:lnTo>
                      <a:pt x="911" y="1359"/>
                    </a:lnTo>
                    <a:lnTo>
                      <a:pt x="910" y="1361"/>
                    </a:lnTo>
                    <a:lnTo>
                      <a:pt x="909" y="1363"/>
                    </a:lnTo>
                    <a:lnTo>
                      <a:pt x="908" y="1361"/>
                    </a:lnTo>
                    <a:lnTo>
                      <a:pt x="906" y="1362"/>
                    </a:lnTo>
                    <a:lnTo>
                      <a:pt x="906" y="1361"/>
                    </a:lnTo>
                    <a:lnTo>
                      <a:pt x="904" y="1357"/>
                    </a:lnTo>
                    <a:lnTo>
                      <a:pt x="903" y="1359"/>
                    </a:lnTo>
                    <a:lnTo>
                      <a:pt x="901" y="1352"/>
                    </a:lnTo>
                    <a:lnTo>
                      <a:pt x="903" y="1346"/>
                    </a:lnTo>
                    <a:lnTo>
                      <a:pt x="905" y="1345"/>
                    </a:lnTo>
                    <a:lnTo>
                      <a:pt x="905" y="1344"/>
                    </a:lnTo>
                    <a:lnTo>
                      <a:pt x="903" y="1345"/>
                    </a:lnTo>
                    <a:lnTo>
                      <a:pt x="901" y="1347"/>
                    </a:lnTo>
                    <a:lnTo>
                      <a:pt x="901" y="1346"/>
                    </a:lnTo>
                    <a:lnTo>
                      <a:pt x="906" y="1343"/>
                    </a:lnTo>
                    <a:lnTo>
                      <a:pt x="906" y="1344"/>
                    </a:lnTo>
                    <a:lnTo>
                      <a:pt x="907" y="1343"/>
                    </a:lnTo>
                    <a:lnTo>
                      <a:pt x="906" y="1342"/>
                    </a:lnTo>
                    <a:lnTo>
                      <a:pt x="912" y="1338"/>
                    </a:lnTo>
                    <a:lnTo>
                      <a:pt x="918" y="1334"/>
                    </a:lnTo>
                    <a:lnTo>
                      <a:pt x="922" y="1331"/>
                    </a:lnTo>
                    <a:lnTo>
                      <a:pt x="923" y="1332"/>
                    </a:lnTo>
                    <a:lnTo>
                      <a:pt x="923" y="1335"/>
                    </a:lnTo>
                    <a:lnTo>
                      <a:pt x="924" y="1335"/>
                    </a:lnTo>
                    <a:lnTo>
                      <a:pt x="925" y="1337"/>
                    </a:lnTo>
                    <a:lnTo>
                      <a:pt x="925" y="1335"/>
                    </a:lnTo>
                    <a:lnTo>
                      <a:pt x="925" y="1334"/>
                    </a:lnTo>
                    <a:lnTo>
                      <a:pt x="929" y="1332"/>
                    </a:lnTo>
                    <a:lnTo>
                      <a:pt x="932" y="1331"/>
                    </a:lnTo>
                    <a:lnTo>
                      <a:pt x="933" y="1332"/>
                    </a:lnTo>
                    <a:lnTo>
                      <a:pt x="934" y="1331"/>
                    </a:lnTo>
                    <a:lnTo>
                      <a:pt x="934" y="1330"/>
                    </a:lnTo>
                    <a:lnTo>
                      <a:pt x="930" y="1330"/>
                    </a:lnTo>
                    <a:lnTo>
                      <a:pt x="927" y="1330"/>
                    </a:lnTo>
                    <a:lnTo>
                      <a:pt x="925" y="1330"/>
                    </a:lnTo>
                    <a:lnTo>
                      <a:pt x="920" y="1330"/>
                    </a:lnTo>
                    <a:lnTo>
                      <a:pt x="919" y="1330"/>
                    </a:lnTo>
                    <a:lnTo>
                      <a:pt x="917" y="1331"/>
                    </a:lnTo>
                    <a:lnTo>
                      <a:pt x="916" y="1331"/>
                    </a:lnTo>
                    <a:lnTo>
                      <a:pt x="916" y="1330"/>
                    </a:lnTo>
                    <a:lnTo>
                      <a:pt x="922" y="1325"/>
                    </a:lnTo>
                    <a:lnTo>
                      <a:pt x="923" y="1324"/>
                    </a:lnTo>
                    <a:lnTo>
                      <a:pt x="924" y="1323"/>
                    </a:lnTo>
                    <a:lnTo>
                      <a:pt x="924" y="1322"/>
                    </a:lnTo>
                    <a:lnTo>
                      <a:pt x="921" y="1324"/>
                    </a:lnTo>
                    <a:lnTo>
                      <a:pt x="921" y="1323"/>
                    </a:lnTo>
                    <a:lnTo>
                      <a:pt x="919" y="1319"/>
                    </a:lnTo>
                    <a:lnTo>
                      <a:pt x="920" y="1323"/>
                    </a:lnTo>
                    <a:lnTo>
                      <a:pt x="918" y="1326"/>
                    </a:lnTo>
                    <a:lnTo>
                      <a:pt x="917" y="1326"/>
                    </a:lnTo>
                    <a:lnTo>
                      <a:pt x="906" y="1333"/>
                    </a:lnTo>
                    <a:lnTo>
                      <a:pt x="904" y="1333"/>
                    </a:lnTo>
                    <a:lnTo>
                      <a:pt x="902" y="1332"/>
                    </a:lnTo>
                    <a:lnTo>
                      <a:pt x="901" y="1331"/>
                    </a:lnTo>
                    <a:lnTo>
                      <a:pt x="902" y="1333"/>
                    </a:lnTo>
                    <a:lnTo>
                      <a:pt x="898" y="1336"/>
                    </a:lnTo>
                    <a:lnTo>
                      <a:pt x="897" y="1335"/>
                    </a:lnTo>
                    <a:lnTo>
                      <a:pt x="891" y="1334"/>
                    </a:lnTo>
                    <a:lnTo>
                      <a:pt x="891" y="1335"/>
                    </a:lnTo>
                    <a:lnTo>
                      <a:pt x="889" y="1333"/>
                    </a:lnTo>
                    <a:close/>
                    <a:moveTo>
                      <a:pt x="320" y="650"/>
                    </a:moveTo>
                    <a:lnTo>
                      <a:pt x="324" y="649"/>
                    </a:lnTo>
                    <a:lnTo>
                      <a:pt x="328" y="647"/>
                    </a:lnTo>
                    <a:lnTo>
                      <a:pt x="335" y="637"/>
                    </a:lnTo>
                    <a:lnTo>
                      <a:pt x="339" y="637"/>
                    </a:lnTo>
                    <a:lnTo>
                      <a:pt x="349" y="641"/>
                    </a:lnTo>
                    <a:lnTo>
                      <a:pt x="354" y="646"/>
                    </a:lnTo>
                    <a:lnTo>
                      <a:pt x="353" y="661"/>
                    </a:lnTo>
                    <a:lnTo>
                      <a:pt x="355" y="660"/>
                    </a:lnTo>
                    <a:lnTo>
                      <a:pt x="359" y="660"/>
                    </a:lnTo>
                    <a:lnTo>
                      <a:pt x="363" y="656"/>
                    </a:lnTo>
                    <a:lnTo>
                      <a:pt x="366" y="653"/>
                    </a:lnTo>
                    <a:lnTo>
                      <a:pt x="371" y="653"/>
                    </a:lnTo>
                    <a:lnTo>
                      <a:pt x="372" y="652"/>
                    </a:lnTo>
                    <a:lnTo>
                      <a:pt x="367" y="635"/>
                    </a:lnTo>
                    <a:lnTo>
                      <a:pt x="368" y="634"/>
                    </a:lnTo>
                    <a:lnTo>
                      <a:pt x="375" y="637"/>
                    </a:lnTo>
                    <a:lnTo>
                      <a:pt x="382" y="641"/>
                    </a:lnTo>
                    <a:lnTo>
                      <a:pt x="386" y="645"/>
                    </a:lnTo>
                    <a:lnTo>
                      <a:pt x="387" y="650"/>
                    </a:lnTo>
                    <a:lnTo>
                      <a:pt x="388" y="659"/>
                    </a:lnTo>
                    <a:lnTo>
                      <a:pt x="393" y="678"/>
                    </a:lnTo>
                    <a:lnTo>
                      <a:pt x="397" y="684"/>
                    </a:lnTo>
                    <a:lnTo>
                      <a:pt x="403" y="678"/>
                    </a:lnTo>
                    <a:lnTo>
                      <a:pt x="403" y="674"/>
                    </a:lnTo>
                    <a:lnTo>
                      <a:pt x="397" y="649"/>
                    </a:lnTo>
                    <a:lnTo>
                      <a:pt x="394" y="625"/>
                    </a:lnTo>
                    <a:lnTo>
                      <a:pt x="395" y="619"/>
                    </a:lnTo>
                    <a:lnTo>
                      <a:pt x="406" y="624"/>
                    </a:lnTo>
                    <a:lnTo>
                      <a:pt x="415" y="627"/>
                    </a:lnTo>
                    <a:lnTo>
                      <a:pt x="426" y="640"/>
                    </a:lnTo>
                    <a:lnTo>
                      <a:pt x="428" y="643"/>
                    </a:lnTo>
                    <a:lnTo>
                      <a:pt x="430" y="649"/>
                    </a:lnTo>
                    <a:lnTo>
                      <a:pt x="431" y="661"/>
                    </a:lnTo>
                    <a:lnTo>
                      <a:pt x="433" y="673"/>
                    </a:lnTo>
                    <a:lnTo>
                      <a:pt x="435" y="677"/>
                    </a:lnTo>
                    <a:lnTo>
                      <a:pt x="440" y="688"/>
                    </a:lnTo>
                    <a:lnTo>
                      <a:pt x="440" y="691"/>
                    </a:lnTo>
                    <a:lnTo>
                      <a:pt x="439" y="695"/>
                    </a:lnTo>
                    <a:lnTo>
                      <a:pt x="437" y="706"/>
                    </a:lnTo>
                    <a:lnTo>
                      <a:pt x="438" y="711"/>
                    </a:lnTo>
                    <a:lnTo>
                      <a:pt x="440" y="713"/>
                    </a:lnTo>
                    <a:lnTo>
                      <a:pt x="447" y="723"/>
                    </a:lnTo>
                    <a:lnTo>
                      <a:pt x="450" y="726"/>
                    </a:lnTo>
                    <a:lnTo>
                      <a:pt x="456" y="730"/>
                    </a:lnTo>
                    <a:lnTo>
                      <a:pt x="465" y="732"/>
                    </a:lnTo>
                    <a:lnTo>
                      <a:pt x="476" y="741"/>
                    </a:lnTo>
                    <a:lnTo>
                      <a:pt x="481" y="748"/>
                    </a:lnTo>
                    <a:lnTo>
                      <a:pt x="483" y="760"/>
                    </a:lnTo>
                    <a:lnTo>
                      <a:pt x="482" y="762"/>
                    </a:lnTo>
                    <a:lnTo>
                      <a:pt x="476" y="760"/>
                    </a:lnTo>
                    <a:lnTo>
                      <a:pt x="472" y="757"/>
                    </a:lnTo>
                    <a:lnTo>
                      <a:pt x="467" y="753"/>
                    </a:lnTo>
                    <a:lnTo>
                      <a:pt x="464" y="756"/>
                    </a:lnTo>
                    <a:lnTo>
                      <a:pt x="460" y="759"/>
                    </a:lnTo>
                    <a:lnTo>
                      <a:pt x="455" y="759"/>
                    </a:lnTo>
                    <a:lnTo>
                      <a:pt x="453" y="761"/>
                    </a:lnTo>
                    <a:lnTo>
                      <a:pt x="454" y="772"/>
                    </a:lnTo>
                    <a:lnTo>
                      <a:pt x="460" y="771"/>
                    </a:lnTo>
                    <a:lnTo>
                      <a:pt x="464" y="769"/>
                    </a:lnTo>
                    <a:lnTo>
                      <a:pt x="467" y="767"/>
                    </a:lnTo>
                    <a:lnTo>
                      <a:pt x="472" y="775"/>
                    </a:lnTo>
                    <a:lnTo>
                      <a:pt x="472" y="779"/>
                    </a:lnTo>
                    <a:lnTo>
                      <a:pt x="469" y="781"/>
                    </a:lnTo>
                    <a:lnTo>
                      <a:pt x="466" y="784"/>
                    </a:lnTo>
                    <a:lnTo>
                      <a:pt x="463" y="786"/>
                    </a:lnTo>
                    <a:lnTo>
                      <a:pt x="456" y="788"/>
                    </a:lnTo>
                    <a:lnTo>
                      <a:pt x="450" y="787"/>
                    </a:lnTo>
                    <a:lnTo>
                      <a:pt x="443" y="786"/>
                    </a:lnTo>
                    <a:lnTo>
                      <a:pt x="435" y="783"/>
                    </a:lnTo>
                    <a:lnTo>
                      <a:pt x="423" y="775"/>
                    </a:lnTo>
                    <a:lnTo>
                      <a:pt x="420" y="772"/>
                    </a:lnTo>
                    <a:lnTo>
                      <a:pt x="417" y="767"/>
                    </a:lnTo>
                    <a:lnTo>
                      <a:pt x="415" y="766"/>
                    </a:lnTo>
                    <a:lnTo>
                      <a:pt x="411" y="768"/>
                    </a:lnTo>
                    <a:lnTo>
                      <a:pt x="409" y="773"/>
                    </a:lnTo>
                    <a:lnTo>
                      <a:pt x="403" y="781"/>
                    </a:lnTo>
                    <a:lnTo>
                      <a:pt x="397" y="782"/>
                    </a:lnTo>
                    <a:lnTo>
                      <a:pt x="390" y="783"/>
                    </a:lnTo>
                    <a:lnTo>
                      <a:pt x="383" y="789"/>
                    </a:lnTo>
                    <a:lnTo>
                      <a:pt x="368" y="794"/>
                    </a:lnTo>
                    <a:lnTo>
                      <a:pt x="360" y="795"/>
                    </a:lnTo>
                    <a:lnTo>
                      <a:pt x="354" y="796"/>
                    </a:lnTo>
                    <a:lnTo>
                      <a:pt x="343" y="795"/>
                    </a:lnTo>
                    <a:lnTo>
                      <a:pt x="341" y="797"/>
                    </a:lnTo>
                    <a:lnTo>
                      <a:pt x="336" y="796"/>
                    </a:lnTo>
                    <a:lnTo>
                      <a:pt x="330" y="792"/>
                    </a:lnTo>
                    <a:lnTo>
                      <a:pt x="330" y="785"/>
                    </a:lnTo>
                    <a:lnTo>
                      <a:pt x="331" y="784"/>
                    </a:lnTo>
                    <a:lnTo>
                      <a:pt x="331" y="779"/>
                    </a:lnTo>
                    <a:lnTo>
                      <a:pt x="329" y="776"/>
                    </a:lnTo>
                    <a:lnTo>
                      <a:pt x="326" y="775"/>
                    </a:lnTo>
                    <a:lnTo>
                      <a:pt x="309" y="773"/>
                    </a:lnTo>
                    <a:lnTo>
                      <a:pt x="302" y="771"/>
                    </a:lnTo>
                    <a:lnTo>
                      <a:pt x="298" y="769"/>
                    </a:lnTo>
                    <a:lnTo>
                      <a:pt x="293" y="766"/>
                    </a:lnTo>
                    <a:lnTo>
                      <a:pt x="289" y="758"/>
                    </a:lnTo>
                    <a:lnTo>
                      <a:pt x="282" y="749"/>
                    </a:lnTo>
                    <a:lnTo>
                      <a:pt x="284" y="748"/>
                    </a:lnTo>
                    <a:lnTo>
                      <a:pt x="287" y="744"/>
                    </a:lnTo>
                    <a:lnTo>
                      <a:pt x="295" y="743"/>
                    </a:lnTo>
                    <a:lnTo>
                      <a:pt x="299" y="740"/>
                    </a:lnTo>
                    <a:lnTo>
                      <a:pt x="302" y="741"/>
                    </a:lnTo>
                    <a:lnTo>
                      <a:pt x="307" y="740"/>
                    </a:lnTo>
                    <a:lnTo>
                      <a:pt x="312" y="739"/>
                    </a:lnTo>
                    <a:lnTo>
                      <a:pt x="321" y="739"/>
                    </a:lnTo>
                    <a:lnTo>
                      <a:pt x="326" y="739"/>
                    </a:lnTo>
                    <a:lnTo>
                      <a:pt x="338" y="740"/>
                    </a:lnTo>
                    <a:lnTo>
                      <a:pt x="343" y="740"/>
                    </a:lnTo>
                    <a:lnTo>
                      <a:pt x="352" y="739"/>
                    </a:lnTo>
                    <a:lnTo>
                      <a:pt x="355" y="737"/>
                    </a:lnTo>
                    <a:lnTo>
                      <a:pt x="351" y="733"/>
                    </a:lnTo>
                    <a:lnTo>
                      <a:pt x="339" y="725"/>
                    </a:lnTo>
                    <a:lnTo>
                      <a:pt x="328" y="722"/>
                    </a:lnTo>
                    <a:lnTo>
                      <a:pt x="306" y="721"/>
                    </a:lnTo>
                    <a:lnTo>
                      <a:pt x="298" y="721"/>
                    </a:lnTo>
                    <a:lnTo>
                      <a:pt x="288" y="722"/>
                    </a:lnTo>
                    <a:lnTo>
                      <a:pt x="283" y="723"/>
                    </a:lnTo>
                    <a:lnTo>
                      <a:pt x="280" y="723"/>
                    </a:lnTo>
                    <a:lnTo>
                      <a:pt x="271" y="714"/>
                    </a:lnTo>
                    <a:lnTo>
                      <a:pt x="271" y="710"/>
                    </a:lnTo>
                    <a:lnTo>
                      <a:pt x="273" y="709"/>
                    </a:lnTo>
                    <a:lnTo>
                      <a:pt x="277" y="709"/>
                    </a:lnTo>
                    <a:lnTo>
                      <a:pt x="284" y="705"/>
                    </a:lnTo>
                    <a:lnTo>
                      <a:pt x="290" y="706"/>
                    </a:lnTo>
                    <a:lnTo>
                      <a:pt x="299" y="703"/>
                    </a:lnTo>
                    <a:lnTo>
                      <a:pt x="304" y="702"/>
                    </a:lnTo>
                    <a:lnTo>
                      <a:pt x="307" y="697"/>
                    </a:lnTo>
                    <a:lnTo>
                      <a:pt x="305" y="691"/>
                    </a:lnTo>
                    <a:lnTo>
                      <a:pt x="294" y="692"/>
                    </a:lnTo>
                    <a:lnTo>
                      <a:pt x="285" y="695"/>
                    </a:lnTo>
                    <a:lnTo>
                      <a:pt x="283" y="694"/>
                    </a:lnTo>
                    <a:lnTo>
                      <a:pt x="280" y="691"/>
                    </a:lnTo>
                    <a:lnTo>
                      <a:pt x="277" y="685"/>
                    </a:lnTo>
                    <a:lnTo>
                      <a:pt x="273" y="681"/>
                    </a:lnTo>
                    <a:lnTo>
                      <a:pt x="270" y="682"/>
                    </a:lnTo>
                    <a:lnTo>
                      <a:pt x="266" y="678"/>
                    </a:lnTo>
                    <a:lnTo>
                      <a:pt x="265" y="673"/>
                    </a:lnTo>
                    <a:lnTo>
                      <a:pt x="273" y="656"/>
                    </a:lnTo>
                    <a:lnTo>
                      <a:pt x="286" y="640"/>
                    </a:lnTo>
                    <a:lnTo>
                      <a:pt x="291" y="638"/>
                    </a:lnTo>
                    <a:lnTo>
                      <a:pt x="293" y="635"/>
                    </a:lnTo>
                    <a:lnTo>
                      <a:pt x="300" y="630"/>
                    </a:lnTo>
                    <a:lnTo>
                      <a:pt x="308" y="627"/>
                    </a:lnTo>
                    <a:lnTo>
                      <a:pt x="311" y="622"/>
                    </a:lnTo>
                    <a:lnTo>
                      <a:pt x="318" y="620"/>
                    </a:lnTo>
                    <a:lnTo>
                      <a:pt x="323" y="624"/>
                    </a:lnTo>
                    <a:lnTo>
                      <a:pt x="323" y="628"/>
                    </a:lnTo>
                    <a:lnTo>
                      <a:pt x="320" y="635"/>
                    </a:lnTo>
                    <a:lnTo>
                      <a:pt x="320" y="650"/>
                    </a:lnTo>
                    <a:close/>
                    <a:moveTo>
                      <a:pt x="847" y="965"/>
                    </a:moveTo>
                    <a:lnTo>
                      <a:pt x="846" y="963"/>
                    </a:lnTo>
                    <a:lnTo>
                      <a:pt x="839" y="960"/>
                    </a:lnTo>
                    <a:lnTo>
                      <a:pt x="835" y="956"/>
                    </a:lnTo>
                    <a:lnTo>
                      <a:pt x="835" y="953"/>
                    </a:lnTo>
                    <a:lnTo>
                      <a:pt x="836" y="952"/>
                    </a:lnTo>
                    <a:lnTo>
                      <a:pt x="840" y="946"/>
                    </a:lnTo>
                    <a:lnTo>
                      <a:pt x="832" y="940"/>
                    </a:lnTo>
                    <a:lnTo>
                      <a:pt x="826" y="938"/>
                    </a:lnTo>
                    <a:lnTo>
                      <a:pt x="822" y="934"/>
                    </a:lnTo>
                    <a:lnTo>
                      <a:pt x="817" y="925"/>
                    </a:lnTo>
                    <a:lnTo>
                      <a:pt x="817" y="919"/>
                    </a:lnTo>
                    <a:lnTo>
                      <a:pt x="811" y="918"/>
                    </a:lnTo>
                    <a:lnTo>
                      <a:pt x="804" y="913"/>
                    </a:lnTo>
                    <a:lnTo>
                      <a:pt x="800" y="913"/>
                    </a:lnTo>
                    <a:lnTo>
                      <a:pt x="801" y="923"/>
                    </a:lnTo>
                    <a:lnTo>
                      <a:pt x="801" y="924"/>
                    </a:lnTo>
                    <a:lnTo>
                      <a:pt x="798" y="924"/>
                    </a:lnTo>
                    <a:lnTo>
                      <a:pt x="789" y="919"/>
                    </a:lnTo>
                    <a:lnTo>
                      <a:pt x="787" y="920"/>
                    </a:lnTo>
                    <a:lnTo>
                      <a:pt x="786" y="924"/>
                    </a:lnTo>
                    <a:lnTo>
                      <a:pt x="784" y="927"/>
                    </a:lnTo>
                    <a:lnTo>
                      <a:pt x="776" y="928"/>
                    </a:lnTo>
                    <a:lnTo>
                      <a:pt x="769" y="926"/>
                    </a:lnTo>
                    <a:lnTo>
                      <a:pt x="762" y="924"/>
                    </a:lnTo>
                    <a:lnTo>
                      <a:pt x="757" y="921"/>
                    </a:lnTo>
                    <a:lnTo>
                      <a:pt x="757" y="917"/>
                    </a:lnTo>
                    <a:lnTo>
                      <a:pt x="758" y="911"/>
                    </a:lnTo>
                    <a:lnTo>
                      <a:pt x="760" y="907"/>
                    </a:lnTo>
                    <a:lnTo>
                      <a:pt x="766" y="905"/>
                    </a:lnTo>
                    <a:lnTo>
                      <a:pt x="767" y="903"/>
                    </a:lnTo>
                    <a:lnTo>
                      <a:pt x="766" y="896"/>
                    </a:lnTo>
                    <a:lnTo>
                      <a:pt x="767" y="895"/>
                    </a:lnTo>
                    <a:lnTo>
                      <a:pt x="775" y="897"/>
                    </a:lnTo>
                    <a:lnTo>
                      <a:pt x="782" y="899"/>
                    </a:lnTo>
                    <a:lnTo>
                      <a:pt x="785" y="901"/>
                    </a:lnTo>
                    <a:lnTo>
                      <a:pt x="790" y="909"/>
                    </a:lnTo>
                    <a:lnTo>
                      <a:pt x="790" y="904"/>
                    </a:lnTo>
                    <a:lnTo>
                      <a:pt x="790" y="902"/>
                    </a:lnTo>
                    <a:lnTo>
                      <a:pt x="790" y="899"/>
                    </a:lnTo>
                    <a:lnTo>
                      <a:pt x="793" y="899"/>
                    </a:lnTo>
                    <a:lnTo>
                      <a:pt x="799" y="897"/>
                    </a:lnTo>
                    <a:lnTo>
                      <a:pt x="802" y="895"/>
                    </a:lnTo>
                    <a:lnTo>
                      <a:pt x="806" y="894"/>
                    </a:lnTo>
                    <a:lnTo>
                      <a:pt x="808" y="895"/>
                    </a:lnTo>
                    <a:lnTo>
                      <a:pt x="813" y="895"/>
                    </a:lnTo>
                    <a:lnTo>
                      <a:pt x="814" y="891"/>
                    </a:lnTo>
                    <a:lnTo>
                      <a:pt x="807" y="880"/>
                    </a:lnTo>
                    <a:lnTo>
                      <a:pt x="803" y="876"/>
                    </a:lnTo>
                    <a:lnTo>
                      <a:pt x="803" y="873"/>
                    </a:lnTo>
                    <a:lnTo>
                      <a:pt x="803" y="870"/>
                    </a:lnTo>
                    <a:lnTo>
                      <a:pt x="807" y="870"/>
                    </a:lnTo>
                    <a:lnTo>
                      <a:pt x="811" y="866"/>
                    </a:lnTo>
                    <a:lnTo>
                      <a:pt x="818" y="858"/>
                    </a:lnTo>
                    <a:lnTo>
                      <a:pt x="820" y="851"/>
                    </a:lnTo>
                    <a:lnTo>
                      <a:pt x="824" y="845"/>
                    </a:lnTo>
                    <a:lnTo>
                      <a:pt x="827" y="839"/>
                    </a:lnTo>
                    <a:lnTo>
                      <a:pt x="826" y="831"/>
                    </a:lnTo>
                    <a:lnTo>
                      <a:pt x="822" y="819"/>
                    </a:lnTo>
                    <a:lnTo>
                      <a:pt x="819" y="812"/>
                    </a:lnTo>
                    <a:lnTo>
                      <a:pt x="816" y="806"/>
                    </a:lnTo>
                    <a:lnTo>
                      <a:pt x="814" y="806"/>
                    </a:lnTo>
                    <a:lnTo>
                      <a:pt x="807" y="801"/>
                    </a:lnTo>
                    <a:lnTo>
                      <a:pt x="802" y="794"/>
                    </a:lnTo>
                    <a:lnTo>
                      <a:pt x="800" y="787"/>
                    </a:lnTo>
                    <a:lnTo>
                      <a:pt x="797" y="782"/>
                    </a:lnTo>
                    <a:lnTo>
                      <a:pt x="795" y="784"/>
                    </a:lnTo>
                    <a:lnTo>
                      <a:pt x="792" y="787"/>
                    </a:lnTo>
                    <a:lnTo>
                      <a:pt x="788" y="787"/>
                    </a:lnTo>
                    <a:lnTo>
                      <a:pt x="786" y="789"/>
                    </a:lnTo>
                    <a:lnTo>
                      <a:pt x="783" y="789"/>
                    </a:lnTo>
                    <a:lnTo>
                      <a:pt x="776" y="792"/>
                    </a:lnTo>
                    <a:lnTo>
                      <a:pt x="775" y="782"/>
                    </a:lnTo>
                    <a:lnTo>
                      <a:pt x="781" y="781"/>
                    </a:lnTo>
                    <a:lnTo>
                      <a:pt x="787" y="780"/>
                    </a:lnTo>
                    <a:lnTo>
                      <a:pt x="788" y="776"/>
                    </a:lnTo>
                    <a:lnTo>
                      <a:pt x="779" y="766"/>
                    </a:lnTo>
                    <a:lnTo>
                      <a:pt x="771" y="756"/>
                    </a:lnTo>
                    <a:lnTo>
                      <a:pt x="766" y="755"/>
                    </a:lnTo>
                    <a:lnTo>
                      <a:pt x="763" y="752"/>
                    </a:lnTo>
                    <a:lnTo>
                      <a:pt x="762" y="744"/>
                    </a:lnTo>
                    <a:lnTo>
                      <a:pt x="759" y="738"/>
                    </a:lnTo>
                    <a:lnTo>
                      <a:pt x="756" y="738"/>
                    </a:lnTo>
                    <a:lnTo>
                      <a:pt x="751" y="733"/>
                    </a:lnTo>
                    <a:lnTo>
                      <a:pt x="747" y="727"/>
                    </a:lnTo>
                    <a:lnTo>
                      <a:pt x="745" y="725"/>
                    </a:lnTo>
                    <a:lnTo>
                      <a:pt x="742" y="728"/>
                    </a:lnTo>
                    <a:lnTo>
                      <a:pt x="738" y="725"/>
                    </a:lnTo>
                    <a:lnTo>
                      <a:pt x="731" y="721"/>
                    </a:lnTo>
                    <a:lnTo>
                      <a:pt x="728" y="719"/>
                    </a:lnTo>
                    <a:lnTo>
                      <a:pt x="726" y="721"/>
                    </a:lnTo>
                    <a:lnTo>
                      <a:pt x="729" y="727"/>
                    </a:lnTo>
                    <a:lnTo>
                      <a:pt x="732" y="727"/>
                    </a:lnTo>
                    <a:lnTo>
                      <a:pt x="747" y="739"/>
                    </a:lnTo>
                    <a:lnTo>
                      <a:pt x="750" y="743"/>
                    </a:lnTo>
                    <a:lnTo>
                      <a:pt x="750" y="748"/>
                    </a:lnTo>
                    <a:lnTo>
                      <a:pt x="747" y="752"/>
                    </a:lnTo>
                    <a:lnTo>
                      <a:pt x="744" y="753"/>
                    </a:lnTo>
                    <a:lnTo>
                      <a:pt x="741" y="752"/>
                    </a:lnTo>
                    <a:lnTo>
                      <a:pt x="737" y="751"/>
                    </a:lnTo>
                    <a:lnTo>
                      <a:pt x="732" y="747"/>
                    </a:lnTo>
                    <a:lnTo>
                      <a:pt x="726" y="743"/>
                    </a:lnTo>
                    <a:lnTo>
                      <a:pt x="722" y="742"/>
                    </a:lnTo>
                    <a:lnTo>
                      <a:pt x="720" y="745"/>
                    </a:lnTo>
                    <a:lnTo>
                      <a:pt x="721" y="748"/>
                    </a:lnTo>
                    <a:lnTo>
                      <a:pt x="723" y="752"/>
                    </a:lnTo>
                    <a:lnTo>
                      <a:pt x="724" y="759"/>
                    </a:lnTo>
                    <a:lnTo>
                      <a:pt x="715" y="750"/>
                    </a:lnTo>
                    <a:lnTo>
                      <a:pt x="713" y="749"/>
                    </a:lnTo>
                    <a:lnTo>
                      <a:pt x="711" y="751"/>
                    </a:lnTo>
                    <a:lnTo>
                      <a:pt x="707" y="754"/>
                    </a:lnTo>
                    <a:lnTo>
                      <a:pt x="703" y="750"/>
                    </a:lnTo>
                    <a:lnTo>
                      <a:pt x="699" y="748"/>
                    </a:lnTo>
                    <a:lnTo>
                      <a:pt x="695" y="750"/>
                    </a:lnTo>
                    <a:lnTo>
                      <a:pt x="687" y="747"/>
                    </a:lnTo>
                    <a:lnTo>
                      <a:pt x="676" y="745"/>
                    </a:lnTo>
                    <a:lnTo>
                      <a:pt x="669" y="745"/>
                    </a:lnTo>
                    <a:lnTo>
                      <a:pt x="662" y="745"/>
                    </a:lnTo>
                    <a:lnTo>
                      <a:pt x="658" y="742"/>
                    </a:lnTo>
                    <a:lnTo>
                      <a:pt x="658" y="732"/>
                    </a:lnTo>
                    <a:lnTo>
                      <a:pt x="656" y="729"/>
                    </a:lnTo>
                    <a:lnTo>
                      <a:pt x="651" y="729"/>
                    </a:lnTo>
                    <a:lnTo>
                      <a:pt x="649" y="734"/>
                    </a:lnTo>
                    <a:lnTo>
                      <a:pt x="645" y="736"/>
                    </a:lnTo>
                    <a:lnTo>
                      <a:pt x="639" y="735"/>
                    </a:lnTo>
                    <a:lnTo>
                      <a:pt x="633" y="732"/>
                    </a:lnTo>
                    <a:lnTo>
                      <a:pt x="626" y="724"/>
                    </a:lnTo>
                    <a:lnTo>
                      <a:pt x="624" y="718"/>
                    </a:lnTo>
                    <a:lnTo>
                      <a:pt x="624" y="714"/>
                    </a:lnTo>
                    <a:lnTo>
                      <a:pt x="629" y="712"/>
                    </a:lnTo>
                    <a:lnTo>
                      <a:pt x="635" y="713"/>
                    </a:lnTo>
                    <a:lnTo>
                      <a:pt x="642" y="715"/>
                    </a:lnTo>
                    <a:lnTo>
                      <a:pt x="646" y="715"/>
                    </a:lnTo>
                    <a:lnTo>
                      <a:pt x="648" y="712"/>
                    </a:lnTo>
                    <a:lnTo>
                      <a:pt x="643" y="704"/>
                    </a:lnTo>
                    <a:lnTo>
                      <a:pt x="639" y="700"/>
                    </a:lnTo>
                    <a:lnTo>
                      <a:pt x="634" y="698"/>
                    </a:lnTo>
                    <a:lnTo>
                      <a:pt x="628" y="696"/>
                    </a:lnTo>
                    <a:lnTo>
                      <a:pt x="624" y="696"/>
                    </a:lnTo>
                    <a:lnTo>
                      <a:pt x="621" y="696"/>
                    </a:lnTo>
                    <a:lnTo>
                      <a:pt x="614" y="692"/>
                    </a:lnTo>
                    <a:lnTo>
                      <a:pt x="615" y="685"/>
                    </a:lnTo>
                    <a:lnTo>
                      <a:pt x="616" y="675"/>
                    </a:lnTo>
                    <a:lnTo>
                      <a:pt x="618" y="673"/>
                    </a:lnTo>
                    <a:lnTo>
                      <a:pt x="622" y="672"/>
                    </a:lnTo>
                    <a:lnTo>
                      <a:pt x="622" y="668"/>
                    </a:lnTo>
                    <a:lnTo>
                      <a:pt x="616" y="661"/>
                    </a:lnTo>
                    <a:lnTo>
                      <a:pt x="616" y="658"/>
                    </a:lnTo>
                    <a:lnTo>
                      <a:pt x="619" y="643"/>
                    </a:lnTo>
                    <a:lnTo>
                      <a:pt x="625" y="626"/>
                    </a:lnTo>
                    <a:lnTo>
                      <a:pt x="628" y="621"/>
                    </a:lnTo>
                    <a:lnTo>
                      <a:pt x="633" y="615"/>
                    </a:lnTo>
                    <a:lnTo>
                      <a:pt x="637" y="608"/>
                    </a:lnTo>
                    <a:lnTo>
                      <a:pt x="639" y="607"/>
                    </a:lnTo>
                    <a:lnTo>
                      <a:pt x="641" y="604"/>
                    </a:lnTo>
                    <a:lnTo>
                      <a:pt x="645" y="604"/>
                    </a:lnTo>
                    <a:lnTo>
                      <a:pt x="648" y="601"/>
                    </a:lnTo>
                    <a:lnTo>
                      <a:pt x="651" y="599"/>
                    </a:lnTo>
                    <a:lnTo>
                      <a:pt x="659" y="597"/>
                    </a:lnTo>
                    <a:lnTo>
                      <a:pt x="667" y="598"/>
                    </a:lnTo>
                    <a:lnTo>
                      <a:pt x="671" y="602"/>
                    </a:lnTo>
                    <a:lnTo>
                      <a:pt x="666" y="609"/>
                    </a:lnTo>
                    <a:lnTo>
                      <a:pt x="662" y="619"/>
                    </a:lnTo>
                    <a:lnTo>
                      <a:pt x="654" y="631"/>
                    </a:lnTo>
                    <a:lnTo>
                      <a:pt x="652" y="640"/>
                    </a:lnTo>
                    <a:lnTo>
                      <a:pt x="653" y="647"/>
                    </a:lnTo>
                    <a:lnTo>
                      <a:pt x="660" y="657"/>
                    </a:lnTo>
                    <a:lnTo>
                      <a:pt x="657" y="662"/>
                    </a:lnTo>
                    <a:lnTo>
                      <a:pt x="657" y="669"/>
                    </a:lnTo>
                    <a:lnTo>
                      <a:pt x="658" y="675"/>
                    </a:lnTo>
                    <a:lnTo>
                      <a:pt x="663" y="685"/>
                    </a:lnTo>
                    <a:lnTo>
                      <a:pt x="671" y="695"/>
                    </a:lnTo>
                    <a:lnTo>
                      <a:pt x="671" y="697"/>
                    </a:lnTo>
                    <a:lnTo>
                      <a:pt x="664" y="703"/>
                    </a:lnTo>
                    <a:lnTo>
                      <a:pt x="664" y="708"/>
                    </a:lnTo>
                    <a:lnTo>
                      <a:pt x="669" y="709"/>
                    </a:lnTo>
                    <a:lnTo>
                      <a:pt x="677" y="710"/>
                    </a:lnTo>
                    <a:lnTo>
                      <a:pt x="680" y="700"/>
                    </a:lnTo>
                    <a:lnTo>
                      <a:pt x="680" y="692"/>
                    </a:lnTo>
                    <a:lnTo>
                      <a:pt x="678" y="688"/>
                    </a:lnTo>
                    <a:lnTo>
                      <a:pt x="674" y="686"/>
                    </a:lnTo>
                    <a:lnTo>
                      <a:pt x="672" y="684"/>
                    </a:lnTo>
                    <a:lnTo>
                      <a:pt x="667" y="674"/>
                    </a:lnTo>
                    <a:lnTo>
                      <a:pt x="668" y="671"/>
                    </a:lnTo>
                    <a:lnTo>
                      <a:pt x="670" y="667"/>
                    </a:lnTo>
                    <a:lnTo>
                      <a:pt x="673" y="664"/>
                    </a:lnTo>
                    <a:lnTo>
                      <a:pt x="678" y="666"/>
                    </a:lnTo>
                    <a:lnTo>
                      <a:pt x="683" y="664"/>
                    </a:lnTo>
                    <a:lnTo>
                      <a:pt x="676" y="656"/>
                    </a:lnTo>
                    <a:lnTo>
                      <a:pt x="673" y="655"/>
                    </a:lnTo>
                    <a:lnTo>
                      <a:pt x="668" y="650"/>
                    </a:lnTo>
                    <a:lnTo>
                      <a:pt x="668" y="647"/>
                    </a:lnTo>
                    <a:lnTo>
                      <a:pt x="668" y="637"/>
                    </a:lnTo>
                    <a:lnTo>
                      <a:pt x="673" y="631"/>
                    </a:lnTo>
                    <a:lnTo>
                      <a:pt x="680" y="633"/>
                    </a:lnTo>
                    <a:lnTo>
                      <a:pt x="688" y="632"/>
                    </a:lnTo>
                    <a:lnTo>
                      <a:pt x="683" y="626"/>
                    </a:lnTo>
                    <a:lnTo>
                      <a:pt x="676" y="620"/>
                    </a:lnTo>
                    <a:lnTo>
                      <a:pt x="680" y="614"/>
                    </a:lnTo>
                    <a:lnTo>
                      <a:pt x="687" y="610"/>
                    </a:lnTo>
                    <a:lnTo>
                      <a:pt x="693" y="608"/>
                    </a:lnTo>
                    <a:lnTo>
                      <a:pt x="702" y="602"/>
                    </a:lnTo>
                    <a:lnTo>
                      <a:pt x="708" y="602"/>
                    </a:lnTo>
                    <a:lnTo>
                      <a:pt x="712" y="603"/>
                    </a:lnTo>
                    <a:lnTo>
                      <a:pt x="716" y="606"/>
                    </a:lnTo>
                    <a:lnTo>
                      <a:pt x="720" y="615"/>
                    </a:lnTo>
                    <a:lnTo>
                      <a:pt x="728" y="633"/>
                    </a:lnTo>
                    <a:lnTo>
                      <a:pt x="729" y="636"/>
                    </a:lnTo>
                    <a:lnTo>
                      <a:pt x="726" y="648"/>
                    </a:lnTo>
                    <a:lnTo>
                      <a:pt x="722" y="660"/>
                    </a:lnTo>
                    <a:lnTo>
                      <a:pt x="722" y="673"/>
                    </a:lnTo>
                    <a:lnTo>
                      <a:pt x="724" y="674"/>
                    </a:lnTo>
                    <a:lnTo>
                      <a:pt x="727" y="675"/>
                    </a:lnTo>
                    <a:lnTo>
                      <a:pt x="733" y="669"/>
                    </a:lnTo>
                    <a:lnTo>
                      <a:pt x="735" y="661"/>
                    </a:lnTo>
                    <a:lnTo>
                      <a:pt x="738" y="659"/>
                    </a:lnTo>
                    <a:lnTo>
                      <a:pt x="742" y="660"/>
                    </a:lnTo>
                    <a:lnTo>
                      <a:pt x="745" y="663"/>
                    </a:lnTo>
                    <a:lnTo>
                      <a:pt x="745" y="668"/>
                    </a:lnTo>
                    <a:lnTo>
                      <a:pt x="746" y="676"/>
                    </a:lnTo>
                    <a:lnTo>
                      <a:pt x="751" y="679"/>
                    </a:lnTo>
                    <a:lnTo>
                      <a:pt x="752" y="677"/>
                    </a:lnTo>
                    <a:lnTo>
                      <a:pt x="751" y="662"/>
                    </a:lnTo>
                    <a:lnTo>
                      <a:pt x="752" y="660"/>
                    </a:lnTo>
                    <a:lnTo>
                      <a:pt x="754" y="651"/>
                    </a:lnTo>
                    <a:lnTo>
                      <a:pt x="760" y="647"/>
                    </a:lnTo>
                    <a:lnTo>
                      <a:pt x="765" y="646"/>
                    </a:lnTo>
                    <a:lnTo>
                      <a:pt x="769" y="646"/>
                    </a:lnTo>
                    <a:lnTo>
                      <a:pt x="775" y="649"/>
                    </a:lnTo>
                    <a:lnTo>
                      <a:pt x="781" y="652"/>
                    </a:lnTo>
                    <a:lnTo>
                      <a:pt x="787" y="650"/>
                    </a:lnTo>
                    <a:lnTo>
                      <a:pt x="791" y="653"/>
                    </a:lnTo>
                    <a:lnTo>
                      <a:pt x="792" y="657"/>
                    </a:lnTo>
                    <a:lnTo>
                      <a:pt x="796" y="663"/>
                    </a:lnTo>
                    <a:lnTo>
                      <a:pt x="799" y="667"/>
                    </a:lnTo>
                    <a:lnTo>
                      <a:pt x="803" y="673"/>
                    </a:lnTo>
                    <a:lnTo>
                      <a:pt x="803" y="676"/>
                    </a:lnTo>
                    <a:lnTo>
                      <a:pt x="800" y="678"/>
                    </a:lnTo>
                    <a:lnTo>
                      <a:pt x="797" y="683"/>
                    </a:lnTo>
                    <a:lnTo>
                      <a:pt x="793" y="687"/>
                    </a:lnTo>
                    <a:lnTo>
                      <a:pt x="792" y="691"/>
                    </a:lnTo>
                    <a:lnTo>
                      <a:pt x="794" y="696"/>
                    </a:lnTo>
                    <a:lnTo>
                      <a:pt x="797" y="697"/>
                    </a:lnTo>
                    <a:lnTo>
                      <a:pt x="802" y="690"/>
                    </a:lnTo>
                    <a:lnTo>
                      <a:pt x="805" y="687"/>
                    </a:lnTo>
                    <a:lnTo>
                      <a:pt x="808" y="688"/>
                    </a:lnTo>
                    <a:lnTo>
                      <a:pt x="811" y="692"/>
                    </a:lnTo>
                    <a:lnTo>
                      <a:pt x="813" y="700"/>
                    </a:lnTo>
                    <a:lnTo>
                      <a:pt x="815" y="707"/>
                    </a:lnTo>
                    <a:lnTo>
                      <a:pt x="817" y="703"/>
                    </a:lnTo>
                    <a:lnTo>
                      <a:pt x="824" y="689"/>
                    </a:lnTo>
                    <a:lnTo>
                      <a:pt x="835" y="693"/>
                    </a:lnTo>
                    <a:lnTo>
                      <a:pt x="840" y="700"/>
                    </a:lnTo>
                    <a:lnTo>
                      <a:pt x="840" y="701"/>
                    </a:lnTo>
                    <a:lnTo>
                      <a:pt x="836" y="707"/>
                    </a:lnTo>
                    <a:lnTo>
                      <a:pt x="832" y="715"/>
                    </a:lnTo>
                    <a:lnTo>
                      <a:pt x="839" y="714"/>
                    </a:lnTo>
                    <a:lnTo>
                      <a:pt x="841" y="711"/>
                    </a:lnTo>
                    <a:lnTo>
                      <a:pt x="847" y="709"/>
                    </a:lnTo>
                    <a:lnTo>
                      <a:pt x="847" y="721"/>
                    </a:lnTo>
                    <a:lnTo>
                      <a:pt x="851" y="726"/>
                    </a:lnTo>
                    <a:lnTo>
                      <a:pt x="854" y="725"/>
                    </a:lnTo>
                    <a:lnTo>
                      <a:pt x="859" y="722"/>
                    </a:lnTo>
                    <a:lnTo>
                      <a:pt x="866" y="720"/>
                    </a:lnTo>
                    <a:lnTo>
                      <a:pt x="870" y="724"/>
                    </a:lnTo>
                    <a:lnTo>
                      <a:pt x="873" y="729"/>
                    </a:lnTo>
                    <a:lnTo>
                      <a:pt x="872" y="731"/>
                    </a:lnTo>
                    <a:lnTo>
                      <a:pt x="870" y="735"/>
                    </a:lnTo>
                    <a:lnTo>
                      <a:pt x="860" y="742"/>
                    </a:lnTo>
                    <a:lnTo>
                      <a:pt x="859" y="746"/>
                    </a:lnTo>
                    <a:lnTo>
                      <a:pt x="861" y="750"/>
                    </a:lnTo>
                    <a:lnTo>
                      <a:pt x="864" y="749"/>
                    </a:lnTo>
                    <a:lnTo>
                      <a:pt x="868" y="746"/>
                    </a:lnTo>
                    <a:lnTo>
                      <a:pt x="874" y="744"/>
                    </a:lnTo>
                    <a:lnTo>
                      <a:pt x="877" y="740"/>
                    </a:lnTo>
                    <a:lnTo>
                      <a:pt x="879" y="738"/>
                    </a:lnTo>
                    <a:lnTo>
                      <a:pt x="881" y="739"/>
                    </a:lnTo>
                    <a:lnTo>
                      <a:pt x="884" y="742"/>
                    </a:lnTo>
                    <a:lnTo>
                      <a:pt x="887" y="747"/>
                    </a:lnTo>
                    <a:lnTo>
                      <a:pt x="890" y="756"/>
                    </a:lnTo>
                    <a:lnTo>
                      <a:pt x="885" y="756"/>
                    </a:lnTo>
                    <a:lnTo>
                      <a:pt x="878" y="757"/>
                    </a:lnTo>
                    <a:lnTo>
                      <a:pt x="876" y="759"/>
                    </a:lnTo>
                    <a:lnTo>
                      <a:pt x="876" y="763"/>
                    </a:lnTo>
                    <a:lnTo>
                      <a:pt x="878" y="765"/>
                    </a:lnTo>
                    <a:lnTo>
                      <a:pt x="886" y="766"/>
                    </a:lnTo>
                    <a:lnTo>
                      <a:pt x="891" y="769"/>
                    </a:lnTo>
                    <a:lnTo>
                      <a:pt x="894" y="772"/>
                    </a:lnTo>
                    <a:lnTo>
                      <a:pt x="895" y="777"/>
                    </a:lnTo>
                    <a:lnTo>
                      <a:pt x="893" y="777"/>
                    </a:lnTo>
                    <a:lnTo>
                      <a:pt x="889" y="777"/>
                    </a:lnTo>
                    <a:lnTo>
                      <a:pt x="883" y="776"/>
                    </a:lnTo>
                    <a:lnTo>
                      <a:pt x="879" y="773"/>
                    </a:lnTo>
                    <a:lnTo>
                      <a:pt x="874" y="772"/>
                    </a:lnTo>
                    <a:lnTo>
                      <a:pt x="872" y="775"/>
                    </a:lnTo>
                    <a:lnTo>
                      <a:pt x="879" y="783"/>
                    </a:lnTo>
                    <a:lnTo>
                      <a:pt x="878" y="786"/>
                    </a:lnTo>
                    <a:lnTo>
                      <a:pt x="869" y="788"/>
                    </a:lnTo>
                    <a:lnTo>
                      <a:pt x="871" y="792"/>
                    </a:lnTo>
                    <a:lnTo>
                      <a:pt x="873" y="795"/>
                    </a:lnTo>
                    <a:lnTo>
                      <a:pt x="876" y="795"/>
                    </a:lnTo>
                    <a:lnTo>
                      <a:pt x="883" y="801"/>
                    </a:lnTo>
                    <a:lnTo>
                      <a:pt x="890" y="806"/>
                    </a:lnTo>
                    <a:lnTo>
                      <a:pt x="892" y="809"/>
                    </a:lnTo>
                    <a:lnTo>
                      <a:pt x="892" y="813"/>
                    </a:lnTo>
                    <a:lnTo>
                      <a:pt x="894" y="818"/>
                    </a:lnTo>
                    <a:lnTo>
                      <a:pt x="898" y="815"/>
                    </a:lnTo>
                    <a:lnTo>
                      <a:pt x="901" y="816"/>
                    </a:lnTo>
                    <a:lnTo>
                      <a:pt x="909" y="820"/>
                    </a:lnTo>
                    <a:lnTo>
                      <a:pt x="910" y="819"/>
                    </a:lnTo>
                    <a:lnTo>
                      <a:pt x="914" y="817"/>
                    </a:lnTo>
                    <a:lnTo>
                      <a:pt x="917" y="817"/>
                    </a:lnTo>
                    <a:lnTo>
                      <a:pt x="921" y="823"/>
                    </a:lnTo>
                    <a:lnTo>
                      <a:pt x="926" y="830"/>
                    </a:lnTo>
                    <a:lnTo>
                      <a:pt x="928" y="835"/>
                    </a:lnTo>
                    <a:lnTo>
                      <a:pt x="924" y="836"/>
                    </a:lnTo>
                    <a:lnTo>
                      <a:pt x="920" y="838"/>
                    </a:lnTo>
                    <a:lnTo>
                      <a:pt x="920" y="844"/>
                    </a:lnTo>
                    <a:lnTo>
                      <a:pt x="924" y="844"/>
                    </a:lnTo>
                    <a:lnTo>
                      <a:pt x="932" y="843"/>
                    </a:lnTo>
                    <a:lnTo>
                      <a:pt x="934" y="841"/>
                    </a:lnTo>
                    <a:lnTo>
                      <a:pt x="939" y="842"/>
                    </a:lnTo>
                    <a:lnTo>
                      <a:pt x="937" y="850"/>
                    </a:lnTo>
                    <a:lnTo>
                      <a:pt x="942" y="852"/>
                    </a:lnTo>
                    <a:lnTo>
                      <a:pt x="945" y="852"/>
                    </a:lnTo>
                    <a:lnTo>
                      <a:pt x="950" y="847"/>
                    </a:lnTo>
                    <a:lnTo>
                      <a:pt x="954" y="852"/>
                    </a:lnTo>
                    <a:lnTo>
                      <a:pt x="959" y="857"/>
                    </a:lnTo>
                    <a:lnTo>
                      <a:pt x="961" y="858"/>
                    </a:lnTo>
                    <a:lnTo>
                      <a:pt x="959" y="861"/>
                    </a:lnTo>
                    <a:lnTo>
                      <a:pt x="958" y="863"/>
                    </a:lnTo>
                    <a:lnTo>
                      <a:pt x="957" y="867"/>
                    </a:lnTo>
                    <a:lnTo>
                      <a:pt x="953" y="868"/>
                    </a:lnTo>
                    <a:lnTo>
                      <a:pt x="949" y="865"/>
                    </a:lnTo>
                    <a:lnTo>
                      <a:pt x="947" y="864"/>
                    </a:lnTo>
                    <a:lnTo>
                      <a:pt x="943" y="867"/>
                    </a:lnTo>
                    <a:lnTo>
                      <a:pt x="948" y="873"/>
                    </a:lnTo>
                    <a:lnTo>
                      <a:pt x="950" y="876"/>
                    </a:lnTo>
                    <a:lnTo>
                      <a:pt x="950" y="879"/>
                    </a:lnTo>
                    <a:lnTo>
                      <a:pt x="944" y="882"/>
                    </a:lnTo>
                    <a:lnTo>
                      <a:pt x="942" y="885"/>
                    </a:lnTo>
                    <a:lnTo>
                      <a:pt x="941" y="889"/>
                    </a:lnTo>
                    <a:lnTo>
                      <a:pt x="939" y="887"/>
                    </a:lnTo>
                    <a:lnTo>
                      <a:pt x="934" y="880"/>
                    </a:lnTo>
                    <a:lnTo>
                      <a:pt x="933" y="894"/>
                    </a:lnTo>
                    <a:lnTo>
                      <a:pt x="935" y="906"/>
                    </a:lnTo>
                    <a:lnTo>
                      <a:pt x="932" y="907"/>
                    </a:lnTo>
                    <a:lnTo>
                      <a:pt x="929" y="903"/>
                    </a:lnTo>
                    <a:lnTo>
                      <a:pt x="925" y="901"/>
                    </a:lnTo>
                    <a:lnTo>
                      <a:pt x="924" y="899"/>
                    </a:lnTo>
                    <a:lnTo>
                      <a:pt x="924" y="896"/>
                    </a:lnTo>
                    <a:lnTo>
                      <a:pt x="922" y="892"/>
                    </a:lnTo>
                    <a:lnTo>
                      <a:pt x="917" y="896"/>
                    </a:lnTo>
                    <a:lnTo>
                      <a:pt x="913" y="888"/>
                    </a:lnTo>
                    <a:lnTo>
                      <a:pt x="913" y="884"/>
                    </a:lnTo>
                    <a:lnTo>
                      <a:pt x="915" y="879"/>
                    </a:lnTo>
                    <a:lnTo>
                      <a:pt x="913" y="877"/>
                    </a:lnTo>
                    <a:lnTo>
                      <a:pt x="912" y="877"/>
                    </a:lnTo>
                    <a:lnTo>
                      <a:pt x="906" y="876"/>
                    </a:lnTo>
                    <a:lnTo>
                      <a:pt x="902" y="872"/>
                    </a:lnTo>
                    <a:lnTo>
                      <a:pt x="896" y="864"/>
                    </a:lnTo>
                    <a:lnTo>
                      <a:pt x="892" y="860"/>
                    </a:lnTo>
                    <a:lnTo>
                      <a:pt x="888" y="859"/>
                    </a:lnTo>
                    <a:lnTo>
                      <a:pt x="885" y="862"/>
                    </a:lnTo>
                    <a:lnTo>
                      <a:pt x="882" y="863"/>
                    </a:lnTo>
                    <a:lnTo>
                      <a:pt x="882" y="866"/>
                    </a:lnTo>
                    <a:lnTo>
                      <a:pt x="883" y="869"/>
                    </a:lnTo>
                    <a:lnTo>
                      <a:pt x="889" y="878"/>
                    </a:lnTo>
                    <a:lnTo>
                      <a:pt x="887" y="879"/>
                    </a:lnTo>
                    <a:lnTo>
                      <a:pt x="883" y="880"/>
                    </a:lnTo>
                    <a:lnTo>
                      <a:pt x="882" y="877"/>
                    </a:lnTo>
                    <a:lnTo>
                      <a:pt x="878" y="872"/>
                    </a:lnTo>
                    <a:lnTo>
                      <a:pt x="874" y="869"/>
                    </a:lnTo>
                    <a:lnTo>
                      <a:pt x="876" y="876"/>
                    </a:lnTo>
                    <a:lnTo>
                      <a:pt x="880" y="888"/>
                    </a:lnTo>
                    <a:lnTo>
                      <a:pt x="884" y="889"/>
                    </a:lnTo>
                    <a:lnTo>
                      <a:pt x="887" y="890"/>
                    </a:lnTo>
                    <a:lnTo>
                      <a:pt x="890" y="897"/>
                    </a:lnTo>
                    <a:lnTo>
                      <a:pt x="893" y="908"/>
                    </a:lnTo>
                    <a:lnTo>
                      <a:pt x="896" y="913"/>
                    </a:lnTo>
                    <a:lnTo>
                      <a:pt x="899" y="909"/>
                    </a:lnTo>
                    <a:lnTo>
                      <a:pt x="901" y="910"/>
                    </a:lnTo>
                    <a:lnTo>
                      <a:pt x="904" y="915"/>
                    </a:lnTo>
                    <a:lnTo>
                      <a:pt x="907" y="918"/>
                    </a:lnTo>
                    <a:lnTo>
                      <a:pt x="915" y="923"/>
                    </a:lnTo>
                    <a:lnTo>
                      <a:pt x="911" y="925"/>
                    </a:lnTo>
                    <a:lnTo>
                      <a:pt x="910" y="927"/>
                    </a:lnTo>
                    <a:lnTo>
                      <a:pt x="911" y="929"/>
                    </a:lnTo>
                    <a:lnTo>
                      <a:pt x="914" y="933"/>
                    </a:lnTo>
                    <a:lnTo>
                      <a:pt x="920" y="939"/>
                    </a:lnTo>
                    <a:lnTo>
                      <a:pt x="921" y="941"/>
                    </a:lnTo>
                    <a:lnTo>
                      <a:pt x="923" y="950"/>
                    </a:lnTo>
                    <a:lnTo>
                      <a:pt x="922" y="955"/>
                    </a:lnTo>
                    <a:lnTo>
                      <a:pt x="915" y="941"/>
                    </a:lnTo>
                    <a:lnTo>
                      <a:pt x="912" y="938"/>
                    </a:lnTo>
                    <a:lnTo>
                      <a:pt x="912" y="941"/>
                    </a:lnTo>
                    <a:lnTo>
                      <a:pt x="913" y="944"/>
                    </a:lnTo>
                    <a:lnTo>
                      <a:pt x="918" y="960"/>
                    </a:lnTo>
                    <a:lnTo>
                      <a:pt x="918" y="963"/>
                    </a:lnTo>
                    <a:lnTo>
                      <a:pt x="913" y="962"/>
                    </a:lnTo>
                    <a:lnTo>
                      <a:pt x="913" y="964"/>
                    </a:lnTo>
                    <a:lnTo>
                      <a:pt x="916" y="969"/>
                    </a:lnTo>
                    <a:lnTo>
                      <a:pt x="918" y="975"/>
                    </a:lnTo>
                    <a:lnTo>
                      <a:pt x="915" y="973"/>
                    </a:lnTo>
                    <a:lnTo>
                      <a:pt x="911" y="970"/>
                    </a:lnTo>
                    <a:lnTo>
                      <a:pt x="907" y="961"/>
                    </a:lnTo>
                    <a:lnTo>
                      <a:pt x="906" y="961"/>
                    </a:lnTo>
                    <a:lnTo>
                      <a:pt x="902" y="962"/>
                    </a:lnTo>
                    <a:lnTo>
                      <a:pt x="897" y="959"/>
                    </a:lnTo>
                    <a:lnTo>
                      <a:pt x="889" y="951"/>
                    </a:lnTo>
                    <a:lnTo>
                      <a:pt x="887" y="948"/>
                    </a:lnTo>
                    <a:lnTo>
                      <a:pt x="882" y="940"/>
                    </a:lnTo>
                    <a:lnTo>
                      <a:pt x="883" y="949"/>
                    </a:lnTo>
                    <a:lnTo>
                      <a:pt x="876" y="944"/>
                    </a:lnTo>
                    <a:lnTo>
                      <a:pt x="873" y="942"/>
                    </a:lnTo>
                    <a:lnTo>
                      <a:pt x="868" y="941"/>
                    </a:lnTo>
                    <a:lnTo>
                      <a:pt x="869" y="944"/>
                    </a:lnTo>
                    <a:lnTo>
                      <a:pt x="873" y="952"/>
                    </a:lnTo>
                    <a:lnTo>
                      <a:pt x="878" y="958"/>
                    </a:lnTo>
                    <a:lnTo>
                      <a:pt x="888" y="965"/>
                    </a:lnTo>
                    <a:lnTo>
                      <a:pt x="895" y="973"/>
                    </a:lnTo>
                    <a:lnTo>
                      <a:pt x="899" y="979"/>
                    </a:lnTo>
                    <a:lnTo>
                      <a:pt x="901" y="985"/>
                    </a:lnTo>
                    <a:lnTo>
                      <a:pt x="904" y="993"/>
                    </a:lnTo>
                    <a:lnTo>
                      <a:pt x="894" y="989"/>
                    </a:lnTo>
                    <a:lnTo>
                      <a:pt x="885" y="984"/>
                    </a:lnTo>
                    <a:lnTo>
                      <a:pt x="879" y="981"/>
                    </a:lnTo>
                    <a:lnTo>
                      <a:pt x="871" y="980"/>
                    </a:lnTo>
                    <a:lnTo>
                      <a:pt x="865" y="977"/>
                    </a:lnTo>
                    <a:lnTo>
                      <a:pt x="860" y="969"/>
                    </a:lnTo>
                    <a:lnTo>
                      <a:pt x="854" y="968"/>
                    </a:lnTo>
                    <a:lnTo>
                      <a:pt x="851" y="965"/>
                    </a:lnTo>
                    <a:lnTo>
                      <a:pt x="847" y="963"/>
                    </a:lnTo>
                    <a:lnTo>
                      <a:pt x="847" y="965"/>
                    </a:lnTo>
                    <a:close/>
                    <a:moveTo>
                      <a:pt x="509" y="699"/>
                    </a:moveTo>
                    <a:lnTo>
                      <a:pt x="506" y="698"/>
                    </a:lnTo>
                    <a:lnTo>
                      <a:pt x="500" y="688"/>
                    </a:lnTo>
                    <a:lnTo>
                      <a:pt x="496" y="677"/>
                    </a:lnTo>
                    <a:lnTo>
                      <a:pt x="490" y="669"/>
                    </a:lnTo>
                    <a:lnTo>
                      <a:pt x="485" y="665"/>
                    </a:lnTo>
                    <a:lnTo>
                      <a:pt x="477" y="663"/>
                    </a:lnTo>
                    <a:lnTo>
                      <a:pt x="474" y="660"/>
                    </a:lnTo>
                    <a:lnTo>
                      <a:pt x="462" y="640"/>
                    </a:lnTo>
                    <a:lnTo>
                      <a:pt x="466" y="629"/>
                    </a:lnTo>
                    <a:lnTo>
                      <a:pt x="470" y="631"/>
                    </a:lnTo>
                    <a:lnTo>
                      <a:pt x="476" y="640"/>
                    </a:lnTo>
                    <a:lnTo>
                      <a:pt x="481" y="644"/>
                    </a:lnTo>
                    <a:lnTo>
                      <a:pt x="484" y="645"/>
                    </a:lnTo>
                    <a:lnTo>
                      <a:pt x="487" y="640"/>
                    </a:lnTo>
                    <a:lnTo>
                      <a:pt x="492" y="628"/>
                    </a:lnTo>
                    <a:lnTo>
                      <a:pt x="494" y="628"/>
                    </a:lnTo>
                    <a:lnTo>
                      <a:pt x="494" y="624"/>
                    </a:lnTo>
                    <a:lnTo>
                      <a:pt x="489" y="613"/>
                    </a:lnTo>
                    <a:lnTo>
                      <a:pt x="483" y="605"/>
                    </a:lnTo>
                    <a:lnTo>
                      <a:pt x="482" y="600"/>
                    </a:lnTo>
                    <a:lnTo>
                      <a:pt x="483" y="598"/>
                    </a:lnTo>
                    <a:lnTo>
                      <a:pt x="492" y="600"/>
                    </a:lnTo>
                    <a:lnTo>
                      <a:pt x="496" y="596"/>
                    </a:lnTo>
                    <a:lnTo>
                      <a:pt x="498" y="596"/>
                    </a:lnTo>
                    <a:lnTo>
                      <a:pt x="503" y="603"/>
                    </a:lnTo>
                    <a:lnTo>
                      <a:pt x="506" y="604"/>
                    </a:lnTo>
                    <a:lnTo>
                      <a:pt x="509" y="603"/>
                    </a:lnTo>
                    <a:lnTo>
                      <a:pt x="512" y="598"/>
                    </a:lnTo>
                    <a:lnTo>
                      <a:pt x="518" y="595"/>
                    </a:lnTo>
                    <a:lnTo>
                      <a:pt x="526" y="597"/>
                    </a:lnTo>
                    <a:lnTo>
                      <a:pt x="531" y="601"/>
                    </a:lnTo>
                    <a:lnTo>
                      <a:pt x="529" y="606"/>
                    </a:lnTo>
                    <a:lnTo>
                      <a:pt x="526" y="609"/>
                    </a:lnTo>
                    <a:lnTo>
                      <a:pt x="524" y="615"/>
                    </a:lnTo>
                    <a:lnTo>
                      <a:pt x="516" y="623"/>
                    </a:lnTo>
                    <a:lnTo>
                      <a:pt x="513" y="626"/>
                    </a:lnTo>
                    <a:lnTo>
                      <a:pt x="513" y="629"/>
                    </a:lnTo>
                    <a:lnTo>
                      <a:pt x="514" y="634"/>
                    </a:lnTo>
                    <a:lnTo>
                      <a:pt x="517" y="636"/>
                    </a:lnTo>
                    <a:lnTo>
                      <a:pt x="521" y="634"/>
                    </a:lnTo>
                    <a:lnTo>
                      <a:pt x="527" y="637"/>
                    </a:lnTo>
                    <a:lnTo>
                      <a:pt x="532" y="642"/>
                    </a:lnTo>
                    <a:lnTo>
                      <a:pt x="534" y="642"/>
                    </a:lnTo>
                    <a:lnTo>
                      <a:pt x="537" y="647"/>
                    </a:lnTo>
                    <a:lnTo>
                      <a:pt x="538" y="655"/>
                    </a:lnTo>
                    <a:lnTo>
                      <a:pt x="534" y="661"/>
                    </a:lnTo>
                    <a:lnTo>
                      <a:pt x="533" y="667"/>
                    </a:lnTo>
                    <a:lnTo>
                      <a:pt x="532" y="679"/>
                    </a:lnTo>
                    <a:lnTo>
                      <a:pt x="529" y="686"/>
                    </a:lnTo>
                    <a:lnTo>
                      <a:pt x="526" y="688"/>
                    </a:lnTo>
                    <a:lnTo>
                      <a:pt x="523" y="688"/>
                    </a:lnTo>
                    <a:lnTo>
                      <a:pt x="520" y="687"/>
                    </a:lnTo>
                    <a:lnTo>
                      <a:pt x="515" y="681"/>
                    </a:lnTo>
                    <a:lnTo>
                      <a:pt x="512" y="679"/>
                    </a:lnTo>
                    <a:lnTo>
                      <a:pt x="512" y="682"/>
                    </a:lnTo>
                    <a:lnTo>
                      <a:pt x="518" y="692"/>
                    </a:lnTo>
                    <a:lnTo>
                      <a:pt x="513" y="699"/>
                    </a:lnTo>
                    <a:lnTo>
                      <a:pt x="509" y="699"/>
                    </a:lnTo>
                    <a:close/>
                    <a:moveTo>
                      <a:pt x="560" y="667"/>
                    </a:moveTo>
                    <a:lnTo>
                      <a:pt x="553" y="663"/>
                    </a:lnTo>
                    <a:lnTo>
                      <a:pt x="553" y="654"/>
                    </a:lnTo>
                    <a:lnTo>
                      <a:pt x="547" y="639"/>
                    </a:lnTo>
                    <a:lnTo>
                      <a:pt x="546" y="629"/>
                    </a:lnTo>
                    <a:lnTo>
                      <a:pt x="547" y="621"/>
                    </a:lnTo>
                    <a:lnTo>
                      <a:pt x="548" y="609"/>
                    </a:lnTo>
                    <a:lnTo>
                      <a:pt x="550" y="603"/>
                    </a:lnTo>
                    <a:lnTo>
                      <a:pt x="557" y="603"/>
                    </a:lnTo>
                    <a:lnTo>
                      <a:pt x="556" y="600"/>
                    </a:lnTo>
                    <a:lnTo>
                      <a:pt x="554" y="595"/>
                    </a:lnTo>
                    <a:lnTo>
                      <a:pt x="553" y="589"/>
                    </a:lnTo>
                    <a:lnTo>
                      <a:pt x="554" y="587"/>
                    </a:lnTo>
                    <a:lnTo>
                      <a:pt x="556" y="586"/>
                    </a:lnTo>
                    <a:lnTo>
                      <a:pt x="567" y="585"/>
                    </a:lnTo>
                    <a:lnTo>
                      <a:pt x="574" y="587"/>
                    </a:lnTo>
                    <a:lnTo>
                      <a:pt x="582" y="591"/>
                    </a:lnTo>
                    <a:lnTo>
                      <a:pt x="589" y="592"/>
                    </a:lnTo>
                    <a:lnTo>
                      <a:pt x="596" y="590"/>
                    </a:lnTo>
                    <a:lnTo>
                      <a:pt x="601" y="590"/>
                    </a:lnTo>
                    <a:lnTo>
                      <a:pt x="605" y="592"/>
                    </a:lnTo>
                    <a:lnTo>
                      <a:pt x="609" y="596"/>
                    </a:lnTo>
                    <a:lnTo>
                      <a:pt x="609" y="598"/>
                    </a:lnTo>
                    <a:lnTo>
                      <a:pt x="607" y="601"/>
                    </a:lnTo>
                    <a:lnTo>
                      <a:pt x="603" y="610"/>
                    </a:lnTo>
                    <a:lnTo>
                      <a:pt x="598" y="624"/>
                    </a:lnTo>
                    <a:lnTo>
                      <a:pt x="590" y="641"/>
                    </a:lnTo>
                    <a:lnTo>
                      <a:pt x="582" y="642"/>
                    </a:lnTo>
                    <a:lnTo>
                      <a:pt x="570" y="639"/>
                    </a:lnTo>
                    <a:lnTo>
                      <a:pt x="563" y="640"/>
                    </a:lnTo>
                    <a:lnTo>
                      <a:pt x="570" y="653"/>
                    </a:lnTo>
                    <a:lnTo>
                      <a:pt x="569" y="659"/>
                    </a:lnTo>
                    <a:lnTo>
                      <a:pt x="565" y="666"/>
                    </a:lnTo>
                    <a:lnTo>
                      <a:pt x="560" y="667"/>
                    </a:lnTo>
                    <a:close/>
                    <a:moveTo>
                      <a:pt x="222" y="707"/>
                    </a:moveTo>
                    <a:lnTo>
                      <a:pt x="217" y="707"/>
                    </a:lnTo>
                    <a:lnTo>
                      <a:pt x="211" y="705"/>
                    </a:lnTo>
                    <a:lnTo>
                      <a:pt x="209" y="697"/>
                    </a:lnTo>
                    <a:lnTo>
                      <a:pt x="207" y="689"/>
                    </a:lnTo>
                    <a:lnTo>
                      <a:pt x="204" y="685"/>
                    </a:lnTo>
                    <a:lnTo>
                      <a:pt x="198" y="679"/>
                    </a:lnTo>
                    <a:lnTo>
                      <a:pt x="191" y="677"/>
                    </a:lnTo>
                    <a:lnTo>
                      <a:pt x="186" y="675"/>
                    </a:lnTo>
                    <a:lnTo>
                      <a:pt x="183" y="672"/>
                    </a:lnTo>
                    <a:lnTo>
                      <a:pt x="182" y="668"/>
                    </a:lnTo>
                    <a:lnTo>
                      <a:pt x="185" y="667"/>
                    </a:lnTo>
                    <a:lnTo>
                      <a:pt x="188" y="661"/>
                    </a:lnTo>
                    <a:lnTo>
                      <a:pt x="191" y="657"/>
                    </a:lnTo>
                    <a:lnTo>
                      <a:pt x="191" y="650"/>
                    </a:lnTo>
                    <a:lnTo>
                      <a:pt x="189" y="636"/>
                    </a:lnTo>
                    <a:lnTo>
                      <a:pt x="192" y="636"/>
                    </a:lnTo>
                    <a:lnTo>
                      <a:pt x="194" y="633"/>
                    </a:lnTo>
                    <a:lnTo>
                      <a:pt x="196" y="626"/>
                    </a:lnTo>
                    <a:lnTo>
                      <a:pt x="202" y="615"/>
                    </a:lnTo>
                    <a:lnTo>
                      <a:pt x="205" y="604"/>
                    </a:lnTo>
                    <a:lnTo>
                      <a:pt x="204" y="598"/>
                    </a:lnTo>
                    <a:lnTo>
                      <a:pt x="203" y="595"/>
                    </a:lnTo>
                    <a:lnTo>
                      <a:pt x="196" y="581"/>
                    </a:lnTo>
                    <a:lnTo>
                      <a:pt x="194" y="572"/>
                    </a:lnTo>
                    <a:lnTo>
                      <a:pt x="199" y="572"/>
                    </a:lnTo>
                    <a:lnTo>
                      <a:pt x="203" y="571"/>
                    </a:lnTo>
                    <a:lnTo>
                      <a:pt x="211" y="572"/>
                    </a:lnTo>
                    <a:lnTo>
                      <a:pt x="216" y="572"/>
                    </a:lnTo>
                    <a:lnTo>
                      <a:pt x="224" y="571"/>
                    </a:lnTo>
                    <a:lnTo>
                      <a:pt x="231" y="568"/>
                    </a:lnTo>
                    <a:lnTo>
                      <a:pt x="238" y="566"/>
                    </a:lnTo>
                    <a:lnTo>
                      <a:pt x="241" y="569"/>
                    </a:lnTo>
                    <a:lnTo>
                      <a:pt x="259" y="585"/>
                    </a:lnTo>
                    <a:lnTo>
                      <a:pt x="264" y="587"/>
                    </a:lnTo>
                    <a:lnTo>
                      <a:pt x="267" y="585"/>
                    </a:lnTo>
                    <a:lnTo>
                      <a:pt x="275" y="583"/>
                    </a:lnTo>
                    <a:lnTo>
                      <a:pt x="281" y="583"/>
                    </a:lnTo>
                    <a:lnTo>
                      <a:pt x="285" y="585"/>
                    </a:lnTo>
                    <a:lnTo>
                      <a:pt x="292" y="592"/>
                    </a:lnTo>
                    <a:lnTo>
                      <a:pt x="305" y="608"/>
                    </a:lnTo>
                    <a:lnTo>
                      <a:pt x="304" y="611"/>
                    </a:lnTo>
                    <a:lnTo>
                      <a:pt x="302" y="611"/>
                    </a:lnTo>
                    <a:lnTo>
                      <a:pt x="300" y="613"/>
                    </a:lnTo>
                    <a:lnTo>
                      <a:pt x="292" y="619"/>
                    </a:lnTo>
                    <a:lnTo>
                      <a:pt x="286" y="622"/>
                    </a:lnTo>
                    <a:lnTo>
                      <a:pt x="276" y="630"/>
                    </a:lnTo>
                    <a:lnTo>
                      <a:pt x="270" y="636"/>
                    </a:lnTo>
                    <a:lnTo>
                      <a:pt x="262" y="649"/>
                    </a:lnTo>
                    <a:lnTo>
                      <a:pt x="256" y="659"/>
                    </a:lnTo>
                    <a:lnTo>
                      <a:pt x="253" y="661"/>
                    </a:lnTo>
                    <a:lnTo>
                      <a:pt x="248" y="663"/>
                    </a:lnTo>
                    <a:lnTo>
                      <a:pt x="248" y="679"/>
                    </a:lnTo>
                    <a:lnTo>
                      <a:pt x="247" y="688"/>
                    </a:lnTo>
                    <a:lnTo>
                      <a:pt x="243" y="693"/>
                    </a:lnTo>
                    <a:lnTo>
                      <a:pt x="236" y="695"/>
                    </a:lnTo>
                    <a:lnTo>
                      <a:pt x="230" y="694"/>
                    </a:lnTo>
                    <a:lnTo>
                      <a:pt x="227" y="702"/>
                    </a:lnTo>
                    <a:lnTo>
                      <a:pt x="222" y="707"/>
                    </a:lnTo>
                    <a:close/>
                    <a:moveTo>
                      <a:pt x="612" y="485"/>
                    </a:moveTo>
                    <a:lnTo>
                      <a:pt x="607" y="486"/>
                    </a:lnTo>
                    <a:lnTo>
                      <a:pt x="602" y="490"/>
                    </a:lnTo>
                    <a:lnTo>
                      <a:pt x="600" y="500"/>
                    </a:lnTo>
                    <a:lnTo>
                      <a:pt x="606" y="501"/>
                    </a:lnTo>
                    <a:lnTo>
                      <a:pt x="612" y="500"/>
                    </a:lnTo>
                    <a:lnTo>
                      <a:pt x="612" y="500"/>
                    </a:lnTo>
                    <a:lnTo>
                      <a:pt x="617" y="503"/>
                    </a:lnTo>
                    <a:lnTo>
                      <a:pt x="619" y="506"/>
                    </a:lnTo>
                    <a:lnTo>
                      <a:pt x="622" y="516"/>
                    </a:lnTo>
                    <a:lnTo>
                      <a:pt x="626" y="525"/>
                    </a:lnTo>
                    <a:lnTo>
                      <a:pt x="629" y="527"/>
                    </a:lnTo>
                    <a:lnTo>
                      <a:pt x="630" y="526"/>
                    </a:lnTo>
                    <a:lnTo>
                      <a:pt x="631" y="519"/>
                    </a:lnTo>
                    <a:lnTo>
                      <a:pt x="632" y="517"/>
                    </a:lnTo>
                    <a:lnTo>
                      <a:pt x="638" y="517"/>
                    </a:lnTo>
                    <a:lnTo>
                      <a:pt x="642" y="513"/>
                    </a:lnTo>
                    <a:lnTo>
                      <a:pt x="647" y="516"/>
                    </a:lnTo>
                    <a:lnTo>
                      <a:pt x="651" y="521"/>
                    </a:lnTo>
                    <a:lnTo>
                      <a:pt x="655" y="527"/>
                    </a:lnTo>
                    <a:lnTo>
                      <a:pt x="660" y="528"/>
                    </a:lnTo>
                    <a:lnTo>
                      <a:pt x="664" y="518"/>
                    </a:lnTo>
                    <a:lnTo>
                      <a:pt x="672" y="511"/>
                    </a:lnTo>
                    <a:lnTo>
                      <a:pt x="681" y="509"/>
                    </a:lnTo>
                    <a:lnTo>
                      <a:pt x="692" y="503"/>
                    </a:lnTo>
                    <a:lnTo>
                      <a:pt x="700" y="505"/>
                    </a:lnTo>
                    <a:lnTo>
                      <a:pt x="714" y="505"/>
                    </a:lnTo>
                    <a:lnTo>
                      <a:pt x="716" y="506"/>
                    </a:lnTo>
                    <a:lnTo>
                      <a:pt x="720" y="513"/>
                    </a:lnTo>
                    <a:lnTo>
                      <a:pt x="725" y="518"/>
                    </a:lnTo>
                    <a:lnTo>
                      <a:pt x="733" y="521"/>
                    </a:lnTo>
                    <a:lnTo>
                      <a:pt x="736" y="524"/>
                    </a:lnTo>
                    <a:lnTo>
                      <a:pt x="738" y="525"/>
                    </a:lnTo>
                    <a:lnTo>
                      <a:pt x="740" y="528"/>
                    </a:lnTo>
                    <a:lnTo>
                      <a:pt x="740" y="534"/>
                    </a:lnTo>
                    <a:lnTo>
                      <a:pt x="738" y="537"/>
                    </a:lnTo>
                    <a:lnTo>
                      <a:pt x="728" y="546"/>
                    </a:lnTo>
                    <a:lnTo>
                      <a:pt x="728" y="551"/>
                    </a:lnTo>
                    <a:lnTo>
                      <a:pt x="730" y="564"/>
                    </a:lnTo>
                    <a:lnTo>
                      <a:pt x="717" y="566"/>
                    </a:lnTo>
                    <a:lnTo>
                      <a:pt x="714" y="566"/>
                    </a:lnTo>
                    <a:lnTo>
                      <a:pt x="710" y="568"/>
                    </a:lnTo>
                    <a:lnTo>
                      <a:pt x="706" y="567"/>
                    </a:lnTo>
                    <a:lnTo>
                      <a:pt x="701" y="564"/>
                    </a:lnTo>
                    <a:lnTo>
                      <a:pt x="699" y="562"/>
                    </a:lnTo>
                    <a:lnTo>
                      <a:pt x="698" y="548"/>
                    </a:lnTo>
                    <a:lnTo>
                      <a:pt x="693" y="543"/>
                    </a:lnTo>
                    <a:lnTo>
                      <a:pt x="691" y="546"/>
                    </a:lnTo>
                    <a:lnTo>
                      <a:pt x="691" y="561"/>
                    </a:lnTo>
                    <a:lnTo>
                      <a:pt x="689" y="564"/>
                    </a:lnTo>
                    <a:lnTo>
                      <a:pt x="684" y="563"/>
                    </a:lnTo>
                    <a:lnTo>
                      <a:pt x="680" y="564"/>
                    </a:lnTo>
                    <a:lnTo>
                      <a:pt x="676" y="564"/>
                    </a:lnTo>
                    <a:lnTo>
                      <a:pt x="673" y="564"/>
                    </a:lnTo>
                    <a:lnTo>
                      <a:pt x="666" y="560"/>
                    </a:lnTo>
                    <a:lnTo>
                      <a:pt x="662" y="556"/>
                    </a:lnTo>
                    <a:lnTo>
                      <a:pt x="660" y="556"/>
                    </a:lnTo>
                    <a:lnTo>
                      <a:pt x="658" y="564"/>
                    </a:lnTo>
                    <a:lnTo>
                      <a:pt x="649" y="566"/>
                    </a:lnTo>
                    <a:lnTo>
                      <a:pt x="644" y="568"/>
                    </a:lnTo>
                    <a:lnTo>
                      <a:pt x="637" y="567"/>
                    </a:lnTo>
                    <a:lnTo>
                      <a:pt x="634" y="562"/>
                    </a:lnTo>
                    <a:lnTo>
                      <a:pt x="634" y="547"/>
                    </a:lnTo>
                    <a:lnTo>
                      <a:pt x="627" y="550"/>
                    </a:lnTo>
                    <a:lnTo>
                      <a:pt x="625" y="554"/>
                    </a:lnTo>
                    <a:lnTo>
                      <a:pt x="623" y="561"/>
                    </a:lnTo>
                    <a:lnTo>
                      <a:pt x="618" y="565"/>
                    </a:lnTo>
                    <a:lnTo>
                      <a:pt x="612" y="564"/>
                    </a:lnTo>
                    <a:lnTo>
                      <a:pt x="612" y="564"/>
                    </a:lnTo>
                    <a:lnTo>
                      <a:pt x="608" y="560"/>
                    </a:lnTo>
                    <a:lnTo>
                      <a:pt x="601" y="548"/>
                    </a:lnTo>
                    <a:lnTo>
                      <a:pt x="598" y="558"/>
                    </a:lnTo>
                    <a:lnTo>
                      <a:pt x="592" y="557"/>
                    </a:lnTo>
                    <a:lnTo>
                      <a:pt x="588" y="542"/>
                    </a:lnTo>
                    <a:lnTo>
                      <a:pt x="586" y="527"/>
                    </a:lnTo>
                    <a:lnTo>
                      <a:pt x="589" y="517"/>
                    </a:lnTo>
                    <a:lnTo>
                      <a:pt x="589" y="508"/>
                    </a:lnTo>
                    <a:lnTo>
                      <a:pt x="587" y="501"/>
                    </a:lnTo>
                    <a:lnTo>
                      <a:pt x="580" y="487"/>
                    </a:lnTo>
                    <a:lnTo>
                      <a:pt x="577" y="480"/>
                    </a:lnTo>
                    <a:lnTo>
                      <a:pt x="577" y="472"/>
                    </a:lnTo>
                    <a:lnTo>
                      <a:pt x="580" y="469"/>
                    </a:lnTo>
                    <a:lnTo>
                      <a:pt x="587" y="467"/>
                    </a:lnTo>
                    <a:lnTo>
                      <a:pt x="600" y="467"/>
                    </a:lnTo>
                    <a:lnTo>
                      <a:pt x="605" y="469"/>
                    </a:lnTo>
                    <a:lnTo>
                      <a:pt x="611" y="475"/>
                    </a:lnTo>
                    <a:lnTo>
                      <a:pt x="612" y="476"/>
                    </a:lnTo>
                    <a:lnTo>
                      <a:pt x="616" y="480"/>
                    </a:lnTo>
                    <a:lnTo>
                      <a:pt x="613" y="484"/>
                    </a:lnTo>
                    <a:lnTo>
                      <a:pt x="612" y="485"/>
                    </a:lnTo>
                    <a:close/>
                    <a:moveTo>
                      <a:pt x="495" y="543"/>
                    </a:moveTo>
                    <a:lnTo>
                      <a:pt x="489" y="538"/>
                    </a:lnTo>
                    <a:lnTo>
                      <a:pt x="488" y="532"/>
                    </a:lnTo>
                    <a:lnTo>
                      <a:pt x="492" y="524"/>
                    </a:lnTo>
                    <a:lnTo>
                      <a:pt x="495" y="521"/>
                    </a:lnTo>
                    <a:lnTo>
                      <a:pt x="495" y="518"/>
                    </a:lnTo>
                    <a:lnTo>
                      <a:pt x="493" y="510"/>
                    </a:lnTo>
                    <a:lnTo>
                      <a:pt x="486" y="509"/>
                    </a:lnTo>
                    <a:lnTo>
                      <a:pt x="475" y="514"/>
                    </a:lnTo>
                    <a:lnTo>
                      <a:pt x="470" y="516"/>
                    </a:lnTo>
                    <a:lnTo>
                      <a:pt x="468" y="516"/>
                    </a:lnTo>
                    <a:lnTo>
                      <a:pt x="463" y="510"/>
                    </a:lnTo>
                    <a:lnTo>
                      <a:pt x="464" y="503"/>
                    </a:lnTo>
                    <a:lnTo>
                      <a:pt x="468" y="502"/>
                    </a:lnTo>
                    <a:lnTo>
                      <a:pt x="471" y="497"/>
                    </a:lnTo>
                    <a:lnTo>
                      <a:pt x="474" y="495"/>
                    </a:lnTo>
                    <a:lnTo>
                      <a:pt x="471" y="482"/>
                    </a:lnTo>
                    <a:lnTo>
                      <a:pt x="472" y="477"/>
                    </a:lnTo>
                    <a:lnTo>
                      <a:pt x="473" y="471"/>
                    </a:lnTo>
                    <a:lnTo>
                      <a:pt x="476" y="472"/>
                    </a:lnTo>
                    <a:lnTo>
                      <a:pt x="480" y="477"/>
                    </a:lnTo>
                    <a:lnTo>
                      <a:pt x="491" y="494"/>
                    </a:lnTo>
                    <a:lnTo>
                      <a:pt x="493" y="498"/>
                    </a:lnTo>
                    <a:lnTo>
                      <a:pt x="496" y="496"/>
                    </a:lnTo>
                    <a:lnTo>
                      <a:pt x="495" y="491"/>
                    </a:lnTo>
                    <a:lnTo>
                      <a:pt x="490" y="479"/>
                    </a:lnTo>
                    <a:lnTo>
                      <a:pt x="488" y="476"/>
                    </a:lnTo>
                    <a:lnTo>
                      <a:pt x="486" y="468"/>
                    </a:lnTo>
                    <a:lnTo>
                      <a:pt x="488" y="466"/>
                    </a:lnTo>
                    <a:lnTo>
                      <a:pt x="493" y="464"/>
                    </a:lnTo>
                    <a:lnTo>
                      <a:pt x="497" y="468"/>
                    </a:lnTo>
                    <a:lnTo>
                      <a:pt x="502" y="474"/>
                    </a:lnTo>
                    <a:lnTo>
                      <a:pt x="505" y="478"/>
                    </a:lnTo>
                    <a:lnTo>
                      <a:pt x="507" y="478"/>
                    </a:lnTo>
                    <a:lnTo>
                      <a:pt x="508" y="467"/>
                    </a:lnTo>
                    <a:lnTo>
                      <a:pt x="510" y="464"/>
                    </a:lnTo>
                    <a:lnTo>
                      <a:pt x="514" y="467"/>
                    </a:lnTo>
                    <a:lnTo>
                      <a:pt x="518" y="471"/>
                    </a:lnTo>
                    <a:lnTo>
                      <a:pt x="520" y="475"/>
                    </a:lnTo>
                    <a:lnTo>
                      <a:pt x="522" y="492"/>
                    </a:lnTo>
                    <a:lnTo>
                      <a:pt x="522" y="506"/>
                    </a:lnTo>
                    <a:lnTo>
                      <a:pt x="520" y="511"/>
                    </a:lnTo>
                    <a:lnTo>
                      <a:pt x="516" y="518"/>
                    </a:lnTo>
                    <a:lnTo>
                      <a:pt x="516" y="526"/>
                    </a:lnTo>
                    <a:lnTo>
                      <a:pt x="518" y="539"/>
                    </a:lnTo>
                    <a:lnTo>
                      <a:pt x="516" y="543"/>
                    </a:lnTo>
                    <a:lnTo>
                      <a:pt x="507" y="541"/>
                    </a:lnTo>
                    <a:lnTo>
                      <a:pt x="502" y="543"/>
                    </a:lnTo>
                    <a:lnTo>
                      <a:pt x="495" y="543"/>
                    </a:lnTo>
                    <a:close/>
                    <a:moveTo>
                      <a:pt x="311" y="511"/>
                    </a:moveTo>
                    <a:lnTo>
                      <a:pt x="299" y="502"/>
                    </a:lnTo>
                    <a:lnTo>
                      <a:pt x="298" y="487"/>
                    </a:lnTo>
                    <a:lnTo>
                      <a:pt x="300" y="486"/>
                    </a:lnTo>
                    <a:lnTo>
                      <a:pt x="304" y="482"/>
                    </a:lnTo>
                    <a:lnTo>
                      <a:pt x="309" y="480"/>
                    </a:lnTo>
                    <a:lnTo>
                      <a:pt x="314" y="476"/>
                    </a:lnTo>
                    <a:lnTo>
                      <a:pt x="321" y="475"/>
                    </a:lnTo>
                    <a:lnTo>
                      <a:pt x="324" y="479"/>
                    </a:lnTo>
                    <a:lnTo>
                      <a:pt x="327" y="488"/>
                    </a:lnTo>
                    <a:lnTo>
                      <a:pt x="331" y="492"/>
                    </a:lnTo>
                    <a:lnTo>
                      <a:pt x="339" y="488"/>
                    </a:lnTo>
                    <a:lnTo>
                      <a:pt x="343" y="491"/>
                    </a:lnTo>
                    <a:lnTo>
                      <a:pt x="351" y="508"/>
                    </a:lnTo>
                    <a:lnTo>
                      <a:pt x="357" y="515"/>
                    </a:lnTo>
                    <a:lnTo>
                      <a:pt x="362" y="516"/>
                    </a:lnTo>
                    <a:lnTo>
                      <a:pt x="367" y="515"/>
                    </a:lnTo>
                    <a:lnTo>
                      <a:pt x="374" y="517"/>
                    </a:lnTo>
                    <a:lnTo>
                      <a:pt x="378" y="517"/>
                    </a:lnTo>
                    <a:lnTo>
                      <a:pt x="384" y="513"/>
                    </a:lnTo>
                    <a:lnTo>
                      <a:pt x="384" y="506"/>
                    </a:lnTo>
                    <a:lnTo>
                      <a:pt x="381" y="494"/>
                    </a:lnTo>
                    <a:lnTo>
                      <a:pt x="376" y="485"/>
                    </a:lnTo>
                    <a:lnTo>
                      <a:pt x="369" y="477"/>
                    </a:lnTo>
                    <a:lnTo>
                      <a:pt x="374" y="469"/>
                    </a:lnTo>
                    <a:lnTo>
                      <a:pt x="377" y="460"/>
                    </a:lnTo>
                    <a:lnTo>
                      <a:pt x="380" y="457"/>
                    </a:lnTo>
                    <a:lnTo>
                      <a:pt x="386" y="454"/>
                    </a:lnTo>
                    <a:lnTo>
                      <a:pt x="389" y="458"/>
                    </a:lnTo>
                    <a:lnTo>
                      <a:pt x="393" y="474"/>
                    </a:lnTo>
                    <a:lnTo>
                      <a:pt x="393" y="484"/>
                    </a:lnTo>
                    <a:lnTo>
                      <a:pt x="396" y="498"/>
                    </a:lnTo>
                    <a:lnTo>
                      <a:pt x="399" y="501"/>
                    </a:lnTo>
                    <a:lnTo>
                      <a:pt x="404" y="502"/>
                    </a:lnTo>
                    <a:lnTo>
                      <a:pt x="413" y="511"/>
                    </a:lnTo>
                    <a:lnTo>
                      <a:pt x="412" y="500"/>
                    </a:lnTo>
                    <a:lnTo>
                      <a:pt x="412" y="494"/>
                    </a:lnTo>
                    <a:lnTo>
                      <a:pt x="415" y="492"/>
                    </a:lnTo>
                    <a:lnTo>
                      <a:pt x="423" y="498"/>
                    </a:lnTo>
                    <a:lnTo>
                      <a:pt x="427" y="506"/>
                    </a:lnTo>
                    <a:lnTo>
                      <a:pt x="426" y="515"/>
                    </a:lnTo>
                    <a:lnTo>
                      <a:pt x="426" y="526"/>
                    </a:lnTo>
                    <a:lnTo>
                      <a:pt x="424" y="536"/>
                    </a:lnTo>
                    <a:lnTo>
                      <a:pt x="421" y="542"/>
                    </a:lnTo>
                    <a:lnTo>
                      <a:pt x="417" y="544"/>
                    </a:lnTo>
                    <a:lnTo>
                      <a:pt x="413" y="544"/>
                    </a:lnTo>
                    <a:lnTo>
                      <a:pt x="404" y="546"/>
                    </a:lnTo>
                    <a:lnTo>
                      <a:pt x="398" y="545"/>
                    </a:lnTo>
                    <a:lnTo>
                      <a:pt x="388" y="541"/>
                    </a:lnTo>
                    <a:lnTo>
                      <a:pt x="385" y="541"/>
                    </a:lnTo>
                    <a:lnTo>
                      <a:pt x="378" y="547"/>
                    </a:lnTo>
                    <a:lnTo>
                      <a:pt x="372" y="551"/>
                    </a:lnTo>
                    <a:lnTo>
                      <a:pt x="368" y="555"/>
                    </a:lnTo>
                    <a:lnTo>
                      <a:pt x="363" y="560"/>
                    </a:lnTo>
                    <a:lnTo>
                      <a:pt x="354" y="566"/>
                    </a:lnTo>
                    <a:lnTo>
                      <a:pt x="347" y="570"/>
                    </a:lnTo>
                    <a:lnTo>
                      <a:pt x="336" y="569"/>
                    </a:lnTo>
                    <a:lnTo>
                      <a:pt x="332" y="568"/>
                    </a:lnTo>
                    <a:lnTo>
                      <a:pt x="324" y="562"/>
                    </a:lnTo>
                    <a:lnTo>
                      <a:pt x="323" y="554"/>
                    </a:lnTo>
                    <a:lnTo>
                      <a:pt x="326" y="552"/>
                    </a:lnTo>
                    <a:lnTo>
                      <a:pt x="333" y="551"/>
                    </a:lnTo>
                    <a:lnTo>
                      <a:pt x="337" y="548"/>
                    </a:lnTo>
                    <a:lnTo>
                      <a:pt x="342" y="546"/>
                    </a:lnTo>
                    <a:lnTo>
                      <a:pt x="348" y="545"/>
                    </a:lnTo>
                    <a:lnTo>
                      <a:pt x="351" y="545"/>
                    </a:lnTo>
                    <a:lnTo>
                      <a:pt x="357" y="542"/>
                    </a:lnTo>
                    <a:lnTo>
                      <a:pt x="359" y="530"/>
                    </a:lnTo>
                    <a:lnTo>
                      <a:pt x="345" y="528"/>
                    </a:lnTo>
                    <a:lnTo>
                      <a:pt x="340" y="527"/>
                    </a:lnTo>
                    <a:lnTo>
                      <a:pt x="331" y="533"/>
                    </a:lnTo>
                    <a:lnTo>
                      <a:pt x="322" y="537"/>
                    </a:lnTo>
                    <a:lnTo>
                      <a:pt x="315" y="538"/>
                    </a:lnTo>
                    <a:lnTo>
                      <a:pt x="311" y="540"/>
                    </a:lnTo>
                    <a:lnTo>
                      <a:pt x="302" y="532"/>
                    </a:lnTo>
                    <a:lnTo>
                      <a:pt x="299" y="536"/>
                    </a:lnTo>
                    <a:lnTo>
                      <a:pt x="294" y="538"/>
                    </a:lnTo>
                    <a:lnTo>
                      <a:pt x="289" y="535"/>
                    </a:lnTo>
                    <a:lnTo>
                      <a:pt x="284" y="528"/>
                    </a:lnTo>
                    <a:lnTo>
                      <a:pt x="284" y="525"/>
                    </a:lnTo>
                    <a:lnTo>
                      <a:pt x="289" y="516"/>
                    </a:lnTo>
                    <a:lnTo>
                      <a:pt x="295" y="515"/>
                    </a:lnTo>
                    <a:lnTo>
                      <a:pt x="306" y="514"/>
                    </a:lnTo>
                    <a:lnTo>
                      <a:pt x="311" y="511"/>
                    </a:lnTo>
                    <a:close/>
                    <a:moveTo>
                      <a:pt x="567" y="479"/>
                    </a:moveTo>
                    <a:lnTo>
                      <a:pt x="560" y="478"/>
                    </a:lnTo>
                    <a:lnTo>
                      <a:pt x="548" y="474"/>
                    </a:lnTo>
                    <a:lnTo>
                      <a:pt x="545" y="475"/>
                    </a:lnTo>
                    <a:lnTo>
                      <a:pt x="544" y="473"/>
                    </a:lnTo>
                    <a:lnTo>
                      <a:pt x="539" y="461"/>
                    </a:lnTo>
                    <a:lnTo>
                      <a:pt x="532" y="451"/>
                    </a:lnTo>
                    <a:lnTo>
                      <a:pt x="533" y="446"/>
                    </a:lnTo>
                    <a:lnTo>
                      <a:pt x="546" y="445"/>
                    </a:lnTo>
                    <a:lnTo>
                      <a:pt x="555" y="451"/>
                    </a:lnTo>
                    <a:lnTo>
                      <a:pt x="563" y="453"/>
                    </a:lnTo>
                    <a:lnTo>
                      <a:pt x="564" y="453"/>
                    </a:lnTo>
                    <a:lnTo>
                      <a:pt x="569" y="461"/>
                    </a:lnTo>
                    <a:lnTo>
                      <a:pt x="568" y="467"/>
                    </a:lnTo>
                    <a:lnTo>
                      <a:pt x="568" y="474"/>
                    </a:lnTo>
                    <a:lnTo>
                      <a:pt x="567" y="479"/>
                    </a:lnTo>
                    <a:close/>
                    <a:moveTo>
                      <a:pt x="248" y="501"/>
                    </a:moveTo>
                    <a:lnTo>
                      <a:pt x="245" y="497"/>
                    </a:lnTo>
                    <a:lnTo>
                      <a:pt x="240" y="487"/>
                    </a:lnTo>
                    <a:lnTo>
                      <a:pt x="237" y="484"/>
                    </a:lnTo>
                    <a:lnTo>
                      <a:pt x="236" y="485"/>
                    </a:lnTo>
                    <a:lnTo>
                      <a:pt x="232" y="490"/>
                    </a:lnTo>
                    <a:lnTo>
                      <a:pt x="226" y="491"/>
                    </a:lnTo>
                    <a:lnTo>
                      <a:pt x="221" y="485"/>
                    </a:lnTo>
                    <a:lnTo>
                      <a:pt x="220" y="478"/>
                    </a:lnTo>
                    <a:lnTo>
                      <a:pt x="221" y="472"/>
                    </a:lnTo>
                    <a:lnTo>
                      <a:pt x="227" y="469"/>
                    </a:lnTo>
                    <a:lnTo>
                      <a:pt x="230" y="466"/>
                    </a:lnTo>
                    <a:lnTo>
                      <a:pt x="234" y="463"/>
                    </a:lnTo>
                    <a:lnTo>
                      <a:pt x="239" y="453"/>
                    </a:lnTo>
                    <a:lnTo>
                      <a:pt x="244" y="448"/>
                    </a:lnTo>
                    <a:lnTo>
                      <a:pt x="248" y="444"/>
                    </a:lnTo>
                    <a:lnTo>
                      <a:pt x="251" y="436"/>
                    </a:lnTo>
                    <a:lnTo>
                      <a:pt x="257" y="430"/>
                    </a:lnTo>
                    <a:lnTo>
                      <a:pt x="264" y="428"/>
                    </a:lnTo>
                    <a:lnTo>
                      <a:pt x="278" y="424"/>
                    </a:lnTo>
                    <a:lnTo>
                      <a:pt x="286" y="425"/>
                    </a:lnTo>
                    <a:lnTo>
                      <a:pt x="291" y="418"/>
                    </a:lnTo>
                    <a:lnTo>
                      <a:pt x="297" y="416"/>
                    </a:lnTo>
                    <a:lnTo>
                      <a:pt x="305" y="426"/>
                    </a:lnTo>
                    <a:lnTo>
                      <a:pt x="301" y="429"/>
                    </a:lnTo>
                    <a:lnTo>
                      <a:pt x="296" y="434"/>
                    </a:lnTo>
                    <a:lnTo>
                      <a:pt x="295" y="441"/>
                    </a:lnTo>
                    <a:lnTo>
                      <a:pt x="296" y="447"/>
                    </a:lnTo>
                    <a:lnTo>
                      <a:pt x="298" y="459"/>
                    </a:lnTo>
                    <a:lnTo>
                      <a:pt x="294" y="459"/>
                    </a:lnTo>
                    <a:lnTo>
                      <a:pt x="289" y="462"/>
                    </a:lnTo>
                    <a:lnTo>
                      <a:pt x="284" y="477"/>
                    </a:lnTo>
                    <a:lnTo>
                      <a:pt x="279" y="477"/>
                    </a:lnTo>
                    <a:lnTo>
                      <a:pt x="274" y="454"/>
                    </a:lnTo>
                    <a:lnTo>
                      <a:pt x="271" y="450"/>
                    </a:lnTo>
                    <a:lnTo>
                      <a:pt x="268" y="450"/>
                    </a:lnTo>
                    <a:lnTo>
                      <a:pt x="267" y="457"/>
                    </a:lnTo>
                    <a:lnTo>
                      <a:pt x="264" y="465"/>
                    </a:lnTo>
                    <a:lnTo>
                      <a:pt x="261" y="480"/>
                    </a:lnTo>
                    <a:lnTo>
                      <a:pt x="257" y="483"/>
                    </a:lnTo>
                    <a:lnTo>
                      <a:pt x="256" y="492"/>
                    </a:lnTo>
                    <a:lnTo>
                      <a:pt x="252" y="500"/>
                    </a:lnTo>
                    <a:lnTo>
                      <a:pt x="248" y="501"/>
                    </a:lnTo>
                    <a:close/>
                    <a:moveTo>
                      <a:pt x="377" y="394"/>
                    </a:moveTo>
                    <a:lnTo>
                      <a:pt x="369" y="411"/>
                    </a:lnTo>
                    <a:lnTo>
                      <a:pt x="366" y="418"/>
                    </a:lnTo>
                    <a:lnTo>
                      <a:pt x="356" y="419"/>
                    </a:lnTo>
                    <a:lnTo>
                      <a:pt x="351" y="421"/>
                    </a:lnTo>
                    <a:lnTo>
                      <a:pt x="340" y="417"/>
                    </a:lnTo>
                    <a:lnTo>
                      <a:pt x="337" y="414"/>
                    </a:lnTo>
                    <a:lnTo>
                      <a:pt x="336" y="403"/>
                    </a:lnTo>
                    <a:lnTo>
                      <a:pt x="337" y="396"/>
                    </a:lnTo>
                    <a:lnTo>
                      <a:pt x="345" y="391"/>
                    </a:lnTo>
                    <a:lnTo>
                      <a:pt x="350" y="393"/>
                    </a:lnTo>
                    <a:lnTo>
                      <a:pt x="362" y="390"/>
                    </a:lnTo>
                    <a:lnTo>
                      <a:pt x="365" y="390"/>
                    </a:lnTo>
                    <a:lnTo>
                      <a:pt x="377" y="394"/>
                    </a:lnTo>
                    <a:close/>
                    <a:moveTo>
                      <a:pt x="535" y="392"/>
                    </a:moveTo>
                    <a:lnTo>
                      <a:pt x="529" y="391"/>
                    </a:lnTo>
                    <a:lnTo>
                      <a:pt x="524" y="386"/>
                    </a:lnTo>
                    <a:lnTo>
                      <a:pt x="519" y="373"/>
                    </a:lnTo>
                    <a:lnTo>
                      <a:pt x="513" y="352"/>
                    </a:lnTo>
                    <a:lnTo>
                      <a:pt x="512" y="346"/>
                    </a:lnTo>
                    <a:lnTo>
                      <a:pt x="514" y="344"/>
                    </a:lnTo>
                    <a:lnTo>
                      <a:pt x="526" y="342"/>
                    </a:lnTo>
                    <a:lnTo>
                      <a:pt x="536" y="351"/>
                    </a:lnTo>
                    <a:lnTo>
                      <a:pt x="553" y="366"/>
                    </a:lnTo>
                    <a:lnTo>
                      <a:pt x="553" y="375"/>
                    </a:lnTo>
                    <a:lnTo>
                      <a:pt x="551" y="384"/>
                    </a:lnTo>
                    <a:lnTo>
                      <a:pt x="549" y="385"/>
                    </a:lnTo>
                    <a:lnTo>
                      <a:pt x="540" y="390"/>
                    </a:lnTo>
                    <a:lnTo>
                      <a:pt x="535" y="392"/>
                    </a:lnTo>
                    <a:close/>
                    <a:moveTo>
                      <a:pt x="497" y="404"/>
                    </a:moveTo>
                    <a:lnTo>
                      <a:pt x="492" y="402"/>
                    </a:lnTo>
                    <a:lnTo>
                      <a:pt x="488" y="398"/>
                    </a:lnTo>
                    <a:lnTo>
                      <a:pt x="483" y="381"/>
                    </a:lnTo>
                    <a:lnTo>
                      <a:pt x="480" y="376"/>
                    </a:lnTo>
                    <a:lnTo>
                      <a:pt x="463" y="373"/>
                    </a:lnTo>
                    <a:lnTo>
                      <a:pt x="455" y="375"/>
                    </a:lnTo>
                    <a:lnTo>
                      <a:pt x="451" y="375"/>
                    </a:lnTo>
                    <a:lnTo>
                      <a:pt x="444" y="374"/>
                    </a:lnTo>
                    <a:lnTo>
                      <a:pt x="439" y="370"/>
                    </a:lnTo>
                    <a:lnTo>
                      <a:pt x="434" y="360"/>
                    </a:lnTo>
                    <a:lnTo>
                      <a:pt x="433" y="353"/>
                    </a:lnTo>
                    <a:lnTo>
                      <a:pt x="435" y="349"/>
                    </a:lnTo>
                    <a:lnTo>
                      <a:pt x="439" y="349"/>
                    </a:lnTo>
                    <a:lnTo>
                      <a:pt x="448" y="356"/>
                    </a:lnTo>
                    <a:lnTo>
                      <a:pt x="453" y="355"/>
                    </a:lnTo>
                    <a:lnTo>
                      <a:pt x="453" y="349"/>
                    </a:lnTo>
                    <a:lnTo>
                      <a:pt x="452" y="341"/>
                    </a:lnTo>
                    <a:lnTo>
                      <a:pt x="444" y="327"/>
                    </a:lnTo>
                    <a:lnTo>
                      <a:pt x="441" y="325"/>
                    </a:lnTo>
                    <a:lnTo>
                      <a:pt x="435" y="322"/>
                    </a:lnTo>
                    <a:lnTo>
                      <a:pt x="428" y="317"/>
                    </a:lnTo>
                    <a:lnTo>
                      <a:pt x="428" y="305"/>
                    </a:lnTo>
                    <a:lnTo>
                      <a:pt x="440" y="301"/>
                    </a:lnTo>
                    <a:lnTo>
                      <a:pt x="453" y="306"/>
                    </a:lnTo>
                    <a:lnTo>
                      <a:pt x="457" y="317"/>
                    </a:lnTo>
                    <a:lnTo>
                      <a:pt x="463" y="330"/>
                    </a:lnTo>
                    <a:lnTo>
                      <a:pt x="474" y="336"/>
                    </a:lnTo>
                    <a:lnTo>
                      <a:pt x="486" y="339"/>
                    </a:lnTo>
                    <a:lnTo>
                      <a:pt x="492" y="345"/>
                    </a:lnTo>
                    <a:lnTo>
                      <a:pt x="495" y="352"/>
                    </a:lnTo>
                    <a:lnTo>
                      <a:pt x="501" y="372"/>
                    </a:lnTo>
                    <a:lnTo>
                      <a:pt x="504" y="384"/>
                    </a:lnTo>
                    <a:lnTo>
                      <a:pt x="505" y="395"/>
                    </a:lnTo>
                    <a:lnTo>
                      <a:pt x="502" y="400"/>
                    </a:lnTo>
                    <a:lnTo>
                      <a:pt x="497" y="404"/>
                    </a:lnTo>
                    <a:close/>
                    <a:moveTo>
                      <a:pt x="612" y="217"/>
                    </a:moveTo>
                    <a:lnTo>
                      <a:pt x="617" y="214"/>
                    </a:lnTo>
                    <a:lnTo>
                      <a:pt x="621" y="221"/>
                    </a:lnTo>
                    <a:lnTo>
                      <a:pt x="623" y="237"/>
                    </a:lnTo>
                    <a:lnTo>
                      <a:pt x="626" y="253"/>
                    </a:lnTo>
                    <a:lnTo>
                      <a:pt x="628" y="255"/>
                    </a:lnTo>
                    <a:lnTo>
                      <a:pt x="634" y="257"/>
                    </a:lnTo>
                    <a:lnTo>
                      <a:pt x="634" y="249"/>
                    </a:lnTo>
                    <a:lnTo>
                      <a:pt x="634" y="236"/>
                    </a:lnTo>
                    <a:lnTo>
                      <a:pt x="637" y="232"/>
                    </a:lnTo>
                    <a:lnTo>
                      <a:pt x="640" y="238"/>
                    </a:lnTo>
                    <a:lnTo>
                      <a:pt x="644" y="249"/>
                    </a:lnTo>
                    <a:lnTo>
                      <a:pt x="646" y="258"/>
                    </a:lnTo>
                    <a:lnTo>
                      <a:pt x="646" y="264"/>
                    </a:lnTo>
                    <a:lnTo>
                      <a:pt x="646" y="289"/>
                    </a:lnTo>
                    <a:lnTo>
                      <a:pt x="650" y="302"/>
                    </a:lnTo>
                    <a:lnTo>
                      <a:pt x="655" y="302"/>
                    </a:lnTo>
                    <a:lnTo>
                      <a:pt x="662" y="300"/>
                    </a:lnTo>
                    <a:lnTo>
                      <a:pt x="671" y="314"/>
                    </a:lnTo>
                    <a:lnTo>
                      <a:pt x="665" y="307"/>
                    </a:lnTo>
                    <a:lnTo>
                      <a:pt x="657" y="317"/>
                    </a:lnTo>
                    <a:lnTo>
                      <a:pt x="648" y="323"/>
                    </a:lnTo>
                    <a:lnTo>
                      <a:pt x="644" y="334"/>
                    </a:lnTo>
                    <a:lnTo>
                      <a:pt x="642" y="339"/>
                    </a:lnTo>
                    <a:lnTo>
                      <a:pt x="641" y="348"/>
                    </a:lnTo>
                    <a:lnTo>
                      <a:pt x="638" y="349"/>
                    </a:lnTo>
                    <a:lnTo>
                      <a:pt x="630" y="337"/>
                    </a:lnTo>
                    <a:lnTo>
                      <a:pt x="627" y="346"/>
                    </a:lnTo>
                    <a:lnTo>
                      <a:pt x="629" y="358"/>
                    </a:lnTo>
                    <a:lnTo>
                      <a:pt x="629" y="365"/>
                    </a:lnTo>
                    <a:lnTo>
                      <a:pt x="627" y="370"/>
                    </a:lnTo>
                    <a:lnTo>
                      <a:pt x="625" y="371"/>
                    </a:lnTo>
                    <a:lnTo>
                      <a:pt x="619" y="363"/>
                    </a:lnTo>
                    <a:lnTo>
                      <a:pt x="614" y="354"/>
                    </a:lnTo>
                    <a:lnTo>
                      <a:pt x="612" y="372"/>
                    </a:lnTo>
                    <a:lnTo>
                      <a:pt x="612" y="374"/>
                    </a:lnTo>
                    <a:lnTo>
                      <a:pt x="611" y="375"/>
                    </a:lnTo>
                    <a:lnTo>
                      <a:pt x="606" y="376"/>
                    </a:lnTo>
                    <a:lnTo>
                      <a:pt x="597" y="374"/>
                    </a:lnTo>
                    <a:lnTo>
                      <a:pt x="589" y="369"/>
                    </a:lnTo>
                    <a:lnTo>
                      <a:pt x="584" y="365"/>
                    </a:lnTo>
                    <a:lnTo>
                      <a:pt x="582" y="366"/>
                    </a:lnTo>
                    <a:lnTo>
                      <a:pt x="565" y="330"/>
                    </a:lnTo>
                    <a:lnTo>
                      <a:pt x="564" y="322"/>
                    </a:lnTo>
                    <a:lnTo>
                      <a:pt x="574" y="315"/>
                    </a:lnTo>
                    <a:lnTo>
                      <a:pt x="592" y="317"/>
                    </a:lnTo>
                    <a:lnTo>
                      <a:pt x="597" y="320"/>
                    </a:lnTo>
                    <a:lnTo>
                      <a:pt x="606" y="323"/>
                    </a:lnTo>
                    <a:lnTo>
                      <a:pt x="592" y="303"/>
                    </a:lnTo>
                    <a:lnTo>
                      <a:pt x="576" y="296"/>
                    </a:lnTo>
                    <a:lnTo>
                      <a:pt x="570" y="300"/>
                    </a:lnTo>
                    <a:lnTo>
                      <a:pt x="562" y="299"/>
                    </a:lnTo>
                    <a:lnTo>
                      <a:pt x="559" y="305"/>
                    </a:lnTo>
                    <a:lnTo>
                      <a:pt x="554" y="305"/>
                    </a:lnTo>
                    <a:lnTo>
                      <a:pt x="550" y="300"/>
                    </a:lnTo>
                    <a:lnTo>
                      <a:pt x="544" y="284"/>
                    </a:lnTo>
                    <a:lnTo>
                      <a:pt x="537" y="270"/>
                    </a:lnTo>
                    <a:lnTo>
                      <a:pt x="535" y="258"/>
                    </a:lnTo>
                    <a:lnTo>
                      <a:pt x="546" y="262"/>
                    </a:lnTo>
                    <a:lnTo>
                      <a:pt x="558" y="257"/>
                    </a:lnTo>
                    <a:lnTo>
                      <a:pt x="551" y="249"/>
                    </a:lnTo>
                    <a:lnTo>
                      <a:pt x="547" y="237"/>
                    </a:lnTo>
                    <a:lnTo>
                      <a:pt x="549" y="227"/>
                    </a:lnTo>
                    <a:lnTo>
                      <a:pt x="553" y="223"/>
                    </a:lnTo>
                    <a:lnTo>
                      <a:pt x="557" y="222"/>
                    </a:lnTo>
                    <a:lnTo>
                      <a:pt x="562" y="224"/>
                    </a:lnTo>
                    <a:lnTo>
                      <a:pt x="563" y="216"/>
                    </a:lnTo>
                    <a:lnTo>
                      <a:pt x="553" y="189"/>
                    </a:lnTo>
                    <a:lnTo>
                      <a:pt x="559" y="185"/>
                    </a:lnTo>
                    <a:lnTo>
                      <a:pt x="566" y="179"/>
                    </a:lnTo>
                    <a:lnTo>
                      <a:pt x="571" y="182"/>
                    </a:lnTo>
                    <a:lnTo>
                      <a:pt x="575" y="180"/>
                    </a:lnTo>
                    <a:lnTo>
                      <a:pt x="575" y="174"/>
                    </a:lnTo>
                    <a:lnTo>
                      <a:pt x="573" y="157"/>
                    </a:lnTo>
                    <a:lnTo>
                      <a:pt x="580" y="162"/>
                    </a:lnTo>
                    <a:lnTo>
                      <a:pt x="585" y="164"/>
                    </a:lnTo>
                    <a:lnTo>
                      <a:pt x="590" y="171"/>
                    </a:lnTo>
                    <a:lnTo>
                      <a:pt x="598" y="202"/>
                    </a:lnTo>
                    <a:lnTo>
                      <a:pt x="602" y="211"/>
                    </a:lnTo>
                    <a:lnTo>
                      <a:pt x="606" y="219"/>
                    </a:lnTo>
                    <a:lnTo>
                      <a:pt x="610" y="219"/>
                    </a:lnTo>
                    <a:lnTo>
                      <a:pt x="612" y="217"/>
                    </a:lnTo>
                    <a:close/>
                    <a:moveTo>
                      <a:pt x="612" y="157"/>
                    </a:moveTo>
                    <a:lnTo>
                      <a:pt x="607" y="156"/>
                    </a:lnTo>
                    <a:lnTo>
                      <a:pt x="601" y="149"/>
                    </a:lnTo>
                    <a:lnTo>
                      <a:pt x="599" y="124"/>
                    </a:lnTo>
                    <a:lnTo>
                      <a:pt x="604" y="112"/>
                    </a:lnTo>
                    <a:lnTo>
                      <a:pt x="608" y="110"/>
                    </a:lnTo>
                    <a:lnTo>
                      <a:pt x="612" y="109"/>
                    </a:lnTo>
                    <a:lnTo>
                      <a:pt x="631" y="104"/>
                    </a:lnTo>
                    <a:lnTo>
                      <a:pt x="637" y="99"/>
                    </a:lnTo>
                    <a:lnTo>
                      <a:pt x="645" y="98"/>
                    </a:lnTo>
                    <a:lnTo>
                      <a:pt x="654" y="111"/>
                    </a:lnTo>
                    <a:lnTo>
                      <a:pt x="656" y="107"/>
                    </a:lnTo>
                    <a:lnTo>
                      <a:pt x="658" y="92"/>
                    </a:lnTo>
                    <a:lnTo>
                      <a:pt x="665" y="80"/>
                    </a:lnTo>
                    <a:lnTo>
                      <a:pt x="675" y="76"/>
                    </a:lnTo>
                    <a:lnTo>
                      <a:pt x="686" y="85"/>
                    </a:lnTo>
                    <a:lnTo>
                      <a:pt x="690" y="85"/>
                    </a:lnTo>
                    <a:lnTo>
                      <a:pt x="704" y="90"/>
                    </a:lnTo>
                    <a:lnTo>
                      <a:pt x="718" y="103"/>
                    </a:lnTo>
                    <a:lnTo>
                      <a:pt x="725" y="107"/>
                    </a:lnTo>
                    <a:lnTo>
                      <a:pt x="733" y="113"/>
                    </a:lnTo>
                    <a:lnTo>
                      <a:pt x="736" y="107"/>
                    </a:lnTo>
                    <a:lnTo>
                      <a:pt x="728" y="90"/>
                    </a:lnTo>
                    <a:lnTo>
                      <a:pt x="719" y="76"/>
                    </a:lnTo>
                    <a:lnTo>
                      <a:pt x="714" y="58"/>
                    </a:lnTo>
                    <a:lnTo>
                      <a:pt x="716" y="48"/>
                    </a:lnTo>
                    <a:lnTo>
                      <a:pt x="723" y="41"/>
                    </a:lnTo>
                    <a:lnTo>
                      <a:pt x="729" y="31"/>
                    </a:lnTo>
                    <a:lnTo>
                      <a:pt x="737" y="26"/>
                    </a:lnTo>
                    <a:lnTo>
                      <a:pt x="750" y="17"/>
                    </a:lnTo>
                    <a:lnTo>
                      <a:pt x="759" y="23"/>
                    </a:lnTo>
                    <a:lnTo>
                      <a:pt x="770" y="31"/>
                    </a:lnTo>
                    <a:lnTo>
                      <a:pt x="775" y="43"/>
                    </a:lnTo>
                    <a:lnTo>
                      <a:pt x="782" y="62"/>
                    </a:lnTo>
                    <a:lnTo>
                      <a:pt x="784" y="64"/>
                    </a:lnTo>
                    <a:lnTo>
                      <a:pt x="785" y="49"/>
                    </a:lnTo>
                    <a:lnTo>
                      <a:pt x="780" y="26"/>
                    </a:lnTo>
                    <a:lnTo>
                      <a:pt x="775" y="13"/>
                    </a:lnTo>
                    <a:lnTo>
                      <a:pt x="778" y="2"/>
                    </a:lnTo>
                    <a:lnTo>
                      <a:pt x="786" y="8"/>
                    </a:lnTo>
                    <a:lnTo>
                      <a:pt x="796" y="15"/>
                    </a:lnTo>
                    <a:lnTo>
                      <a:pt x="805" y="18"/>
                    </a:lnTo>
                    <a:lnTo>
                      <a:pt x="814" y="39"/>
                    </a:lnTo>
                    <a:lnTo>
                      <a:pt x="816" y="40"/>
                    </a:lnTo>
                    <a:lnTo>
                      <a:pt x="816" y="31"/>
                    </a:lnTo>
                    <a:lnTo>
                      <a:pt x="814" y="7"/>
                    </a:lnTo>
                    <a:lnTo>
                      <a:pt x="824" y="7"/>
                    </a:lnTo>
                    <a:lnTo>
                      <a:pt x="832" y="9"/>
                    </a:lnTo>
                    <a:lnTo>
                      <a:pt x="836" y="21"/>
                    </a:lnTo>
                    <a:lnTo>
                      <a:pt x="841" y="36"/>
                    </a:lnTo>
                    <a:lnTo>
                      <a:pt x="844" y="36"/>
                    </a:lnTo>
                    <a:lnTo>
                      <a:pt x="844" y="24"/>
                    </a:lnTo>
                    <a:lnTo>
                      <a:pt x="842" y="3"/>
                    </a:lnTo>
                    <a:lnTo>
                      <a:pt x="848" y="0"/>
                    </a:lnTo>
                    <a:lnTo>
                      <a:pt x="868" y="17"/>
                    </a:lnTo>
                    <a:lnTo>
                      <a:pt x="882" y="30"/>
                    </a:lnTo>
                    <a:lnTo>
                      <a:pt x="893" y="27"/>
                    </a:lnTo>
                    <a:lnTo>
                      <a:pt x="909" y="27"/>
                    </a:lnTo>
                    <a:lnTo>
                      <a:pt x="915" y="29"/>
                    </a:lnTo>
                    <a:lnTo>
                      <a:pt x="919" y="35"/>
                    </a:lnTo>
                    <a:lnTo>
                      <a:pt x="919" y="35"/>
                    </a:lnTo>
                    <a:lnTo>
                      <a:pt x="927" y="39"/>
                    </a:lnTo>
                    <a:lnTo>
                      <a:pt x="933" y="47"/>
                    </a:lnTo>
                    <a:lnTo>
                      <a:pt x="937" y="51"/>
                    </a:lnTo>
                    <a:lnTo>
                      <a:pt x="946" y="53"/>
                    </a:lnTo>
                    <a:lnTo>
                      <a:pt x="953" y="68"/>
                    </a:lnTo>
                    <a:lnTo>
                      <a:pt x="951" y="82"/>
                    </a:lnTo>
                    <a:lnTo>
                      <a:pt x="944" y="87"/>
                    </a:lnTo>
                    <a:lnTo>
                      <a:pt x="938" y="102"/>
                    </a:lnTo>
                    <a:lnTo>
                      <a:pt x="928" y="109"/>
                    </a:lnTo>
                    <a:lnTo>
                      <a:pt x="923" y="107"/>
                    </a:lnTo>
                    <a:lnTo>
                      <a:pt x="911" y="101"/>
                    </a:lnTo>
                    <a:lnTo>
                      <a:pt x="898" y="101"/>
                    </a:lnTo>
                    <a:lnTo>
                      <a:pt x="894" y="107"/>
                    </a:lnTo>
                    <a:lnTo>
                      <a:pt x="884" y="113"/>
                    </a:lnTo>
                    <a:lnTo>
                      <a:pt x="881" y="131"/>
                    </a:lnTo>
                    <a:lnTo>
                      <a:pt x="885" y="145"/>
                    </a:lnTo>
                    <a:lnTo>
                      <a:pt x="889" y="146"/>
                    </a:lnTo>
                    <a:lnTo>
                      <a:pt x="894" y="145"/>
                    </a:lnTo>
                    <a:lnTo>
                      <a:pt x="904" y="134"/>
                    </a:lnTo>
                    <a:lnTo>
                      <a:pt x="908" y="135"/>
                    </a:lnTo>
                    <a:lnTo>
                      <a:pt x="912" y="151"/>
                    </a:lnTo>
                    <a:lnTo>
                      <a:pt x="911" y="155"/>
                    </a:lnTo>
                    <a:lnTo>
                      <a:pt x="905" y="160"/>
                    </a:lnTo>
                    <a:lnTo>
                      <a:pt x="897" y="168"/>
                    </a:lnTo>
                    <a:lnTo>
                      <a:pt x="891" y="179"/>
                    </a:lnTo>
                    <a:lnTo>
                      <a:pt x="879" y="197"/>
                    </a:lnTo>
                    <a:lnTo>
                      <a:pt x="872" y="204"/>
                    </a:lnTo>
                    <a:lnTo>
                      <a:pt x="866" y="216"/>
                    </a:lnTo>
                    <a:lnTo>
                      <a:pt x="861" y="226"/>
                    </a:lnTo>
                    <a:lnTo>
                      <a:pt x="849" y="226"/>
                    </a:lnTo>
                    <a:lnTo>
                      <a:pt x="852" y="255"/>
                    </a:lnTo>
                    <a:lnTo>
                      <a:pt x="850" y="261"/>
                    </a:lnTo>
                    <a:lnTo>
                      <a:pt x="837" y="275"/>
                    </a:lnTo>
                    <a:lnTo>
                      <a:pt x="833" y="275"/>
                    </a:lnTo>
                    <a:lnTo>
                      <a:pt x="825" y="274"/>
                    </a:lnTo>
                    <a:lnTo>
                      <a:pt x="817" y="267"/>
                    </a:lnTo>
                    <a:lnTo>
                      <a:pt x="804" y="262"/>
                    </a:lnTo>
                    <a:lnTo>
                      <a:pt x="800" y="272"/>
                    </a:lnTo>
                    <a:lnTo>
                      <a:pt x="814" y="293"/>
                    </a:lnTo>
                    <a:lnTo>
                      <a:pt x="811" y="297"/>
                    </a:lnTo>
                    <a:lnTo>
                      <a:pt x="805" y="296"/>
                    </a:lnTo>
                    <a:lnTo>
                      <a:pt x="798" y="297"/>
                    </a:lnTo>
                    <a:lnTo>
                      <a:pt x="792" y="298"/>
                    </a:lnTo>
                    <a:lnTo>
                      <a:pt x="779" y="291"/>
                    </a:lnTo>
                    <a:lnTo>
                      <a:pt x="768" y="293"/>
                    </a:lnTo>
                    <a:lnTo>
                      <a:pt x="767" y="313"/>
                    </a:lnTo>
                    <a:lnTo>
                      <a:pt x="774" y="310"/>
                    </a:lnTo>
                    <a:lnTo>
                      <a:pt x="780" y="310"/>
                    </a:lnTo>
                    <a:lnTo>
                      <a:pt x="792" y="319"/>
                    </a:lnTo>
                    <a:lnTo>
                      <a:pt x="795" y="323"/>
                    </a:lnTo>
                    <a:lnTo>
                      <a:pt x="796" y="342"/>
                    </a:lnTo>
                    <a:lnTo>
                      <a:pt x="794" y="348"/>
                    </a:lnTo>
                    <a:lnTo>
                      <a:pt x="788" y="351"/>
                    </a:lnTo>
                    <a:lnTo>
                      <a:pt x="786" y="370"/>
                    </a:lnTo>
                    <a:lnTo>
                      <a:pt x="780" y="371"/>
                    </a:lnTo>
                    <a:lnTo>
                      <a:pt x="777" y="369"/>
                    </a:lnTo>
                    <a:lnTo>
                      <a:pt x="775" y="374"/>
                    </a:lnTo>
                    <a:lnTo>
                      <a:pt x="777" y="381"/>
                    </a:lnTo>
                    <a:lnTo>
                      <a:pt x="781" y="387"/>
                    </a:lnTo>
                    <a:lnTo>
                      <a:pt x="779" y="391"/>
                    </a:lnTo>
                    <a:lnTo>
                      <a:pt x="770" y="393"/>
                    </a:lnTo>
                    <a:lnTo>
                      <a:pt x="766" y="392"/>
                    </a:lnTo>
                    <a:lnTo>
                      <a:pt x="756" y="388"/>
                    </a:lnTo>
                    <a:lnTo>
                      <a:pt x="754" y="390"/>
                    </a:lnTo>
                    <a:lnTo>
                      <a:pt x="756" y="410"/>
                    </a:lnTo>
                    <a:lnTo>
                      <a:pt x="756" y="416"/>
                    </a:lnTo>
                    <a:lnTo>
                      <a:pt x="752" y="423"/>
                    </a:lnTo>
                    <a:lnTo>
                      <a:pt x="748" y="427"/>
                    </a:lnTo>
                    <a:lnTo>
                      <a:pt x="740" y="424"/>
                    </a:lnTo>
                    <a:lnTo>
                      <a:pt x="729" y="421"/>
                    </a:lnTo>
                    <a:lnTo>
                      <a:pt x="721" y="416"/>
                    </a:lnTo>
                    <a:lnTo>
                      <a:pt x="716" y="418"/>
                    </a:lnTo>
                    <a:lnTo>
                      <a:pt x="709" y="430"/>
                    </a:lnTo>
                    <a:lnTo>
                      <a:pt x="715" y="433"/>
                    </a:lnTo>
                    <a:lnTo>
                      <a:pt x="717" y="434"/>
                    </a:lnTo>
                    <a:lnTo>
                      <a:pt x="728" y="437"/>
                    </a:lnTo>
                    <a:lnTo>
                      <a:pt x="738" y="440"/>
                    </a:lnTo>
                    <a:lnTo>
                      <a:pt x="746" y="444"/>
                    </a:lnTo>
                    <a:lnTo>
                      <a:pt x="757" y="445"/>
                    </a:lnTo>
                    <a:lnTo>
                      <a:pt x="761" y="453"/>
                    </a:lnTo>
                    <a:lnTo>
                      <a:pt x="761" y="462"/>
                    </a:lnTo>
                    <a:lnTo>
                      <a:pt x="756" y="471"/>
                    </a:lnTo>
                    <a:lnTo>
                      <a:pt x="741" y="477"/>
                    </a:lnTo>
                    <a:lnTo>
                      <a:pt x="736" y="480"/>
                    </a:lnTo>
                    <a:lnTo>
                      <a:pt x="731" y="485"/>
                    </a:lnTo>
                    <a:lnTo>
                      <a:pt x="725" y="487"/>
                    </a:lnTo>
                    <a:lnTo>
                      <a:pt x="722" y="481"/>
                    </a:lnTo>
                    <a:lnTo>
                      <a:pt x="718" y="466"/>
                    </a:lnTo>
                    <a:lnTo>
                      <a:pt x="715" y="467"/>
                    </a:lnTo>
                    <a:lnTo>
                      <a:pt x="712" y="467"/>
                    </a:lnTo>
                    <a:lnTo>
                      <a:pt x="704" y="459"/>
                    </a:lnTo>
                    <a:lnTo>
                      <a:pt x="704" y="463"/>
                    </a:lnTo>
                    <a:lnTo>
                      <a:pt x="705" y="475"/>
                    </a:lnTo>
                    <a:lnTo>
                      <a:pt x="697" y="475"/>
                    </a:lnTo>
                    <a:lnTo>
                      <a:pt x="689" y="472"/>
                    </a:lnTo>
                    <a:lnTo>
                      <a:pt x="684" y="464"/>
                    </a:lnTo>
                    <a:lnTo>
                      <a:pt x="679" y="453"/>
                    </a:lnTo>
                    <a:lnTo>
                      <a:pt x="677" y="454"/>
                    </a:lnTo>
                    <a:lnTo>
                      <a:pt x="680" y="471"/>
                    </a:lnTo>
                    <a:lnTo>
                      <a:pt x="678" y="475"/>
                    </a:lnTo>
                    <a:lnTo>
                      <a:pt x="674" y="478"/>
                    </a:lnTo>
                    <a:lnTo>
                      <a:pt x="664" y="476"/>
                    </a:lnTo>
                    <a:lnTo>
                      <a:pt x="652" y="475"/>
                    </a:lnTo>
                    <a:lnTo>
                      <a:pt x="647" y="473"/>
                    </a:lnTo>
                    <a:lnTo>
                      <a:pt x="640" y="464"/>
                    </a:lnTo>
                    <a:lnTo>
                      <a:pt x="636" y="461"/>
                    </a:lnTo>
                    <a:lnTo>
                      <a:pt x="635" y="472"/>
                    </a:lnTo>
                    <a:lnTo>
                      <a:pt x="631" y="475"/>
                    </a:lnTo>
                    <a:lnTo>
                      <a:pt x="621" y="468"/>
                    </a:lnTo>
                    <a:lnTo>
                      <a:pt x="622" y="454"/>
                    </a:lnTo>
                    <a:lnTo>
                      <a:pt x="623" y="448"/>
                    </a:lnTo>
                    <a:lnTo>
                      <a:pt x="632" y="446"/>
                    </a:lnTo>
                    <a:lnTo>
                      <a:pt x="635" y="440"/>
                    </a:lnTo>
                    <a:lnTo>
                      <a:pt x="640" y="435"/>
                    </a:lnTo>
                    <a:lnTo>
                      <a:pt x="646" y="436"/>
                    </a:lnTo>
                    <a:lnTo>
                      <a:pt x="649" y="432"/>
                    </a:lnTo>
                    <a:lnTo>
                      <a:pt x="643" y="422"/>
                    </a:lnTo>
                    <a:lnTo>
                      <a:pt x="638" y="406"/>
                    </a:lnTo>
                    <a:lnTo>
                      <a:pt x="638" y="402"/>
                    </a:lnTo>
                    <a:lnTo>
                      <a:pt x="641" y="399"/>
                    </a:lnTo>
                    <a:lnTo>
                      <a:pt x="647" y="400"/>
                    </a:lnTo>
                    <a:lnTo>
                      <a:pt x="657" y="402"/>
                    </a:lnTo>
                    <a:lnTo>
                      <a:pt x="662" y="407"/>
                    </a:lnTo>
                    <a:lnTo>
                      <a:pt x="668" y="420"/>
                    </a:lnTo>
                    <a:lnTo>
                      <a:pt x="675" y="428"/>
                    </a:lnTo>
                    <a:lnTo>
                      <a:pt x="681" y="431"/>
                    </a:lnTo>
                    <a:lnTo>
                      <a:pt x="690" y="430"/>
                    </a:lnTo>
                    <a:lnTo>
                      <a:pt x="695" y="427"/>
                    </a:lnTo>
                    <a:lnTo>
                      <a:pt x="695" y="420"/>
                    </a:lnTo>
                    <a:lnTo>
                      <a:pt x="698" y="413"/>
                    </a:lnTo>
                    <a:lnTo>
                      <a:pt x="681" y="413"/>
                    </a:lnTo>
                    <a:lnTo>
                      <a:pt x="676" y="408"/>
                    </a:lnTo>
                    <a:lnTo>
                      <a:pt x="675" y="386"/>
                    </a:lnTo>
                    <a:lnTo>
                      <a:pt x="676" y="382"/>
                    </a:lnTo>
                    <a:lnTo>
                      <a:pt x="667" y="378"/>
                    </a:lnTo>
                    <a:lnTo>
                      <a:pt x="656" y="374"/>
                    </a:lnTo>
                    <a:lnTo>
                      <a:pt x="655" y="374"/>
                    </a:lnTo>
                    <a:lnTo>
                      <a:pt x="651" y="377"/>
                    </a:lnTo>
                    <a:lnTo>
                      <a:pt x="652" y="357"/>
                    </a:lnTo>
                    <a:lnTo>
                      <a:pt x="659" y="342"/>
                    </a:lnTo>
                    <a:lnTo>
                      <a:pt x="665" y="337"/>
                    </a:lnTo>
                    <a:lnTo>
                      <a:pt x="675" y="337"/>
                    </a:lnTo>
                    <a:lnTo>
                      <a:pt x="681" y="338"/>
                    </a:lnTo>
                    <a:lnTo>
                      <a:pt x="688" y="340"/>
                    </a:lnTo>
                    <a:lnTo>
                      <a:pt x="699" y="348"/>
                    </a:lnTo>
                    <a:lnTo>
                      <a:pt x="707" y="352"/>
                    </a:lnTo>
                    <a:lnTo>
                      <a:pt x="709" y="347"/>
                    </a:lnTo>
                    <a:lnTo>
                      <a:pt x="715" y="346"/>
                    </a:lnTo>
                    <a:lnTo>
                      <a:pt x="697" y="324"/>
                    </a:lnTo>
                    <a:lnTo>
                      <a:pt x="687" y="315"/>
                    </a:lnTo>
                    <a:lnTo>
                      <a:pt x="668" y="276"/>
                    </a:lnTo>
                    <a:lnTo>
                      <a:pt x="666" y="284"/>
                    </a:lnTo>
                    <a:lnTo>
                      <a:pt x="658" y="257"/>
                    </a:lnTo>
                    <a:lnTo>
                      <a:pt x="658" y="249"/>
                    </a:lnTo>
                    <a:lnTo>
                      <a:pt x="660" y="245"/>
                    </a:lnTo>
                    <a:lnTo>
                      <a:pt x="670" y="249"/>
                    </a:lnTo>
                    <a:lnTo>
                      <a:pt x="680" y="248"/>
                    </a:lnTo>
                    <a:lnTo>
                      <a:pt x="691" y="250"/>
                    </a:lnTo>
                    <a:lnTo>
                      <a:pt x="700" y="263"/>
                    </a:lnTo>
                    <a:lnTo>
                      <a:pt x="713" y="286"/>
                    </a:lnTo>
                    <a:lnTo>
                      <a:pt x="721" y="285"/>
                    </a:lnTo>
                    <a:lnTo>
                      <a:pt x="726" y="288"/>
                    </a:lnTo>
                    <a:lnTo>
                      <a:pt x="718" y="271"/>
                    </a:lnTo>
                    <a:lnTo>
                      <a:pt x="707" y="261"/>
                    </a:lnTo>
                    <a:lnTo>
                      <a:pt x="714" y="238"/>
                    </a:lnTo>
                    <a:lnTo>
                      <a:pt x="722" y="227"/>
                    </a:lnTo>
                    <a:lnTo>
                      <a:pt x="731" y="226"/>
                    </a:lnTo>
                    <a:lnTo>
                      <a:pt x="739" y="218"/>
                    </a:lnTo>
                    <a:lnTo>
                      <a:pt x="750" y="216"/>
                    </a:lnTo>
                    <a:lnTo>
                      <a:pt x="757" y="212"/>
                    </a:lnTo>
                    <a:lnTo>
                      <a:pt x="764" y="211"/>
                    </a:lnTo>
                    <a:lnTo>
                      <a:pt x="755" y="194"/>
                    </a:lnTo>
                    <a:lnTo>
                      <a:pt x="747" y="189"/>
                    </a:lnTo>
                    <a:lnTo>
                      <a:pt x="733" y="190"/>
                    </a:lnTo>
                    <a:lnTo>
                      <a:pt x="727" y="199"/>
                    </a:lnTo>
                    <a:lnTo>
                      <a:pt x="719" y="204"/>
                    </a:lnTo>
                    <a:lnTo>
                      <a:pt x="712" y="211"/>
                    </a:lnTo>
                    <a:lnTo>
                      <a:pt x="704" y="212"/>
                    </a:lnTo>
                    <a:lnTo>
                      <a:pt x="701" y="215"/>
                    </a:lnTo>
                    <a:lnTo>
                      <a:pt x="693" y="200"/>
                    </a:lnTo>
                    <a:lnTo>
                      <a:pt x="691" y="203"/>
                    </a:lnTo>
                    <a:lnTo>
                      <a:pt x="689" y="209"/>
                    </a:lnTo>
                    <a:lnTo>
                      <a:pt x="677" y="208"/>
                    </a:lnTo>
                    <a:lnTo>
                      <a:pt x="668" y="220"/>
                    </a:lnTo>
                    <a:lnTo>
                      <a:pt x="670" y="193"/>
                    </a:lnTo>
                    <a:lnTo>
                      <a:pt x="675" y="182"/>
                    </a:lnTo>
                    <a:lnTo>
                      <a:pt x="675" y="175"/>
                    </a:lnTo>
                    <a:lnTo>
                      <a:pt x="672" y="166"/>
                    </a:lnTo>
                    <a:lnTo>
                      <a:pt x="664" y="161"/>
                    </a:lnTo>
                    <a:lnTo>
                      <a:pt x="657" y="161"/>
                    </a:lnTo>
                    <a:lnTo>
                      <a:pt x="634" y="179"/>
                    </a:lnTo>
                    <a:lnTo>
                      <a:pt x="623" y="202"/>
                    </a:lnTo>
                    <a:lnTo>
                      <a:pt x="621" y="199"/>
                    </a:lnTo>
                    <a:lnTo>
                      <a:pt x="618" y="190"/>
                    </a:lnTo>
                    <a:lnTo>
                      <a:pt x="620" y="185"/>
                    </a:lnTo>
                    <a:lnTo>
                      <a:pt x="624" y="184"/>
                    </a:lnTo>
                    <a:lnTo>
                      <a:pt x="623" y="173"/>
                    </a:lnTo>
                    <a:lnTo>
                      <a:pt x="620" y="159"/>
                    </a:lnTo>
                    <a:lnTo>
                      <a:pt x="613" y="157"/>
                    </a:lnTo>
                    <a:lnTo>
                      <a:pt x="612" y="157"/>
                    </a:lnTo>
                    <a:close/>
                    <a:moveTo>
                      <a:pt x="672" y="957"/>
                    </a:moveTo>
                    <a:lnTo>
                      <a:pt x="669" y="956"/>
                    </a:lnTo>
                    <a:lnTo>
                      <a:pt x="669" y="945"/>
                    </a:lnTo>
                    <a:lnTo>
                      <a:pt x="667" y="941"/>
                    </a:lnTo>
                    <a:lnTo>
                      <a:pt x="662" y="943"/>
                    </a:lnTo>
                    <a:lnTo>
                      <a:pt x="649" y="947"/>
                    </a:lnTo>
                    <a:lnTo>
                      <a:pt x="649" y="941"/>
                    </a:lnTo>
                    <a:lnTo>
                      <a:pt x="653" y="937"/>
                    </a:lnTo>
                    <a:lnTo>
                      <a:pt x="661" y="931"/>
                    </a:lnTo>
                    <a:lnTo>
                      <a:pt x="660" y="925"/>
                    </a:lnTo>
                    <a:lnTo>
                      <a:pt x="659" y="920"/>
                    </a:lnTo>
                    <a:lnTo>
                      <a:pt x="660" y="914"/>
                    </a:lnTo>
                    <a:lnTo>
                      <a:pt x="662" y="904"/>
                    </a:lnTo>
                    <a:lnTo>
                      <a:pt x="664" y="896"/>
                    </a:lnTo>
                    <a:lnTo>
                      <a:pt x="666" y="888"/>
                    </a:lnTo>
                    <a:lnTo>
                      <a:pt x="668" y="882"/>
                    </a:lnTo>
                    <a:lnTo>
                      <a:pt x="674" y="889"/>
                    </a:lnTo>
                    <a:lnTo>
                      <a:pt x="672" y="896"/>
                    </a:lnTo>
                    <a:lnTo>
                      <a:pt x="676" y="901"/>
                    </a:lnTo>
                    <a:lnTo>
                      <a:pt x="679" y="901"/>
                    </a:lnTo>
                    <a:lnTo>
                      <a:pt x="681" y="895"/>
                    </a:lnTo>
                    <a:lnTo>
                      <a:pt x="685" y="897"/>
                    </a:lnTo>
                    <a:lnTo>
                      <a:pt x="689" y="901"/>
                    </a:lnTo>
                    <a:lnTo>
                      <a:pt x="694" y="907"/>
                    </a:lnTo>
                    <a:lnTo>
                      <a:pt x="697" y="910"/>
                    </a:lnTo>
                    <a:lnTo>
                      <a:pt x="709" y="917"/>
                    </a:lnTo>
                    <a:lnTo>
                      <a:pt x="712" y="920"/>
                    </a:lnTo>
                    <a:lnTo>
                      <a:pt x="713" y="923"/>
                    </a:lnTo>
                    <a:lnTo>
                      <a:pt x="712" y="935"/>
                    </a:lnTo>
                    <a:lnTo>
                      <a:pt x="715" y="935"/>
                    </a:lnTo>
                    <a:lnTo>
                      <a:pt x="718" y="934"/>
                    </a:lnTo>
                    <a:lnTo>
                      <a:pt x="723" y="935"/>
                    </a:lnTo>
                    <a:lnTo>
                      <a:pt x="727" y="937"/>
                    </a:lnTo>
                    <a:lnTo>
                      <a:pt x="732" y="942"/>
                    </a:lnTo>
                    <a:lnTo>
                      <a:pt x="730" y="943"/>
                    </a:lnTo>
                    <a:lnTo>
                      <a:pt x="728" y="945"/>
                    </a:lnTo>
                    <a:lnTo>
                      <a:pt x="726" y="948"/>
                    </a:lnTo>
                    <a:lnTo>
                      <a:pt x="721" y="948"/>
                    </a:lnTo>
                    <a:lnTo>
                      <a:pt x="717" y="946"/>
                    </a:lnTo>
                    <a:lnTo>
                      <a:pt x="711" y="944"/>
                    </a:lnTo>
                    <a:lnTo>
                      <a:pt x="708" y="943"/>
                    </a:lnTo>
                    <a:lnTo>
                      <a:pt x="705" y="936"/>
                    </a:lnTo>
                    <a:lnTo>
                      <a:pt x="702" y="932"/>
                    </a:lnTo>
                    <a:lnTo>
                      <a:pt x="696" y="929"/>
                    </a:lnTo>
                    <a:lnTo>
                      <a:pt x="693" y="930"/>
                    </a:lnTo>
                    <a:lnTo>
                      <a:pt x="692" y="933"/>
                    </a:lnTo>
                    <a:lnTo>
                      <a:pt x="693" y="940"/>
                    </a:lnTo>
                    <a:lnTo>
                      <a:pt x="692" y="941"/>
                    </a:lnTo>
                    <a:lnTo>
                      <a:pt x="685" y="943"/>
                    </a:lnTo>
                    <a:lnTo>
                      <a:pt x="682" y="949"/>
                    </a:lnTo>
                    <a:lnTo>
                      <a:pt x="678" y="953"/>
                    </a:lnTo>
                    <a:lnTo>
                      <a:pt x="672" y="957"/>
                    </a:lnTo>
                    <a:close/>
                    <a:moveTo>
                      <a:pt x="965" y="1327"/>
                    </a:moveTo>
                    <a:lnTo>
                      <a:pt x="963" y="1326"/>
                    </a:lnTo>
                    <a:lnTo>
                      <a:pt x="960" y="1324"/>
                    </a:lnTo>
                    <a:lnTo>
                      <a:pt x="958" y="1320"/>
                    </a:lnTo>
                    <a:lnTo>
                      <a:pt x="958" y="1315"/>
                    </a:lnTo>
                    <a:lnTo>
                      <a:pt x="963" y="1309"/>
                    </a:lnTo>
                    <a:lnTo>
                      <a:pt x="968" y="1301"/>
                    </a:lnTo>
                    <a:lnTo>
                      <a:pt x="972" y="1304"/>
                    </a:lnTo>
                    <a:lnTo>
                      <a:pt x="970" y="1308"/>
                    </a:lnTo>
                    <a:lnTo>
                      <a:pt x="969" y="1311"/>
                    </a:lnTo>
                    <a:lnTo>
                      <a:pt x="968" y="1314"/>
                    </a:lnTo>
                    <a:lnTo>
                      <a:pt x="967" y="1315"/>
                    </a:lnTo>
                    <a:lnTo>
                      <a:pt x="964" y="1317"/>
                    </a:lnTo>
                    <a:lnTo>
                      <a:pt x="962" y="1321"/>
                    </a:lnTo>
                    <a:lnTo>
                      <a:pt x="965" y="1323"/>
                    </a:lnTo>
                    <a:lnTo>
                      <a:pt x="966" y="1322"/>
                    </a:lnTo>
                    <a:lnTo>
                      <a:pt x="967" y="1320"/>
                    </a:lnTo>
                    <a:lnTo>
                      <a:pt x="970" y="1318"/>
                    </a:lnTo>
                    <a:lnTo>
                      <a:pt x="973" y="1315"/>
                    </a:lnTo>
                    <a:lnTo>
                      <a:pt x="975" y="1316"/>
                    </a:lnTo>
                    <a:lnTo>
                      <a:pt x="978" y="1319"/>
                    </a:lnTo>
                    <a:lnTo>
                      <a:pt x="977" y="1322"/>
                    </a:lnTo>
                    <a:lnTo>
                      <a:pt x="975" y="1323"/>
                    </a:lnTo>
                    <a:lnTo>
                      <a:pt x="969" y="1326"/>
                    </a:lnTo>
                    <a:lnTo>
                      <a:pt x="965" y="1327"/>
                    </a:lnTo>
                    <a:close/>
                    <a:moveTo>
                      <a:pt x="998" y="1275"/>
                    </a:moveTo>
                    <a:lnTo>
                      <a:pt x="991" y="1273"/>
                    </a:lnTo>
                    <a:lnTo>
                      <a:pt x="995" y="1266"/>
                    </a:lnTo>
                    <a:lnTo>
                      <a:pt x="997" y="1265"/>
                    </a:lnTo>
                    <a:lnTo>
                      <a:pt x="998" y="1266"/>
                    </a:lnTo>
                    <a:lnTo>
                      <a:pt x="1000" y="1266"/>
                    </a:lnTo>
                    <a:lnTo>
                      <a:pt x="1002" y="1263"/>
                    </a:lnTo>
                    <a:lnTo>
                      <a:pt x="998" y="1258"/>
                    </a:lnTo>
                    <a:lnTo>
                      <a:pt x="998" y="1256"/>
                    </a:lnTo>
                    <a:lnTo>
                      <a:pt x="1001" y="1249"/>
                    </a:lnTo>
                    <a:lnTo>
                      <a:pt x="1007" y="1237"/>
                    </a:lnTo>
                    <a:lnTo>
                      <a:pt x="1015" y="1226"/>
                    </a:lnTo>
                    <a:lnTo>
                      <a:pt x="1019" y="1222"/>
                    </a:lnTo>
                    <a:lnTo>
                      <a:pt x="1021" y="1220"/>
                    </a:lnTo>
                    <a:lnTo>
                      <a:pt x="1029" y="1219"/>
                    </a:lnTo>
                    <a:lnTo>
                      <a:pt x="1030" y="1219"/>
                    </a:lnTo>
                    <a:lnTo>
                      <a:pt x="1030" y="1221"/>
                    </a:lnTo>
                    <a:lnTo>
                      <a:pt x="1029" y="1223"/>
                    </a:lnTo>
                    <a:lnTo>
                      <a:pt x="1025" y="1224"/>
                    </a:lnTo>
                    <a:lnTo>
                      <a:pt x="1024" y="1225"/>
                    </a:lnTo>
                    <a:lnTo>
                      <a:pt x="1026" y="1228"/>
                    </a:lnTo>
                    <a:lnTo>
                      <a:pt x="1022" y="1235"/>
                    </a:lnTo>
                    <a:lnTo>
                      <a:pt x="1015" y="1247"/>
                    </a:lnTo>
                    <a:lnTo>
                      <a:pt x="1014" y="1252"/>
                    </a:lnTo>
                    <a:lnTo>
                      <a:pt x="1014" y="1254"/>
                    </a:lnTo>
                    <a:lnTo>
                      <a:pt x="1015" y="1254"/>
                    </a:lnTo>
                    <a:lnTo>
                      <a:pt x="1017" y="1253"/>
                    </a:lnTo>
                    <a:lnTo>
                      <a:pt x="1020" y="1248"/>
                    </a:lnTo>
                    <a:lnTo>
                      <a:pt x="1022" y="1247"/>
                    </a:lnTo>
                    <a:lnTo>
                      <a:pt x="1028" y="1249"/>
                    </a:lnTo>
                    <a:lnTo>
                      <a:pt x="1024" y="1255"/>
                    </a:lnTo>
                    <a:lnTo>
                      <a:pt x="1025" y="1257"/>
                    </a:lnTo>
                    <a:lnTo>
                      <a:pt x="1026" y="1257"/>
                    </a:lnTo>
                    <a:lnTo>
                      <a:pt x="1034" y="1262"/>
                    </a:lnTo>
                    <a:lnTo>
                      <a:pt x="1038" y="1262"/>
                    </a:lnTo>
                    <a:lnTo>
                      <a:pt x="1040" y="1258"/>
                    </a:lnTo>
                    <a:lnTo>
                      <a:pt x="1042" y="1258"/>
                    </a:lnTo>
                    <a:lnTo>
                      <a:pt x="1045" y="1258"/>
                    </a:lnTo>
                    <a:lnTo>
                      <a:pt x="1050" y="1260"/>
                    </a:lnTo>
                    <a:lnTo>
                      <a:pt x="1053" y="1262"/>
                    </a:lnTo>
                    <a:lnTo>
                      <a:pt x="1052" y="1264"/>
                    </a:lnTo>
                    <a:lnTo>
                      <a:pt x="1050" y="1266"/>
                    </a:lnTo>
                    <a:lnTo>
                      <a:pt x="1046" y="1270"/>
                    </a:lnTo>
                    <a:lnTo>
                      <a:pt x="1048" y="1273"/>
                    </a:lnTo>
                    <a:lnTo>
                      <a:pt x="1050" y="1276"/>
                    </a:lnTo>
                    <a:lnTo>
                      <a:pt x="1052" y="1276"/>
                    </a:lnTo>
                    <a:lnTo>
                      <a:pt x="1054" y="1275"/>
                    </a:lnTo>
                    <a:lnTo>
                      <a:pt x="1056" y="1274"/>
                    </a:lnTo>
                    <a:lnTo>
                      <a:pt x="1058" y="1275"/>
                    </a:lnTo>
                    <a:lnTo>
                      <a:pt x="1058" y="1276"/>
                    </a:lnTo>
                    <a:lnTo>
                      <a:pt x="1057" y="1278"/>
                    </a:lnTo>
                    <a:lnTo>
                      <a:pt x="1054" y="1280"/>
                    </a:lnTo>
                    <a:lnTo>
                      <a:pt x="1050" y="1281"/>
                    </a:lnTo>
                    <a:lnTo>
                      <a:pt x="1049" y="1282"/>
                    </a:lnTo>
                    <a:lnTo>
                      <a:pt x="1050" y="1285"/>
                    </a:lnTo>
                    <a:lnTo>
                      <a:pt x="1051" y="1288"/>
                    </a:lnTo>
                    <a:lnTo>
                      <a:pt x="1052" y="1290"/>
                    </a:lnTo>
                    <a:lnTo>
                      <a:pt x="1053" y="1288"/>
                    </a:lnTo>
                    <a:lnTo>
                      <a:pt x="1055" y="1286"/>
                    </a:lnTo>
                    <a:lnTo>
                      <a:pt x="1058" y="1288"/>
                    </a:lnTo>
                    <a:lnTo>
                      <a:pt x="1057" y="1291"/>
                    </a:lnTo>
                    <a:lnTo>
                      <a:pt x="1058" y="1293"/>
                    </a:lnTo>
                    <a:lnTo>
                      <a:pt x="1062" y="1293"/>
                    </a:lnTo>
                    <a:lnTo>
                      <a:pt x="1063" y="1293"/>
                    </a:lnTo>
                    <a:lnTo>
                      <a:pt x="1063" y="1295"/>
                    </a:lnTo>
                    <a:lnTo>
                      <a:pt x="1062" y="1297"/>
                    </a:lnTo>
                    <a:lnTo>
                      <a:pt x="1060" y="1303"/>
                    </a:lnTo>
                    <a:lnTo>
                      <a:pt x="1059" y="1308"/>
                    </a:lnTo>
                    <a:lnTo>
                      <a:pt x="1057" y="1307"/>
                    </a:lnTo>
                    <a:lnTo>
                      <a:pt x="1054" y="1306"/>
                    </a:lnTo>
                    <a:lnTo>
                      <a:pt x="1052" y="1305"/>
                    </a:lnTo>
                    <a:lnTo>
                      <a:pt x="1052" y="1300"/>
                    </a:lnTo>
                    <a:lnTo>
                      <a:pt x="1048" y="1303"/>
                    </a:lnTo>
                    <a:lnTo>
                      <a:pt x="1046" y="1303"/>
                    </a:lnTo>
                    <a:lnTo>
                      <a:pt x="1046" y="1301"/>
                    </a:lnTo>
                    <a:lnTo>
                      <a:pt x="1049" y="1296"/>
                    </a:lnTo>
                    <a:lnTo>
                      <a:pt x="1049" y="1293"/>
                    </a:lnTo>
                    <a:lnTo>
                      <a:pt x="1046" y="1290"/>
                    </a:lnTo>
                    <a:lnTo>
                      <a:pt x="1045" y="1289"/>
                    </a:lnTo>
                    <a:lnTo>
                      <a:pt x="1043" y="1292"/>
                    </a:lnTo>
                    <a:lnTo>
                      <a:pt x="1040" y="1294"/>
                    </a:lnTo>
                    <a:lnTo>
                      <a:pt x="1038" y="1295"/>
                    </a:lnTo>
                    <a:lnTo>
                      <a:pt x="1036" y="1297"/>
                    </a:lnTo>
                    <a:lnTo>
                      <a:pt x="1033" y="1301"/>
                    </a:lnTo>
                    <a:lnTo>
                      <a:pt x="1030" y="1304"/>
                    </a:lnTo>
                    <a:lnTo>
                      <a:pt x="1026" y="1304"/>
                    </a:lnTo>
                    <a:lnTo>
                      <a:pt x="1024" y="1302"/>
                    </a:lnTo>
                    <a:lnTo>
                      <a:pt x="1025" y="1301"/>
                    </a:lnTo>
                    <a:lnTo>
                      <a:pt x="1032" y="1297"/>
                    </a:lnTo>
                    <a:lnTo>
                      <a:pt x="1034" y="1293"/>
                    </a:lnTo>
                    <a:lnTo>
                      <a:pt x="1038" y="1290"/>
                    </a:lnTo>
                    <a:lnTo>
                      <a:pt x="1034" y="1290"/>
                    </a:lnTo>
                    <a:lnTo>
                      <a:pt x="1031" y="1289"/>
                    </a:lnTo>
                    <a:lnTo>
                      <a:pt x="1029" y="1293"/>
                    </a:lnTo>
                    <a:lnTo>
                      <a:pt x="1027" y="1293"/>
                    </a:lnTo>
                    <a:lnTo>
                      <a:pt x="1026" y="1291"/>
                    </a:lnTo>
                    <a:lnTo>
                      <a:pt x="1026" y="1288"/>
                    </a:lnTo>
                    <a:lnTo>
                      <a:pt x="1022" y="1288"/>
                    </a:lnTo>
                    <a:lnTo>
                      <a:pt x="1021" y="1290"/>
                    </a:lnTo>
                    <a:lnTo>
                      <a:pt x="1019" y="1292"/>
                    </a:lnTo>
                    <a:lnTo>
                      <a:pt x="1013" y="1292"/>
                    </a:lnTo>
                    <a:lnTo>
                      <a:pt x="1010" y="1292"/>
                    </a:lnTo>
                    <a:lnTo>
                      <a:pt x="1004" y="1290"/>
                    </a:lnTo>
                    <a:lnTo>
                      <a:pt x="998" y="1290"/>
                    </a:lnTo>
                    <a:lnTo>
                      <a:pt x="991" y="1290"/>
                    </a:lnTo>
                    <a:lnTo>
                      <a:pt x="985" y="1291"/>
                    </a:lnTo>
                    <a:lnTo>
                      <a:pt x="985" y="1290"/>
                    </a:lnTo>
                    <a:lnTo>
                      <a:pt x="983" y="1286"/>
                    </a:lnTo>
                    <a:lnTo>
                      <a:pt x="984" y="1285"/>
                    </a:lnTo>
                    <a:lnTo>
                      <a:pt x="987" y="1282"/>
                    </a:lnTo>
                    <a:lnTo>
                      <a:pt x="991" y="1279"/>
                    </a:lnTo>
                    <a:lnTo>
                      <a:pt x="994" y="1277"/>
                    </a:lnTo>
                    <a:lnTo>
                      <a:pt x="998" y="1275"/>
                    </a:lnTo>
                    <a:close/>
                    <a:moveTo>
                      <a:pt x="206" y="1277"/>
                    </a:moveTo>
                    <a:lnTo>
                      <a:pt x="199" y="1274"/>
                    </a:lnTo>
                    <a:lnTo>
                      <a:pt x="192" y="1271"/>
                    </a:lnTo>
                    <a:lnTo>
                      <a:pt x="191" y="1269"/>
                    </a:lnTo>
                    <a:lnTo>
                      <a:pt x="191" y="1268"/>
                    </a:lnTo>
                    <a:lnTo>
                      <a:pt x="193" y="1264"/>
                    </a:lnTo>
                    <a:lnTo>
                      <a:pt x="188" y="1264"/>
                    </a:lnTo>
                    <a:lnTo>
                      <a:pt x="185" y="1266"/>
                    </a:lnTo>
                    <a:lnTo>
                      <a:pt x="184" y="1266"/>
                    </a:lnTo>
                    <a:lnTo>
                      <a:pt x="181" y="1264"/>
                    </a:lnTo>
                    <a:lnTo>
                      <a:pt x="182" y="1260"/>
                    </a:lnTo>
                    <a:lnTo>
                      <a:pt x="180" y="1257"/>
                    </a:lnTo>
                    <a:lnTo>
                      <a:pt x="178" y="1257"/>
                    </a:lnTo>
                    <a:lnTo>
                      <a:pt x="174" y="1257"/>
                    </a:lnTo>
                    <a:lnTo>
                      <a:pt x="173" y="1254"/>
                    </a:lnTo>
                    <a:lnTo>
                      <a:pt x="175" y="1252"/>
                    </a:lnTo>
                    <a:lnTo>
                      <a:pt x="169" y="1247"/>
                    </a:lnTo>
                    <a:lnTo>
                      <a:pt x="166" y="1248"/>
                    </a:lnTo>
                    <a:lnTo>
                      <a:pt x="164" y="1248"/>
                    </a:lnTo>
                    <a:lnTo>
                      <a:pt x="160" y="1243"/>
                    </a:lnTo>
                    <a:lnTo>
                      <a:pt x="153" y="1236"/>
                    </a:lnTo>
                    <a:lnTo>
                      <a:pt x="151" y="1234"/>
                    </a:lnTo>
                    <a:lnTo>
                      <a:pt x="152" y="1233"/>
                    </a:lnTo>
                    <a:lnTo>
                      <a:pt x="157" y="1232"/>
                    </a:lnTo>
                    <a:lnTo>
                      <a:pt x="159" y="1232"/>
                    </a:lnTo>
                    <a:lnTo>
                      <a:pt x="169" y="1237"/>
                    </a:lnTo>
                    <a:lnTo>
                      <a:pt x="175" y="1239"/>
                    </a:lnTo>
                    <a:lnTo>
                      <a:pt x="184" y="1241"/>
                    </a:lnTo>
                    <a:lnTo>
                      <a:pt x="186" y="1243"/>
                    </a:lnTo>
                    <a:lnTo>
                      <a:pt x="190" y="1248"/>
                    </a:lnTo>
                    <a:lnTo>
                      <a:pt x="192" y="1253"/>
                    </a:lnTo>
                    <a:lnTo>
                      <a:pt x="195" y="1256"/>
                    </a:lnTo>
                    <a:lnTo>
                      <a:pt x="196" y="1258"/>
                    </a:lnTo>
                    <a:lnTo>
                      <a:pt x="205" y="1263"/>
                    </a:lnTo>
                    <a:lnTo>
                      <a:pt x="207" y="1264"/>
                    </a:lnTo>
                    <a:lnTo>
                      <a:pt x="209" y="1271"/>
                    </a:lnTo>
                    <a:lnTo>
                      <a:pt x="210" y="1274"/>
                    </a:lnTo>
                    <a:lnTo>
                      <a:pt x="208" y="1277"/>
                    </a:lnTo>
                    <a:lnTo>
                      <a:pt x="206" y="127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41" name="Freeform 441"/>
              <p:cNvSpPr>
                <a:spLocks/>
              </p:cNvSpPr>
              <p:nvPr/>
            </p:nvSpPr>
            <p:spPr bwMode="auto">
              <a:xfrm>
                <a:off x="1552" y="2272"/>
                <a:ext cx="14" cy="16"/>
              </a:xfrm>
              <a:custGeom>
                <a:avLst/>
                <a:gdLst/>
                <a:ahLst/>
                <a:cxnLst>
                  <a:cxn ang="0">
                    <a:pos x="6" y="16"/>
                  </a:cxn>
                  <a:cxn ang="0">
                    <a:pos x="1" y="8"/>
                  </a:cxn>
                  <a:cxn ang="0">
                    <a:pos x="0" y="5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8" y="1"/>
                  </a:cxn>
                  <a:cxn ang="0">
                    <a:pos x="12" y="1"/>
                  </a:cxn>
                  <a:cxn ang="0">
                    <a:pos x="13" y="2"/>
                  </a:cxn>
                  <a:cxn ang="0">
                    <a:pos x="14" y="3"/>
                  </a:cxn>
                  <a:cxn ang="0">
                    <a:pos x="13" y="5"/>
                  </a:cxn>
                  <a:cxn ang="0">
                    <a:pos x="12" y="11"/>
                  </a:cxn>
                  <a:cxn ang="0">
                    <a:pos x="12" y="14"/>
                  </a:cxn>
                  <a:cxn ang="0">
                    <a:pos x="9" y="14"/>
                  </a:cxn>
                  <a:cxn ang="0">
                    <a:pos x="6" y="16"/>
                  </a:cxn>
                </a:cxnLst>
                <a:rect l="0" t="0" r="r" b="b"/>
                <a:pathLst>
                  <a:path w="14" h="16">
                    <a:moveTo>
                      <a:pt x="6" y="16"/>
                    </a:moveTo>
                    <a:lnTo>
                      <a:pt x="1" y="8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8" y="1"/>
                    </a:lnTo>
                    <a:lnTo>
                      <a:pt x="12" y="1"/>
                    </a:lnTo>
                    <a:lnTo>
                      <a:pt x="13" y="2"/>
                    </a:lnTo>
                    <a:lnTo>
                      <a:pt x="14" y="3"/>
                    </a:lnTo>
                    <a:lnTo>
                      <a:pt x="13" y="5"/>
                    </a:lnTo>
                    <a:lnTo>
                      <a:pt x="12" y="11"/>
                    </a:lnTo>
                    <a:lnTo>
                      <a:pt x="12" y="14"/>
                    </a:lnTo>
                    <a:lnTo>
                      <a:pt x="9" y="14"/>
                    </a:lnTo>
                    <a:lnTo>
                      <a:pt x="6" y="16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42" name="Freeform 442"/>
              <p:cNvSpPr>
                <a:spLocks/>
              </p:cNvSpPr>
              <p:nvPr/>
            </p:nvSpPr>
            <p:spPr bwMode="auto">
              <a:xfrm>
                <a:off x="2224" y="1908"/>
                <a:ext cx="25" cy="35"/>
              </a:xfrm>
              <a:custGeom>
                <a:avLst/>
                <a:gdLst/>
                <a:ahLst/>
                <a:cxnLst>
                  <a:cxn ang="0">
                    <a:pos x="11" y="35"/>
                  </a:cxn>
                  <a:cxn ang="0">
                    <a:pos x="4" y="34"/>
                  </a:cxn>
                  <a:cxn ang="0">
                    <a:pos x="2" y="32"/>
                  </a:cxn>
                  <a:cxn ang="0">
                    <a:pos x="1" y="29"/>
                  </a:cxn>
                  <a:cxn ang="0">
                    <a:pos x="0" y="22"/>
                  </a:cxn>
                  <a:cxn ang="0">
                    <a:pos x="1" y="16"/>
                  </a:cxn>
                  <a:cxn ang="0">
                    <a:pos x="5" y="6"/>
                  </a:cxn>
                  <a:cxn ang="0">
                    <a:pos x="9" y="2"/>
                  </a:cxn>
                  <a:cxn ang="0">
                    <a:pos x="16" y="0"/>
                  </a:cxn>
                  <a:cxn ang="0">
                    <a:pos x="21" y="3"/>
                  </a:cxn>
                  <a:cxn ang="0">
                    <a:pos x="25" y="7"/>
                  </a:cxn>
                  <a:cxn ang="0">
                    <a:pos x="25" y="14"/>
                  </a:cxn>
                  <a:cxn ang="0">
                    <a:pos x="25" y="24"/>
                  </a:cxn>
                  <a:cxn ang="0">
                    <a:pos x="23" y="28"/>
                  </a:cxn>
                  <a:cxn ang="0">
                    <a:pos x="18" y="33"/>
                  </a:cxn>
                  <a:cxn ang="0">
                    <a:pos x="11" y="35"/>
                  </a:cxn>
                </a:cxnLst>
                <a:rect l="0" t="0" r="r" b="b"/>
                <a:pathLst>
                  <a:path w="25" h="35">
                    <a:moveTo>
                      <a:pt x="11" y="35"/>
                    </a:moveTo>
                    <a:lnTo>
                      <a:pt x="4" y="34"/>
                    </a:lnTo>
                    <a:lnTo>
                      <a:pt x="2" y="32"/>
                    </a:lnTo>
                    <a:lnTo>
                      <a:pt x="1" y="29"/>
                    </a:lnTo>
                    <a:lnTo>
                      <a:pt x="0" y="22"/>
                    </a:lnTo>
                    <a:lnTo>
                      <a:pt x="1" y="16"/>
                    </a:lnTo>
                    <a:lnTo>
                      <a:pt x="5" y="6"/>
                    </a:lnTo>
                    <a:lnTo>
                      <a:pt x="9" y="2"/>
                    </a:lnTo>
                    <a:lnTo>
                      <a:pt x="16" y="0"/>
                    </a:lnTo>
                    <a:lnTo>
                      <a:pt x="21" y="3"/>
                    </a:lnTo>
                    <a:lnTo>
                      <a:pt x="25" y="7"/>
                    </a:lnTo>
                    <a:lnTo>
                      <a:pt x="25" y="14"/>
                    </a:lnTo>
                    <a:lnTo>
                      <a:pt x="25" y="24"/>
                    </a:lnTo>
                    <a:lnTo>
                      <a:pt x="23" y="28"/>
                    </a:lnTo>
                    <a:lnTo>
                      <a:pt x="18" y="33"/>
                    </a:lnTo>
                    <a:lnTo>
                      <a:pt x="11" y="35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43" name="Freeform 443"/>
              <p:cNvSpPr>
                <a:spLocks/>
              </p:cNvSpPr>
              <p:nvPr/>
            </p:nvSpPr>
            <p:spPr bwMode="auto">
              <a:xfrm>
                <a:off x="1957" y="1858"/>
                <a:ext cx="47" cy="44"/>
              </a:xfrm>
              <a:custGeom>
                <a:avLst/>
                <a:gdLst/>
                <a:ahLst/>
                <a:cxnLst>
                  <a:cxn ang="0">
                    <a:pos x="35" y="44"/>
                  </a:cxn>
                  <a:cxn ang="0">
                    <a:pos x="31" y="44"/>
                  </a:cxn>
                  <a:cxn ang="0">
                    <a:pos x="26" y="41"/>
                  </a:cxn>
                  <a:cxn ang="0">
                    <a:pos x="22" y="40"/>
                  </a:cxn>
                  <a:cxn ang="0">
                    <a:pos x="15" y="35"/>
                  </a:cxn>
                  <a:cxn ang="0">
                    <a:pos x="9" y="32"/>
                  </a:cxn>
                  <a:cxn ang="0">
                    <a:pos x="6" y="32"/>
                  </a:cxn>
                  <a:cxn ang="0">
                    <a:pos x="0" y="29"/>
                  </a:cxn>
                  <a:cxn ang="0">
                    <a:pos x="3" y="24"/>
                  </a:cxn>
                  <a:cxn ang="0">
                    <a:pos x="11" y="18"/>
                  </a:cxn>
                  <a:cxn ang="0">
                    <a:pos x="13" y="15"/>
                  </a:cxn>
                  <a:cxn ang="0">
                    <a:pos x="14" y="4"/>
                  </a:cxn>
                  <a:cxn ang="0">
                    <a:pos x="15" y="1"/>
                  </a:cxn>
                  <a:cxn ang="0">
                    <a:pos x="20" y="0"/>
                  </a:cxn>
                  <a:cxn ang="0">
                    <a:pos x="24" y="2"/>
                  </a:cxn>
                  <a:cxn ang="0">
                    <a:pos x="32" y="12"/>
                  </a:cxn>
                  <a:cxn ang="0">
                    <a:pos x="39" y="18"/>
                  </a:cxn>
                  <a:cxn ang="0">
                    <a:pos x="39" y="22"/>
                  </a:cxn>
                  <a:cxn ang="0">
                    <a:pos x="41" y="27"/>
                  </a:cxn>
                  <a:cxn ang="0">
                    <a:pos x="47" y="34"/>
                  </a:cxn>
                  <a:cxn ang="0">
                    <a:pos x="45" y="36"/>
                  </a:cxn>
                  <a:cxn ang="0">
                    <a:pos x="38" y="43"/>
                  </a:cxn>
                  <a:cxn ang="0">
                    <a:pos x="35" y="44"/>
                  </a:cxn>
                </a:cxnLst>
                <a:rect l="0" t="0" r="r" b="b"/>
                <a:pathLst>
                  <a:path w="47" h="44">
                    <a:moveTo>
                      <a:pt x="35" y="44"/>
                    </a:moveTo>
                    <a:lnTo>
                      <a:pt x="31" y="44"/>
                    </a:lnTo>
                    <a:lnTo>
                      <a:pt x="26" y="41"/>
                    </a:lnTo>
                    <a:lnTo>
                      <a:pt x="22" y="40"/>
                    </a:lnTo>
                    <a:lnTo>
                      <a:pt x="15" y="35"/>
                    </a:lnTo>
                    <a:lnTo>
                      <a:pt x="9" y="32"/>
                    </a:lnTo>
                    <a:lnTo>
                      <a:pt x="6" y="32"/>
                    </a:lnTo>
                    <a:lnTo>
                      <a:pt x="0" y="29"/>
                    </a:lnTo>
                    <a:lnTo>
                      <a:pt x="3" y="24"/>
                    </a:lnTo>
                    <a:lnTo>
                      <a:pt x="11" y="18"/>
                    </a:lnTo>
                    <a:lnTo>
                      <a:pt x="13" y="15"/>
                    </a:lnTo>
                    <a:lnTo>
                      <a:pt x="14" y="4"/>
                    </a:lnTo>
                    <a:lnTo>
                      <a:pt x="15" y="1"/>
                    </a:lnTo>
                    <a:lnTo>
                      <a:pt x="20" y="0"/>
                    </a:lnTo>
                    <a:lnTo>
                      <a:pt x="24" y="2"/>
                    </a:lnTo>
                    <a:lnTo>
                      <a:pt x="32" y="12"/>
                    </a:lnTo>
                    <a:lnTo>
                      <a:pt x="39" y="18"/>
                    </a:lnTo>
                    <a:lnTo>
                      <a:pt x="39" y="22"/>
                    </a:lnTo>
                    <a:lnTo>
                      <a:pt x="41" y="27"/>
                    </a:lnTo>
                    <a:lnTo>
                      <a:pt x="47" y="34"/>
                    </a:lnTo>
                    <a:lnTo>
                      <a:pt x="45" y="36"/>
                    </a:lnTo>
                    <a:lnTo>
                      <a:pt x="38" y="43"/>
                    </a:lnTo>
                    <a:lnTo>
                      <a:pt x="35" y="44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44" name="Freeform 444"/>
              <p:cNvSpPr>
                <a:spLocks/>
              </p:cNvSpPr>
              <p:nvPr/>
            </p:nvSpPr>
            <p:spPr bwMode="auto">
              <a:xfrm>
                <a:off x="1456" y="1782"/>
                <a:ext cx="1027" cy="713"/>
              </a:xfrm>
              <a:custGeom>
                <a:avLst/>
                <a:gdLst/>
                <a:ahLst/>
                <a:cxnLst>
                  <a:cxn ang="0">
                    <a:pos x="866" y="616"/>
                  </a:cxn>
                  <a:cxn ang="0">
                    <a:pos x="775" y="680"/>
                  </a:cxn>
                  <a:cxn ang="0">
                    <a:pos x="706" y="713"/>
                  </a:cxn>
                  <a:cxn ang="0">
                    <a:pos x="683" y="637"/>
                  </a:cxn>
                  <a:cxn ang="0">
                    <a:pos x="603" y="604"/>
                  </a:cxn>
                  <a:cxn ang="0">
                    <a:pos x="563" y="588"/>
                  </a:cxn>
                  <a:cxn ang="0">
                    <a:pos x="392" y="587"/>
                  </a:cxn>
                  <a:cxn ang="0">
                    <a:pos x="208" y="578"/>
                  </a:cxn>
                  <a:cxn ang="0">
                    <a:pos x="163" y="550"/>
                  </a:cxn>
                  <a:cxn ang="0">
                    <a:pos x="147" y="501"/>
                  </a:cxn>
                  <a:cxn ang="0">
                    <a:pos x="109" y="432"/>
                  </a:cxn>
                  <a:cxn ang="0">
                    <a:pos x="24" y="352"/>
                  </a:cxn>
                  <a:cxn ang="0">
                    <a:pos x="33" y="100"/>
                  </a:cxn>
                  <a:cxn ang="0">
                    <a:pos x="95" y="81"/>
                  </a:cxn>
                  <a:cxn ang="0">
                    <a:pos x="101" y="96"/>
                  </a:cxn>
                  <a:cxn ang="0">
                    <a:pos x="159" y="59"/>
                  </a:cxn>
                  <a:cxn ang="0">
                    <a:pos x="193" y="73"/>
                  </a:cxn>
                  <a:cxn ang="0">
                    <a:pos x="285" y="105"/>
                  </a:cxn>
                  <a:cxn ang="0">
                    <a:pos x="352" y="145"/>
                  </a:cxn>
                  <a:cxn ang="0">
                    <a:pos x="408" y="167"/>
                  </a:cxn>
                  <a:cxn ang="0">
                    <a:pos x="467" y="145"/>
                  </a:cxn>
                  <a:cxn ang="0">
                    <a:pos x="523" y="125"/>
                  </a:cxn>
                  <a:cxn ang="0">
                    <a:pos x="558" y="135"/>
                  </a:cxn>
                  <a:cxn ang="0">
                    <a:pos x="578" y="87"/>
                  </a:cxn>
                  <a:cxn ang="0">
                    <a:pos x="540" y="21"/>
                  </a:cxn>
                  <a:cxn ang="0">
                    <a:pos x="588" y="51"/>
                  </a:cxn>
                  <a:cxn ang="0">
                    <a:pos x="612" y="126"/>
                  </a:cxn>
                  <a:cxn ang="0">
                    <a:pos x="644" y="159"/>
                  </a:cxn>
                  <a:cxn ang="0">
                    <a:pos x="677" y="77"/>
                  </a:cxn>
                  <a:cxn ang="0">
                    <a:pos x="713" y="145"/>
                  </a:cxn>
                  <a:cxn ang="0">
                    <a:pos x="673" y="188"/>
                  </a:cxn>
                  <a:cxn ang="0">
                    <a:pos x="612" y="199"/>
                  </a:cxn>
                  <a:cxn ang="0">
                    <a:pos x="616" y="265"/>
                  </a:cxn>
                  <a:cxn ang="0">
                    <a:pos x="584" y="288"/>
                  </a:cxn>
                  <a:cxn ang="0">
                    <a:pos x="558" y="385"/>
                  </a:cxn>
                  <a:cxn ang="0">
                    <a:pos x="629" y="433"/>
                  </a:cxn>
                  <a:cxn ang="0">
                    <a:pos x="709" y="495"/>
                  </a:cxn>
                  <a:cxn ang="0">
                    <a:pos x="739" y="545"/>
                  </a:cxn>
                  <a:cxn ang="0">
                    <a:pos x="749" y="492"/>
                  </a:cxn>
                  <a:cxn ang="0">
                    <a:pos x="766" y="402"/>
                  </a:cxn>
                  <a:cxn ang="0">
                    <a:pos x="766" y="341"/>
                  </a:cxn>
                  <a:cxn ang="0">
                    <a:pos x="809" y="300"/>
                  </a:cxn>
                  <a:cxn ang="0">
                    <a:pos x="859" y="351"/>
                  </a:cxn>
                  <a:cxn ang="0">
                    <a:pos x="879" y="401"/>
                  </a:cxn>
                  <a:cxn ang="0">
                    <a:pos x="915" y="363"/>
                  </a:cxn>
                  <a:cxn ang="0">
                    <a:pos x="951" y="416"/>
                  </a:cxn>
                  <a:cxn ang="0">
                    <a:pos x="960" y="448"/>
                  </a:cxn>
                  <a:cxn ang="0">
                    <a:pos x="989" y="488"/>
                  </a:cxn>
                  <a:cxn ang="0">
                    <a:pos x="1010" y="502"/>
                  </a:cxn>
                  <a:cxn ang="0">
                    <a:pos x="991" y="547"/>
                  </a:cxn>
                  <a:cxn ang="0">
                    <a:pos x="889" y="577"/>
                  </a:cxn>
                  <a:cxn ang="0">
                    <a:pos x="858" y="611"/>
                  </a:cxn>
                  <a:cxn ang="0">
                    <a:pos x="905" y="603"/>
                  </a:cxn>
                  <a:cxn ang="0">
                    <a:pos x="917" y="622"/>
                  </a:cxn>
                  <a:cxn ang="0">
                    <a:pos x="930" y="644"/>
                  </a:cxn>
                  <a:cxn ang="0">
                    <a:pos x="960" y="649"/>
                  </a:cxn>
                  <a:cxn ang="0">
                    <a:pos x="945" y="660"/>
                  </a:cxn>
                  <a:cxn ang="0">
                    <a:pos x="923" y="665"/>
                  </a:cxn>
                  <a:cxn ang="0">
                    <a:pos x="913" y="680"/>
                  </a:cxn>
                  <a:cxn ang="0">
                    <a:pos x="906" y="664"/>
                  </a:cxn>
                  <a:cxn ang="0">
                    <a:pos x="930" y="651"/>
                  </a:cxn>
                  <a:cxn ang="0">
                    <a:pos x="906" y="654"/>
                  </a:cxn>
                </a:cxnLst>
                <a:rect l="0" t="0" r="r" b="b"/>
                <a:pathLst>
                  <a:path w="1027" h="713">
                    <a:moveTo>
                      <a:pt x="889" y="654"/>
                    </a:moveTo>
                    <a:lnTo>
                      <a:pt x="888" y="656"/>
                    </a:lnTo>
                    <a:lnTo>
                      <a:pt x="887" y="653"/>
                    </a:lnTo>
                    <a:lnTo>
                      <a:pt x="888" y="653"/>
                    </a:lnTo>
                    <a:lnTo>
                      <a:pt x="888" y="651"/>
                    </a:lnTo>
                    <a:lnTo>
                      <a:pt x="888" y="650"/>
                    </a:lnTo>
                    <a:lnTo>
                      <a:pt x="888" y="649"/>
                    </a:lnTo>
                    <a:lnTo>
                      <a:pt x="887" y="649"/>
                    </a:lnTo>
                    <a:lnTo>
                      <a:pt x="884" y="647"/>
                    </a:lnTo>
                    <a:lnTo>
                      <a:pt x="884" y="645"/>
                    </a:lnTo>
                    <a:lnTo>
                      <a:pt x="882" y="623"/>
                    </a:lnTo>
                    <a:lnTo>
                      <a:pt x="881" y="621"/>
                    </a:lnTo>
                    <a:lnTo>
                      <a:pt x="879" y="619"/>
                    </a:lnTo>
                    <a:lnTo>
                      <a:pt x="875" y="619"/>
                    </a:lnTo>
                    <a:lnTo>
                      <a:pt x="872" y="620"/>
                    </a:lnTo>
                    <a:lnTo>
                      <a:pt x="870" y="619"/>
                    </a:lnTo>
                    <a:lnTo>
                      <a:pt x="868" y="616"/>
                    </a:lnTo>
                    <a:lnTo>
                      <a:pt x="866" y="616"/>
                    </a:lnTo>
                    <a:lnTo>
                      <a:pt x="863" y="620"/>
                    </a:lnTo>
                    <a:lnTo>
                      <a:pt x="860" y="625"/>
                    </a:lnTo>
                    <a:lnTo>
                      <a:pt x="854" y="642"/>
                    </a:lnTo>
                    <a:lnTo>
                      <a:pt x="848" y="654"/>
                    </a:lnTo>
                    <a:lnTo>
                      <a:pt x="842" y="653"/>
                    </a:lnTo>
                    <a:lnTo>
                      <a:pt x="839" y="653"/>
                    </a:lnTo>
                    <a:lnTo>
                      <a:pt x="837" y="657"/>
                    </a:lnTo>
                    <a:lnTo>
                      <a:pt x="836" y="659"/>
                    </a:lnTo>
                    <a:lnTo>
                      <a:pt x="830" y="659"/>
                    </a:lnTo>
                    <a:lnTo>
                      <a:pt x="820" y="659"/>
                    </a:lnTo>
                    <a:lnTo>
                      <a:pt x="807" y="659"/>
                    </a:lnTo>
                    <a:lnTo>
                      <a:pt x="797" y="659"/>
                    </a:lnTo>
                    <a:lnTo>
                      <a:pt x="792" y="663"/>
                    </a:lnTo>
                    <a:lnTo>
                      <a:pt x="789" y="665"/>
                    </a:lnTo>
                    <a:lnTo>
                      <a:pt x="780" y="671"/>
                    </a:lnTo>
                    <a:lnTo>
                      <a:pt x="777" y="672"/>
                    </a:lnTo>
                    <a:lnTo>
                      <a:pt x="776" y="676"/>
                    </a:lnTo>
                    <a:lnTo>
                      <a:pt x="775" y="680"/>
                    </a:lnTo>
                    <a:lnTo>
                      <a:pt x="773" y="682"/>
                    </a:lnTo>
                    <a:lnTo>
                      <a:pt x="766" y="683"/>
                    </a:lnTo>
                    <a:lnTo>
                      <a:pt x="759" y="682"/>
                    </a:lnTo>
                    <a:lnTo>
                      <a:pt x="753" y="682"/>
                    </a:lnTo>
                    <a:lnTo>
                      <a:pt x="748" y="683"/>
                    </a:lnTo>
                    <a:lnTo>
                      <a:pt x="746" y="684"/>
                    </a:lnTo>
                    <a:lnTo>
                      <a:pt x="745" y="687"/>
                    </a:lnTo>
                    <a:lnTo>
                      <a:pt x="745" y="689"/>
                    </a:lnTo>
                    <a:lnTo>
                      <a:pt x="746" y="693"/>
                    </a:lnTo>
                    <a:lnTo>
                      <a:pt x="746" y="695"/>
                    </a:lnTo>
                    <a:lnTo>
                      <a:pt x="741" y="698"/>
                    </a:lnTo>
                    <a:lnTo>
                      <a:pt x="733" y="702"/>
                    </a:lnTo>
                    <a:lnTo>
                      <a:pt x="728" y="703"/>
                    </a:lnTo>
                    <a:lnTo>
                      <a:pt x="723" y="703"/>
                    </a:lnTo>
                    <a:lnTo>
                      <a:pt x="718" y="705"/>
                    </a:lnTo>
                    <a:lnTo>
                      <a:pt x="714" y="709"/>
                    </a:lnTo>
                    <a:lnTo>
                      <a:pt x="708" y="713"/>
                    </a:lnTo>
                    <a:lnTo>
                      <a:pt x="706" y="713"/>
                    </a:lnTo>
                    <a:lnTo>
                      <a:pt x="703" y="713"/>
                    </a:lnTo>
                    <a:lnTo>
                      <a:pt x="700" y="712"/>
                    </a:lnTo>
                    <a:lnTo>
                      <a:pt x="698" y="709"/>
                    </a:lnTo>
                    <a:lnTo>
                      <a:pt x="698" y="706"/>
                    </a:lnTo>
                    <a:lnTo>
                      <a:pt x="698" y="705"/>
                    </a:lnTo>
                    <a:lnTo>
                      <a:pt x="702" y="701"/>
                    </a:lnTo>
                    <a:lnTo>
                      <a:pt x="704" y="698"/>
                    </a:lnTo>
                    <a:lnTo>
                      <a:pt x="706" y="695"/>
                    </a:lnTo>
                    <a:lnTo>
                      <a:pt x="707" y="691"/>
                    </a:lnTo>
                    <a:lnTo>
                      <a:pt x="709" y="687"/>
                    </a:lnTo>
                    <a:lnTo>
                      <a:pt x="709" y="682"/>
                    </a:lnTo>
                    <a:lnTo>
                      <a:pt x="709" y="678"/>
                    </a:lnTo>
                    <a:lnTo>
                      <a:pt x="704" y="653"/>
                    </a:lnTo>
                    <a:lnTo>
                      <a:pt x="690" y="645"/>
                    </a:lnTo>
                    <a:lnTo>
                      <a:pt x="689" y="643"/>
                    </a:lnTo>
                    <a:lnTo>
                      <a:pt x="690" y="640"/>
                    </a:lnTo>
                    <a:lnTo>
                      <a:pt x="688" y="638"/>
                    </a:lnTo>
                    <a:lnTo>
                      <a:pt x="683" y="637"/>
                    </a:lnTo>
                    <a:lnTo>
                      <a:pt x="682" y="635"/>
                    </a:lnTo>
                    <a:lnTo>
                      <a:pt x="681" y="634"/>
                    </a:lnTo>
                    <a:lnTo>
                      <a:pt x="678" y="634"/>
                    </a:lnTo>
                    <a:lnTo>
                      <a:pt x="675" y="630"/>
                    </a:lnTo>
                    <a:lnTo>
                      <a:pt x="675" y="627"/>
                    </a:lnTo>
                    <a:lnTo>
                      <a:pt x="663" y="618"/>
                    </a:lnTo>
                    <a:lnTo>
                      <a:pt x="642" y="606"/>
                    </a:lnTo>
                    <a:lnTo>
                      <a:pt x="636" y="603"/>
                    </a:lnTo>
                    <a:lnTo>
                      <a:pt x="632" y="601"/>
                    </a:lnTo>
                    <a:lnTo>
                      <a:pt x="628" y="602"/>
                    </a:lnTo>
                    <a:lnTo>
                      <a:pt x="620" y="607"/>
                    </a:lnTo>
                    <a:lnTo>
                      <a:pt x="616" y="607"/>
                    </a:lnTo>
                    <a:lnTo>
                      <a:pt x="613" y="607"/>
                    </a:lnTo>
                    <a:lnTo>
                      <a:pt x="612" y="606"/>
                    </a:lnTo>
                    <a:lnTo>
                      <a:pt x="611" y="605"/>
                    </a:lnTo>
                    <a:lnTo>
                      <a:pt x="608" y="604"/>
                    </a:lnTo>
                    <a:lnTo>
                      <a:pt x="604" y="605"/>
                    </a:lnTo>
                    <a:lnTo>
                      <a:pt x="603" y="604"/>
                    </a:lnTo>
                    <a:lnTo>
                      <a:pt x="602" y="602"/>
                    </a:lnTo>
                    <a:lnTo>
                      <a:pt x="600" y="603"/>
                    </a:lnTo>
                    <a:lnTo>
                      <a:pt x="598" y="604"/>
                    </a:lnTo>
                    <a:lnTo>
                      <a:pt x="597" y="605"/>
                    </a:lnTo>
                    <a:lnTo>
                      <a:pt x="594" y="606"/>
                    </a:lnTo>
                    <a:lnTo>
                      <a:pt x="591" y="605"/>
                    </a:lnTo>
                    <a:lnTo>
                      <a:pt x="591" y="603"/>
                    </a:lnTo>
                    <a:lnTo>
                      <a:pt x="588" y="603"/>
                    </a:lnTo>
                    <a:lnTo>
                      <a:pt x="587" y="600"/>
                    </a:lnTo>
                    <a:lnTo>
                      <a:pt x="584" y="600"/>
                    </a:lnTo>
                    <a:lnTo>
                      <a:pt x="583" y="602"/>
                    </a:lnTo>
                    <a:lnTo>
                      <a:pt x="581" y="598"/>
                    </a:lnTo>
                    <a:lnTo>
                      <a:pt x="580" y="599"/>
                    </a:lnTo>
                    <a:lnTo>
                      <a:pt x="580" y="597"/>
                    </a:lnTo>
                    <a:lnTo>
                      <a:pt x="572" y="595"/>
                    </a:lnTo>
                    <a:lnTo>
                      <a:pt x="569" y="596"/>
                    </a:lnTo>
                    <a:lnTo>
                      <a:pt x="565" y="592"/>
                    </a:lnTo>
                    <a:lnTo>
                      <a:pt x="563" y="588"/>
                    </a:lnTo>
                    <a:lnTo>
                      <a:pt x="561" y="585"/>
                    </a:lnTo>
                    <a:lnTo>
                      <a:pt x="556" y="579"/>
                    </a:lnTo>
                    <a:lnTo>
                      <a:pt x="553" y="579"/>
                    </a:lnTo>
                    <a:lnTo>
                      <a:pt x="554" y="582"/>
                    </a:lnTo>
                    <a:lnTo>
                      <a:pt x="556" y="587"/>
                    </a:lnTo>
                    <a:lnTo>
                      <a:pt x="553" y="587"/>
                    </a:lnTo>
                    <a:lnTo>
                      <a:pt x="538" y="587"/>
                    </a:lnTo>
                    <a:lnTo>
                      <a:pt x="523" y="587"/>
                    </a:lnTo>
                    <a:lnTo>
                      <a:pt x="515" y="587"/>
                    </a:lnTo>
                    <a:lnTo>
                      <a:pt x="504" y="587"/>
                    </a:lnTo>
                    <a:lnTo>
                      <a:pt x="488" y="587"/>
                    </a:lnTo>
                    <a:lnTo>
                      <a:pt x="473" y="587"/>
                    </a:lnTo>
                    <a:lnTo>
                      <a:pt x="462" y="587"/>
                    </a:lnTo>
                    <a:lnTo>
                      <a:pt x="446" y="587"/>
                    </a:lnTo>
                    <a:lnTo>
                      <a:pt x="442" y="587"/>
                    </a:lnTo>
                    <a:lnTo>
                      <a:pt x="416" y="587"/>
                    </a:lnTo>
                    <a:lnTo>
                      <a:pt x="397" y="587"/>
                    </a:lnTo>
                    <a:lnTo>
                      <a:pt x="392" y="587"/>
                    </a:lnTo>
                    <a:lnTo>
                      <a:pt x="371" y="587"/>
                    </a:lnTo>
                    <a:lnTo>
                      <a:pt x="365" y="587"/>
                    </a:lnTo>
                    <a:lnTo>
                      <a:pt x="343" y="587"/>
                    </a:lnTo>
                    <a:lnTo>
                      <a:pt x="339" y="587"/>
                    </a:lnTo>
                    <a:lnTo>
                      <a:pt x="311" y="587"/>
                    </a:lnTo>
                    <a:lnTo>
                      <a:pt x="302" y="587"/>
                    </a:lnTo>
                    <a:lnTo>
                      <a:pt x="287" y="587"/>
                    </a:lnTo>
                    <a:lnTo>
                      <a:pt x="265" y="587"/>
                    </a:lnTo>
                    <a:lnTo>
                      <a:pt x="240" y="587"/>
                    </a:lnTo>
                    <a:lnTo>
                      <a:pt x="233" y="587"/>
                    </a:lnTo>
                    <a:lnTo>
                      <a:pt x="219" y="587"/>
                    </a:lnTo>
                    <a:lnTo>
                      <a:pt x="218" y="587"/>
                    </a:lnTo>
                    <a:lnTo>
                      <a:pt x="217" y="586"/>
                    </a:lnTo>
                    <a:lnTo>
                      <a:pt x="214" y="583"/>
                    </a:lnTo>
                    <a:lnTo>
                      <a:pt x="214" y="579"/>
                    </a:lnTo>
                    <a:lnTo>
                      <a:pt x="214" y="577"/>
                    </a:lnTo>
                    <a:lnTo>
                      <a:pt x="210" y="579"/>
                    </a:lnTo>
                    <a:lnTo>
                      <a:pt x="208" y="578"/>
                    </a:lnTo>
                    <a:lnTo>
                      <a:pt x="207" y="576"/>
                    </a:lnTo>
                    <a:lnTo>
                      <a:pt x="206" y="572"/>
                    </a:lnTo>
                    <a:lnTo>
                      <a:pt x="205" y="570"/>
                    </a:lnTo>
                    <a:lnTo>
                      <a:pt x="203" y="571"/>
                    </a:lnTo>
                    <a:lnTo>
                      <a:pt x="202" y="573"/>
                    </a:lnTo>
                    <a:lnTo>
                      <a:pt x="199" y="573"/>
                    </a:lnTo>
                    <a:lnTo>
                      <a:pt x="196" y="569"/>
                    </a:lnTo>
                    <a:lnTo>
                      <a:pt x="195" y="565"/>
                    </a:lnTo>
                    <a:lnTo>
                      <a:pt x="194" y="558"/>
                    </a:lnTo>
                    <a:lnTo>
                      <a:pt x="188" y="559"/>
                    </a:lnTo>
                    <a:lnTo>
                      <a:pt x="183" y="557"/>
                    </a:lnTo>
                    <a:lnTo>
                      <a:pt x="180" y="556"/>
                    </a:lnTo>
                    <a:lnTo>
                      <a:pt x="179" y="555"/>
                    </a:lnTo>
                    <a:lnTo>
                      <a:pt x="178" y="552"/>
                    </a:lnTo>
                    <a:lnTo>
                      <a:pt x="176" y="549"/>
                    </a:lnTo>
                    <a:lnTo>
                      <a:pt x="173" y="551"/>
                    </a:lnTo>
                    <a:lnTo>
                      <a:pt x="166" y="551"/>
                    </a:lnTo>
                    <a:lnTo>
                      <a:pt x="163" y="550"/>
                    </a:lnTo>
                    <a:lnTo>
                      <a:pt x="161" y="548"/>
                    </a:lnTo>
                    <a:lnTo>
                      <a:pt x="161" y="546"/>
                    </a:lnTo>
                    <a:lnTo>
                      <a:pt x="162" y="540"/>
                    </a:lnTo>
                    <a:lnTo>
                      <a:pt x="165" y="539"/>
                    </a:lnTo>
                    <a:lnTo>
                      <a:pt x="163" y="536"/>
                    </a:lnTo>
                    <a:lnTo>
                      <a:pt x="157" y="535"/>
                    </a:lnTo>
                    <a:lnTo>
                      <a:pt x="160" y="531"/>
                    </a:lnTo>
                    <a:lnTo>
                      <a:pt x="162" y="528"/>
                    </a:lnTo>
                    <a:lnTo>
                      <a:pt x="165" y="527"/>
                    </a:lnTo>
                    <a:lnTo>
                      <a:pt x="168" y="522"/>
                    </a:lnTo>
                    <a:lnTo>
                      <a:pt x="164" y="522"/>
                    </a:lnTo>
                    <a:lnTo>
                      <a:pt x="160" y="524"/>
                    </a:lnTo>
                    <a:lnTo>
                      <a:pt x="158" y="523"/>
                    </a:lnTo>
                    <a:lnTo>
                      <a:pt x="156" y="522"/>
                    </a:lnTo>
                    <a:lnTo>
                      <a:pt x="156" y="513"/>
                    </a:lnTo>
                    <a:lnTo>
                      <a:pt x="152" y="513"/>
                    </a:lnTo>
                    <a:lnTo>
                      <a:pt x="146" y="503"/>
                    </a:lnTo>
                    <a:lnTo>
                      <a:pt x="147" y="501"/>
                    </a:lnTo>
                    <a:lnTo>
                      <a:pt x="147" y="496"/>
                    </a:lnTo>
                    <a:lnTo>
                      <a:pt x="144" y="497"/>
                    </a:lnTo>
                    <a:lnTo>
                      <a:pt x="139" y="501"/>
                    </a:lnTo>
                    <a:lnTo>
                      <a:pt x="133" y="492"/>
                    </a:lnTo>
                    <a:lnTo>
                      <a:pt x="131" y="488"/>
                    </a:lnTo>
                    <a:lnTo>
                      <a:pt x="130" y="484"/>
                    </a:lnTo>
                    <a:lnTo>
                      <a:pt x="129" y="480"/>
                    </a:lnTo>
                    <a:lnTo>
                      <a:pt x="132" y="476"/>
                    </a:lnTo>
                    <a:lnTo>
                      <a:pt x="132" y="474"/>
                    </a:lnTo>
                    <a:lnTo>
                      <a:pt x="135" y="471"/>
                    </a:lnTo>
                    <a:lnTo>
                      <a:pt x="133" y="465"/>
                    </a:lnTo>
                    <a:lnTo>
                      <a:pt x="131" y="457"/>
                    </a:lnTo>
                    <a:lnTo>
                      <a:pt x="132" y="450"/>
                    </a:lnTo>
                    <a:lnTo>
                      <a:pt x="129" y="447"/>
                    </a:lnTo>
                    <a:lnTo>
                      <a:pt x="118" y="440"/>
                    </a:lnTo>
                    <a:lnTo>
                      <a:pt x="113" y="436"/>
                    </a:lnTo>
                    <a:lnTo>
                      <a:pt x="112" y="436"/>
                    </a:lnTo>
                    <a:lnTo>
                      <a:pt x="109" y="432"/>
                    </a:lnTo>
                    <a:lnTo>
                      <a:pt x="100" y="413"/>
                    </a:lnTo>
                    <a:lnTo>
                      <a:pt x="91" y="395"/>
                    </a:lnTo>
                    <a:lnTo>
                      <a:pt x="86" y="389"/>
                    </a:lnTo>
                    <a:lnTo>
                      <a:pt x="75" y="377"/>
                    </a:lnTo>
                    <a:lnTo>
                      <a:pt x="73" y="374"/>
                    </a:lnTo>
                    <a:lnTo>
                      <a:pt x="71" y="368"/>
                    </a:lnTo>
                    <a:lnTo>
                      <a:pt x="69" y="366"/>
                    </a:lnTo>
                    <a:lnTo>
                      <a:pt x="65" y="365"/>
                    </a:lnTo>
                    <a:lnTo>
                      <a:pt x="62" y="367"/>
                    </a:lnTo>
                    <a:lnTo>
                      <a:pt x="59" y="372"/>
                    </a:lnTo>
                    <a:lnTo>
                      <a:pt x="52" y="379"/>
                    </a:lnTo>
                    <a:lnTo>
                      <a:pt x="47" y="381"/>
                    </a:lnTo>
                    <a:lnTo>
                      <a:pt x="46" y="385"/>
                    </a:lnTo>
                    <a:lnTo>
                      <a:pt x="41" y="378"/>
                    </a:lnTo>
                    <a:lnTo>
                      <a:pt x="29" y="364"/>
                    </a:lnTo>
                    <a:lnTo>
                      <a:pt x="27" y="360"/>
                    </a:lnTo>
                    <a:lnTo>
                      <a:pt x="26" y="356"/>
                    </a:lnTo>
                    <a:lnTo>
                      <a:pt x="24" y="352"/>
                    </a:lnTo>
                    <a:lnTo>
                      <a:pt x="20" y="351"/>
                    </a:lnTo>
                    <a:lnTo>
                      <a:pt x="7" y="353"/>
                    </a:lnTo>
                    <a:lnTo>
                      <a:pt x="3" y="352"/>
                    </a:lnTo>
                    <a:lnTo>
                      <a:pt x="2" y="349"/>
                    </a:lnTo>
                    <a:lnTo>
                      <a:pt x="1" y="337"/>
                    </a:lnTo>
                    <a:lnTo>
                      <a:pt x="1" y="313"/>
                    </a:lnTo>
                    <a:lnTo>
                      <a:pt x="1" y="261"/>
                    </a:lnTo>
                    <a:lnTo>
                      <a:pt x="1" y="234"/>
                    </a:lnTo>
                    <a:lnTo>
                      <a:pt x="1" y="198"/>
                    </a:lnTo>
                    <a:lnTo>
                      <a:pt x="0" y="166"/>
                    </a:lnTo>
                    <a:lnTo>
                      <a:pt x="0" y="134"/>
                    </a:lnTo>
                    <a:lnTo>
                      <a:pt x="0" y="91"/>
                    </a:lnTo>
                    <a:lnTo>
                      <a:pt x="0" y="84"/>
                    </a:lnTo>
                    <a:lnTo>
                      <a:pt x="3" y="84"/>
                    </a:lnTo>
                    <a:lnTo>
                      <a:pt x="8" y="83"/>
                    </a:lnTo>
                    <a:lnTo>
                      <a:pt x="14" y="85"/>
                    </a:lnTo>
                    <a:lnTo>
                      <a:pt x="25" y="92"/>
                    </a:lnTo>
                    <a:lnTo>
                      <a:pt x="33" y="100"/>
                    </a:lnTo>
                    <a:lnTo>
                      <a:pt x="40" y="103"/>
                    </a:lnTo>
                    <a:lnTo>
                      <a:pt x="46" y="105"/>
                    </a:lnTo>
                    <a:lnTo>
                      <a:pt x="49" y="106"/>
                    </a:lnTo>
                    <a:lnTo>
                      <a:pt x="58" y="108"/>
                    </a:lnTo>
                    <a:lnTo>
                      <a:pt x="63" y="112"/>
                    </a:lnTo>
                    <a:lnTo>
                      <a:pt x="65" y="114"/>
                    </a:lnTo>
                    <a:lnTo>
                      <a:pt x="67" y="113"/>
                    </a:lnTo>
                    <a:lnTo>
                      <a:pt x="64" y="104"/>
                    </a:lnTo>
                    <a:lnTo>
                      <a:pt x="62" y="101"/>
                    </a:lnTo>
                    <a:lnTo>
                      <a:pt x="61" y="99"/>
                    </a:lnTo>
                    <a:lnTo>
                      <a:pt x="60" y="93"/>
                    </a:lnTo>
                    <a:lnTo>
                      <a:pt x="67" y="86"/>
                    </a:lnTo>
                    <a:lnTo>
                      <a:pt x="71" y="87"/>
                    </a:lnTo>
                    <a:lnTo>
                      <a:pt x="74" y="86"/>
                    </a:lnTo>
                    <a:lnTo>
                      <a:pt x="75" y="85"/>
                    </a:lnTo>
                    <a:lnTo>
                      <a:pt x="85" y="87"/>
                    </a:lnTo>
                    <a:lnTo>
                      <a:pt x="89" y="87"/>
                    </a:lnTo>
                    <a:lnTo>
                      <a:pt x="95" y="81"/>
                    </a:lnTo>
                    <a:lnTo>
                      <a:pt x="97" y="78"/>
                    </a:lnTo>
                    <a:lnTo>
                      <a:pt x="99" y="78"/>
                    </a:lnTo>
                    <a:lnTo>
                      <a:pt x="103" y="75"/>
                    </a:lnTo>
                    <a:lnTo>
                      <a:pt x="107" y="74"/>
                    </a:lnTo>
                    <a:lnTo>
                      <a:pt x="111" y="72"/>
                    </a:lnTo>
                    <a:lnTo>
                      <a:pt x="115" y="71"/>
                    </a:lnTo>
                    <a:lnTo>
                      <a:pt x="118" y="67"/>
                    </a:lnTo>
                    <a:lnTo>
                      <a:pt x="120" y="64"/>
                    </a:lnTo>
                    <a:lnTo>
                      <a:pt x="124" y="62"/>
                    </a:lnTo>
                    <a:lnTo>
                      <a:pt x="130" y="62"/>
                    </a:lnTo>
                    <a:lnTo>
                      <a:pt x="134" y="64"/>
                    </a:lnTo>
                    <a:lnTo>
                      <a:pt x="132" y="71"/>
                    </a:lnTo>
                    <a:lnTo>
                      <a:pt x="130" y="73"/>
                    </a:lnTo>
                    <a:lnTo>
                      <a:pt x="124" y="75"/>
                    </a:lnTo>
                    <a:lnTo>
                      <a:pt x="119" y="81"/>
                    </a:lnTo>
                    <a:lnTo>
                      <a:pt x="112" y="83"/>
                    </a:lnTo>
                    <a:lnTo>
                      <a:pt x="105" y="88"/>
                    </a:lnTo>
                    <a:lnTo>
                      <a:pt x="101" y="96"/>
                    </a:lnTo>
                    <a:lnTo>
                      <a:pt x="92" y="100"/>
                    </a:lnTo>
                    <a:lnTo>
                      <a:pt x="88" y="107"/>
                    </a:lnTo>
                    <a:lnTo>
                      <a:pt x="93" y="111"/>
                    </a:lnTo>
                    <a:lnTo>
                      <a:pt x="100" y="122"/>
                    </a:lnTo>
                    <a:lnTo>
                      <a:pt x="99" y="114"/>
                    </a:lnTo>
                    <a:lnTo>
                      <a:pt x="100" y="108"/>
                    </a:lnTo>
                    <a:lnTo>
                      <a:pt x="107" y="104"/>
                    </a:lnTo>
                    <a:lnTo>
                      <a:pt x="109" y="101"/>
                    </a:lnTo>
                    <a:lnTo>
                      <a:pt x="113" y="95"/>
                    </a:lnTo>
                    <a:lnTo>
                      <a:pt x="122" y="94"/>
                    </a:lnTo>
                    <a:lnTo>
                      <a:pt x="127" y="88"/>
                    </a:lnTo>
                    <a:lnTo>
                      <a:pt x="134" y="82"/>
                    </a:lnTo>
                    <a:lnTo>
                      <a:pt x="145" y="79"/>
                    </a:lnTo>
                    <a:lnTo>
                      <a:pt x="148" y="74"/>
                    </a:lnTo>
                    <a:lnTo>
                      <a:pt x="153" y="70"/>
                    </a:lnTo>
                    <a:lnTo>
                      <a:pt x="158" y="67"/>
                    </a:lnTo>
                    <a:lnTo>
                      <a:pt x="160" y="63"/>
                    </a:lnTo>
                    <a:lnTo>
                      <a:pt x="159" y="59"/>
                    </a:lnTo>
                    <a:lnTo>
                      <a:pt x="155" y="52"/>
                    </a:lnTo>
                    <a:lnTo>
                      <a:pt x="152" y="45"/>
                    </a:lnTo>
                    <a:lnTo>
                      <a:pt x="157" y="47"/>
                    </a:lnTo>
                    <a:lnTo>
                      <a:pt x="161" y="51"/>
                    </a:lnTo>
                    <a:lnTo>
                      <a:pt x="165" y="56"/>
                    </a:lnTo>
                    <a:lnTo>
                      <a:pt x="167" y="61"/>
                    </a:lnTo>
                    <a:lnTo>
                      <a:pt x="169" y="69"/>
                    </a:lnTo>
                    <a:lnTo>
                      <a:pt x="171" y="77"/>
                    </a:lnTo>
                    <a:lnTo>
                      <a:pt x="173" y="81"/>
                    </a:lnTo>
                    <a:lnTo>
                      <a:pt x="180" y="88"/>
                    </a:lnTo>
                    <a:lnTo>
                      <a:pt x="181" y="89"/>
                    </a:lnTo>
                    <a:lnTo>
                      <a:pt x="188" y="93"/>
                    </a:lnTo>
                    <a:lnTo>
                      <a:pt x="190" y="93"/>
                    </a:lnTo>
                    <a:lnTo>
                      <a:pt x="191" y="90"/>
                    </a:lnTo>
                    <a:lnTo>
                      <a:pt x="188" y="80"/>
                    </a:lnTo>
                    <a:lnTo>
                      <a:pt x="188" y="76"/>
                    </a:lnTo>
                    <a:lnTo>
                      <a:pt x="191" y="75"/>
                    </a:lnTo>
                    <a:lnTo>
                      <a:pt x="193" y="73"/>
                    </a:lnTo>
                    <a:lnTo>
                      <a:pt x="197" y="72"/>
                    </a:lnTo>
                    <a:lnTo>
                      <a:pt x="199" y="77"/>
                    </a:lnTo>
                    <a:lnTo>
                      <a:pt x="199" y="84"/>
                    </a:lnTo>
                    <a:lnTo>
                      <a:pt x="198" y="88"/>
                    </a:lnTo>
                    <a:lnTo>
                      <a:pt x="202" y="90"/>
                    </a:lnTo>
                    <a:lnTo>
                      <a:pt x="207" y="89"/>
                    </a:lnTo>
                    <a:lnTo>
                      <a:pt x="213" y="82"/>
                    </a:lnTo>
                    <a:lnTo>
                      <a:pt x="216" y="75"/>
                    </a:lnTo>
                    <a:lnTo>
                      <a:pt x="219" y="73"/>
                    </a:lnTo>
                    <a:lnTo>
                      <a:pt x="225" y="74"/>
                    </a:lnTo>
                    <a:lnTo>
                      <a:pt x="233" y="78"/>
                    </a:lnTo>
                    <a:lnTo>
                      <a:pt x="243" y="85"/>
                    </a:lnTo>
                    <a:lnTo>
                      <a:pt x="250" y="90"/>
                    </a:lnTo>
                    <a:lnTo>
                      <a:pt x="262" y="95"/>
                    </a:lnTo>
                    <a:lnTo>
                      <a:pt x="267" y="99"/>
                    </a:lnTo>
                    <a:lnTo>
                      <a:pt x="271" y="100"/>
                    </a:lnTo>
                    <a:lnTo>
                      <a:pt x="279" y="104"/>
                    </a:lnTo>
                    <a:lnTo>
                      <a:pt x="285" y="105"/>
                    </a:lnTo>
                    <a:lnTo>
                      <a:pt x="291" y="107"/>
                    </a:lnTo>
                    <a:lnTo>
                      <a:pt x="297" y="107"/>
                    </a:lnTo>
                    <a:lnTo>
                      <a:pt x="305" y="106"/>
                    </a:lnTo>
                    <a:lnTo>
                      <a:pt x="310" y="107"/>
                    </a:lnTo>
                    <a:lnTo>
                      <a:pt x="315" y="112"/>
                    </a:lnTo>
                    <a:lnTo>
                      <a:pt x="321" y="117"/>
                    </a:lnTo>
                    <a:lnTo>
                      <a:pt x="323" y="121"/>
                    </a:lnTo>
                    <a:lnTo>
                      <a:pt x="324" y="126"/>
                    </a:lnTo>
                    <a:lnTo>
                      <a:pt x="321" y="128"/>
                    </a:lnTo>
                    <a:lnTo>
                      <a:pt x="316" y="127"/>
                    </a:lnTo>
                    <a:lnTo>
                      <a:pt x="313" y="128"/>
                    </a:lnTo>
                    <a:lnTo>
                      <a:pt x="308" y="130"/>
                    </a:lnTo>
                    <a:lnTo>
                      <a:pt x="306" y="140"/>
                    </a:lnTo>
                    <a:lnTo>
                      <a:pt x="325" y="145"/>
                    </a:lnTo>
                    <a:lnTo>
                      <a:pt x="334" y="146"/>
                    </a:lnTo>
                    <a:lnTo>
                      <a:pt x="343" y="147"/>
                    </a:lnTo>
                    <a:lnTo>
                      <a:pt x="348" y="146"/>
                    </a:lnTo>
                    <a:lnTo>
                      <a:pt x="352" y="145"/>
                    </a:lnTo>
                    <a:lnTo>
                      <a:pt x="357" y="143"/>
                    </a:lnTo>
                    <a:lnTo>
                      <a:pt x="362" y="141"/>
                    </a:lnTo>
                    <a:lnTo>
                      <a:pt x="367" y="139"/>
                    </a:lnTo>
                    <a:lnTo>
                      <a:pt x="372" y="140"/>
                    </a:lnTo>
                    <a:lnTo>
                      <a:pt x="380" y="147"/>
                    </a:lnTo>
                    <a:lnTo>
                      <a:pt x="387" y="149"/>
                    </a:lnTo>
                    <a:lnTo>
                      <a:pt x="390" y="151"/>
                    </a:lnTo>
                    <a:lnTo>
                      <a:pt x="396" y="157"/>
                    </a:lnTo>
                    <a:lnTo>
                      <a:pt x="396" y="162"/>
                    </a:lnTo>
                    <a:lnTo>
                      <a:pt x="394" y="163"/>
                    </a:lnTo>
                    <a:lnTo>
                      <a:pt x="392" y="166"/>
                    </a:lnTo>
                    <a:lnTo>
                      <a:pt x="393" y="168"/>
                    </a:lnTo>
                    <a:lnTo>
                      <a:pt x="403" y="182"/>
                    </a:lnTo>
                    <a:lnTo>
                      <a:pt x="402" y="176"/>
                    </a:lnTo>
                    <a:lnTo>
                      <a:pt x="402" y="172"/>
                    </a:lnTo>
                    <a:lnTo>
                      <a:pt x="405" y="171"/>
                    </a:lnTo>
                    <a:lnTo>
                      <a:pt x="408" y="170"/>
                    </a:lnTo>
                    <a:lnTo>
                      <a:pt x="408" y="167"/>
                    </a:lnTo>
                    <a:lnTo>
                      <a:pt x="402" y="158"/>
                    </a:lnTo>
                    <a:lnTo>
                      <a:pt x="402" y="155"/>
                    </a:lnTo>
                    <a:lnTo>
                      <a:pt x="401" y="149"/>
                    </a:lnTo>
                    <a:lnTo>
                      <a:pt x="402" y="138"/>
                    </a:lnTo>
                    <a:lnTo>
                      <a:pt x="404" y="138"/>
                    </a:lnTo>
                    <a:lnTo>
                      <a:pt x="414" y="136"/>
                    </a:lnTo>
                    <a:lnTo>
                      <a:pt x="419" y="133"/>
                    </a:lnTo>
                    <a:lnTo>
                      <a:pt x="420" y="129"/>
                    </a:lnTo>
                    <a:lnTo>
                      <a:pt x="423" y="126"/>
                    </a:lnTo>
                    <a:lnTo>
                      <a:pt x="426" y="125"/>
                    </a:lnTo>
                    <a:lnTo>
                      <a:pt x="432" y="129"/>
                    </a:lnTo>
                    <a:lnTo>
                      <a:pt x="440" y="134"/>
                    </a:lnTo>
                    <a:lnTo>
                      <a:pt x="445" y="134"/>
                    </a:lnTo>
                    <a:lnTo>
                      <a:pt x="451" y="133"/>
                    </a:lnTo>
                    <a:lnTo>
                      <a:pt x="454" y="139"/>
                    </a:lnTo>
                    <a:lnTo>
                      <a:pt x="455" y="140"/>
                    </a:lnTo>
                    <a:lnTo>
                      <a:pt x="461" y="143"/>
                    </a:lnTo>
                    <a:lnTo>
                      <a:pt x="467" y="145"/>
                    </a:lnTo>
                    <a:lnTo>
                      <a:pt x="471" y="146"/>
                    </a:lnTo>
                    <a:lnTo>
                      <a:pt x="477" y="146"/>
                    </a:lnTo>
                    <a:lnTo>
                      <a:pt x="482" y="143"/>
                    </a:lnTo>
                    <a:lnTo>
                      <a:pt x="491" y="143"/>
                    </a:lnTo>
                    <a:lnTo>
                      <a:pt x="501" y="144"/>
                    </a:lnTo>
                    <a:lnTo>
                      <a:pt x="507" y="143"/>
                    </a:lnTo>
                    <a:lnTo>
                      <a:pt x="514" y="139"/>
                    </a:lnTo>
                    <a:lnTo>
                      <a:pt x="519" y="146"/>
                    </a:lnTo>
                    <a:lnTo>
                      <a:pt x="524" y="150"/>
                    </a:lnTo>
                    <a:lnTo>
                      <a:pt x="527" y="150"/>
                    </a:lnTo>
                    <a:lnTo>
                      <a:pt x="528" y="145"/>
                    </a:lnTo>
                    <a:lnTo>
                      <a:pt x="528" y="138"/>
                    </a:lnTo>
                    <a:lnTo>
                      <a:pt x="524" y="135"/>
                    </a:lnTo>
                    <a:lnTo>
                      <a:pt x="520" y="133"/>
                    </a:lnTo>
                    <a:lnTo>
                      <a:pt x="513" y="132"/>
                    </a:lnTo>
                    <a:lnTo>
                      <a:pt x="513" y="125"/>
                    </a:lnTo>
                    <a:lnTo>
                      <a:pt x="520" y="124"/>
                    </a:lnTo>
                    <a:lnTo>
                      <a:pt x="523" y="125"/>
                    </a:lnTo>
                    <a:lnTo>
                      <a:pt x="527" y="128"/>
                    </a:lnTo>
                    <a:lnTo>
                      <a:pt x="532" y="131"/>
                    </a:lnTo>
                    <a:lnTo>
                      <a:pt x="537" y="132"/>
                    </a:lnTo>
                    <a:lnTo>
                      <a:pt x="539" y="134"/>
                    </a:lnTo>
                    <a:lnTo>
                      <a:pt x="540" y="137"/>
                    </a:lnTo>
                    <a:lnTo>
                      <a:pt x="539" y="139"/>
                    </a:lnTo>
                    <a:lnTo>
                      <a:pt x="538" y="151"/>
                    </a:lnTo>
                    <a:lnTo>
                      <a:pt x="539" y="159"/>
                    </a:lnTo>
                    <a:lnTo>
                      <a:pt x="540" y="161"/>
                    </a:lnTo>
                    <a:lnTo>
                      <a:pt x="541" y="162"/>
                    </a:lnTo>
                    <a:lnTo>
                      <a:pt x="546" y="163"/>
                    </a:lnTo>
                    <a:lnTo>
                      <a:pt x="551" y="168"/>
                    </a:lnTo>
                    <a:lnTo>
                      <a:pt x="551" y="160"/>
                    </a:lnTo>
                    <a:lnTo>
                      <a:pt x="548" y="146"/>
                    </a:lnTo>
                    <a:lnTo>
                      <a:pt x="549" y="139"/>
                    </a:lnTo>
                    <a:lnTo>
                      <a:pt x="550" y="135"/>
                    </a:lnTo>
                    <a:lnTo>
                      <a:pt x="554" y="135"/>
                    </a:lnTo>
                    <a:lnTo>
                      <a:pt x="558" y="135"/>
                    </a:lnTo>
                    <a:lnTo>
                      <a:pt x="565" y="122"/>
                    </a:lnTo>
                    <a:lnTo>
                      <a:pt x="568" y="121"/>
                    </a:lnTo>
                    <a:lnTo>
                      <a:pt x="570" y="121"/>
                    </a:lnTo>
                    <a:lnTo>
                      <a:pt x="573" y="119"/>
                    </a:lnTo>
                    <a:lnTo>
                      <a:pt x="573" y="117"/>
                    </a:lnTo>
                    <a:lnTo>
                      <a:pt x="572" y="112"/>
                    </a:lnTo>
                    <a:lnTo>
                      <a:pt x="570" y="106"/>
                    </a:lnTo>
                    <a:lnTo>
                      <a:pt x="569" y="106"/>
                    </a:lnTo>
                    <a:lnTo>
                      <a:pt x="564" y="109"/>
                    </a:lnTo>
                    <a:lnTo>
                      <a:pt x="559" y="108"/>
                    </a:lnTo>
                    <a:lnTo>
                      <a:pt x="562" y="100"/>
                    </a:lnTo>
                    <a:lnTo>
                      <a:pt x="566" y="99"/>
                    </a:lnTo>
                    <a:lnTo>
                      <a:pt x="569" y="97"/>
                    </a:lnTo>
                    <a:lnTo>
                      <a:pt x="572" y="97"/>
                    </a:lnTo>
                    <a:lnTo>
                      <a:pt x="576" y="103"/>
                    </a:lnTo>
                    <a:lnTo>
                      <a:pt x="578" y="105"/>
                    </a:lnTo>
                    <a:lnTo>
                      <a:pt x="578" y="101"/>
                    </a:lnTo>
                    <a:lnTo>
                      <a:pt x="578" y="87"/>
                    </a:lnTo>
                    <a:lnTo>
                      <a:pt x="574" y="88"/>
                    </a:lnTo>
                    <a:lnTo>
                      <a:pt x="569" y="87"/>
                    </a:lnTo>
                    <a:lnTo>
                      <a:pt x="566" y="85"/>
                    </a:lnTo>
                    <a:lnTo>
                      <a:pt x="561" y="80"/>
                    </a:lnTo>
                    <a:lnTo>
                      <a:pt x="557" y="82"/>
                    </a:lnTo>
                    <a:lnTo>
                      <a:pt x="550" y="79"/>
                    </a:lnTo>
                    <a:lnTo>
                      <a:pt x="546" y="75"/>
                    </a:lnTo>
                    <a:lnTo>
                      <a:pt x="540" y="72"/>
                    </a:lnTo>
                    <a:lnTo>
                      <a:pt x="537" y="66"/>
                    </a:lnTo>
                    <a:lnTo>
                      <a:pt x="536" y="64"/>
                    </a:lnTo>
                    <a:lnTo>
                      <a:pt x="536" y="59"/>
                    </a:lnTo>
                    <a:lnTo>
                      <a:pt x="538" y="57"/>
                    </a:lnTo>
                    <a:lnTo>
                      <a:pt x="543" y="49"/>
                    </a:lnTo>
                    <a:lnTo>
                      <a:pt x="540" y="46"/>
                    </a:lnTo>
                    <a:lnTo>
                      <a:pt x="534" y="39"/>
                    </a:lnTo>
                    <a:lnTo>
                      <a:pt x="534" y="36"/>
                    </a:lnTo>
                    <a:lnTo>
                      <a:pt x="537" y="26"/>
                    </a:lnTo>
                    <a:lnTo>
                      <a:pt x="540" y="21"/>
                    </a:lnTo>
                    <a:lnTo>
                      <a:pt x="542" y="21"/>
                    </a:lnTo>
                    <a:lnTo>
                      <a:pt x="548" y="25"/>
                    </a:lnTo>
                    <a:lnTo>
                      <a:pt x="549" y="24"/>
                    </a:lnTo>
                    <a:lnTo>
                      <a:pt x="550" y="18"/>
                    </a:lnTo>
                    <a:lnTo>
                      <a:pt x="546" y="12"/>
                    </a:lnTo>
                    <a:lnTo>
                      <a:pt x="545" y="7"/>
                    </a:lnTo>
                    <a:lnTo>
                      <a:pt x="546" y="7"/>
                    </a:lnTo>
                    <a:lnTo>
                      <a:pt x="549" y="1"/>
                    </a:lnTo>
                    <a:lnTo>
                      <a:pt x="551" y="0"/>
                    </a:lnTo>
                    <a:lnTo>
                      <a:pt x="561" y="0"/>
                    </a:lnTo>
                    <a:lnTo>
                      <a:pt x="564" y="2"/>
                    </a:lnTo>
                    <a:lnTo>
                      <a:pt x="568" y="5"/>
                    </a:lnTo>
                    <a:lnTo>
                      <a:pt x="575" y="13"/>
                    </a:lnTo>
                    <a:lnTo>
                      <a:pt x="577" y="18"/>
                    </a:lnTo>
                    <a:lnTo>
                      <a:pt x="578" y="25"/>
                    </a:lnTo>
                    <a:lnTo>
                      <a:pt x="577" y="35"/>
                    </a:lnTo>
                    <a:lnTo>
                      <a:pt x="584" y="43"/>
                    </a:lnTo>
                    <a:lnTo>
                      <a:pt x="588" y="51"/>
                    </a:lnTo>
                    <a:lnTo>
                      <a:pt x="594" y="59"/>
                    </a:lnTo>
                    <a:lnTo>
                      <a:pt x="592" y="65"/>
                    </a:lnTo>
                    <a:lnTo>
                      <a:pt x="587" y="65"/>
                    </a:lnTo>
                    <a:lnTo>
                      <a:pt x="584" y="70"/>
                    </a:lnTo>
                    <a:lnTo>
                      <a:pt x="582" y="79"/>
                    </a:lnTo>
                    <a:lnTo>
                      <a:pt x="584" y="80"/>
                    </a:lnTo>
                    <a:lnTo>
                      <a:pt x="590" y="83"/>
                    </a:lnTo>
                    <a:lnTo>
                      <a:pt x="595" y="84"/>
                    </a:lnTo>
                    <a:lnTo>
                      <a:pt x="597" y="82"/>
                    </a:lnTo>
                    <a:lnTo>
                      <a:pt x="600" y="82"/>
                    </a:lnTo>
                    <a:lnTo>
                      <a:pt x="608" y="87"/>
                    </a:lnTo>
                    <a:lnTo>
                      <a:pt x="606" y="93"/>
                    </a:lnTo>
                    <a:lnTo>
                      <a:pt x="603" y="96"/>
                    </a:lnTo>
                    <a:lnTo>
                      <a:pt x="604" y="99"/>
                    </a:lnTo>
                    <a:lnTo>
                      <a:pt x="608" y="105"/>
                    </a:lnTo>
                    <a:lnTo>
                      <a:pt x="610" y="114"/>
                    </a:lnTo>
                    <a:lnTo>
                      <a:pt x="610" y="127"/>
                    </a:lnTo>
                    <a:lnTo>
                      <a:pt x="612" y="126"/>
                    </a:lnTo>
                    <a:lnTo>
                      <a:pt x="612" y="126"/>
                    </a:lnTo>
                    <a:lnTo>
                      <a:pt x="614" y="125"/>
                    </a:lnTo>
                    <a:lnTo>
                      <a:pt x="617" y="119"/>
                    </a:lnTo>
                    <a:lnTo>
                      <a:pt x="621" y="103"/>
                    </a:lnTo>
                    <a:lnTo>
                      <a:pt x="625" y="96"/>
                    </a:lnTo>
                    <a:lnTo>
                      <a:pt x="627" y="96"/>
                    </a:lnTo>
                    <a:lnTo>
                      <a:pt x="631" y="101"/>
                    </a:lnTo>
                    <a:lnTo>
                      <a:pt x="637" y="109"/>
                    </a:lnTo>
                    <a:lnTo>
                      <a:pt x="640" y="115"/>
                    </a:lnTo>
                    <a:lnTo>
                      <a:pt x="641" y="121"/>
                    </a:lnTo>
                    <a:lnTo>
                      <a:pt x="640" y="128"/>
                    </a:lnTo>
                    <a:lnTo>
                      <a:pt x="638" y="128"/>
                    </a:lnTo>
                    <a:lnTo>
                      <a:pt x="634" y="127"/>
                    </a:lnTo>
                    <a:lnTo>
                      <a:pt x="633" y="131"/>
                    </a:lnTo>
                    <a:lnTo>
                      <a:pt x="633" y="137"/>
                    </a:lnTo>
                    <a:lnTo>
                      <a:pt x="634" y="143"/>
                    </a:lnTo>
                    <a:lnTo>
                      <a:pt x="641" y="152"/>
                    </a:lnTo>
                    <a:lnTo>
                      <a:pt x="644" y="159"/>
                    </a:lnTo>
                    <a:lnTo>
                      <a:pt x="646" y="163"/>
                    </a:lnTo>
                    <a:lnTo>
                      <a:pt x="649" y="161"/>
                    </a:lnTo>
                    <a:lnTo>
                      <a:pt x="654" y="159"/>
                    </a:lnTo>
                    <a:lnTo>
                      <a:pt x="656" y="157"/>
                    </a:lnTo>
                    <a:lnTo>
                      <a:pt x="657" y="147"/>
                    </a:lnTo>
                    <a:lnTo>
                      <a:pt x="662" y="142"/>
                    </a:lnTo>
                    <a:lnTo>
                      <a:pt x="665" y="136"/>
                    </a:lnTo>
                    <a:lnTo>
                      <a:pt x="666" y="126"/>
                    </a:lnTo>
                    <a:lnTo>
                      <a:pt x="668" y="115"/>
                    </a:lnTo>
                    <a:lnTo>
                      <a:pt x="669" y="112"/>
                    </a:lnTo>
                    <a:lnTo>
                      <a:pt x="677" y="113"/>
                    </a:lnTo>
                    <a:lnTo>
                      <a:pt x="679" y="112"/>
                    </a:lnTo>
                    <a:lnTo>
                      <a:pt x="680" y="104"/>
                    </a:lnTo>
                    <a:lnTo>
                      <a:pt x="674" y="100"/>
                    </a:lnTo>
                    <a:lnTo>
                      <a:pt x="669" y="94"/>
                    </a:lnTo>
                    <a:lnTo>
                      <a:pt x="670" y="80"/>
                    </a:lnTo>
                    <a:lnTo>
                      <a:pt x="673" y="76"/>
                    </a:lnTo>
                    <a:lnTo>
                      <a:pt x="677" y="77"/>
                    </a:lnTo>
                    <a:lnTo>
                      <a:pt x="679" y="75"/>
                    </a:lnTo>
                    <a:lnTo>
                      <a:pt x="683" y="76"/>
                    </a:lnTo>
                    <a:lnTo>
                      <a:pt x="701" y="85"/>
                    </a:lnTo>
                    <a:lnTo>
                      <a:pt x="709" y="96"/>
                    </a:lnTo>
                    <a:lnTo>
                      <a:pt x="711" y="96"/>
                    </a:lnTo>
                    <a:lnTo>
                      <a:pt x="714" y="95"/>
                    </a:lnTo>
                    <a:lnTo>
                      <a:pt x="717" y="98"/>
                    </a:lnTo>
                    <a:lnTo>
                      <a:pt x="718" y="113"/>
                    </a:lnTo>
                    <a:lnTo>
                      <a:pt x="715" y="117"/>
                    </a:lnTo>
                    <a:lnTo>
                      <a:pt x="713" y="119"/>
                    </a:lnTo>
                    <a:lnTo>
                      <a:pt x="712" y="118"/>
                    </a:lnTo>
                    <a:lnTo>
                      <a:pt x="708" y="110"/>
                    </a:lnTo>
                    <a:lnTo>
                      <a:pt x="707" y="110"/>
                    </a:lnTo>
                    <a:lnTo>
                      <a:pt x="702" y="114"/>
                    </a:lnTo>
                    <a:lnTo>
                      <a:pt x="703" y="119"/>
                    </a:lnTo>
                    <a:lnTo>
                      <a:pt x="705" y="126"/>
                    </a:lnTo>
                    <a:lnTo>
                      <a:pt x="708" y="137"/>
                    </a:lnTo>
                    <a:lnTo>
                      <a:pt x="713" y="145"/>
                    </a:lnTo>
                    <a:lnTo>
                      <a:pt x="719" y="153"/>
                    </a:lnTo>
                    <a:lnTo>
                      <a:pt x="719" y="157"/>
                    </a:lnTo>
                    <a:lnTo>
                      <a:pt x="716" y="166"/>
                    </a:lnTo>
                    <a:lnTo>
                      <a:pt x="714" y="169"/>
                    </a:lnTo>
                    <a:lnTo>
                      <a:pt x="707" y="179"/>
                    </a:lnTo>
                    <a:lnTo>
                      <a:pt x="703" y="180"/>
                    </a:lnTo>
                    <a:lnTo>
                      <a:pt x="697" y="187"/>
                    </a:lnTo>
                    <a:lnTo>
                      <a:pt x="693" y="184"/>
                    </a:lnTo>
                    <a:lnTo>
                      <a:pt x="684" y="171"/>
                    </a:lnTo>
                    <a:lnTo>
                      <a:pt x="680" y="167"/>
                    </a:lnTo>
                    <a:lnTo>
                      <a:pt x="678" y="166"/>
                    </a:lnTo>
                    <a:lnTo>
                      <a:pt x="674" y="170"/>
                    </a:lnTo>
                    <a:lnTo>
                      <a:pt x="681" y="177"/>
                    </a:lnTo>
                    <a:lnTo>
                      <a:pt x="690" y="189"/>
                    </a:lnTo>
                    <a:lnTo>
                      <a:pt x="686" y="190"/>
                    </a:lnTo>
                    <a:lnTo>
                      <a:pt x="682" y="189"/>
                    </a:lnTo>
                    <a:lnTo>
                      <a:pt x="675" y="190"/>
                    </a:lnTo>
                    <a:lnTo>
                      <a:pt x="673" y="188"/>
                    </a:lnTo>
                    <a:lnTo>
                      <a:pt x="670" y="180"/>
                    </a:lnTo>
                    <a:lnTo>
                      <a:pt x="663" y="180"/>
                    </a:lnTo>
                    <a:lnTo>
                      <a:pt x="653" y="181"/>
                    </a:lnTo>
                    <a:lnTo>
                      <a:pt x="652" y="185"/>
                    </a:lnTo>
                    <a:lnTo>
                      <a:pt x="655" y="188"/>
                    </a:lnTo>
                    <a:lnTo>
                      <a:pt x="662" y="194"/>
                    </a:lnTo>
                    <a:lnTo>
                      <a:pt x="661" y="196"/>
                    </a:lnTo>
                    <a:lnTo>
                      <a:pt x="658" y="201"/>
                    </a:lnTo>
                    <a:lnTo>
                      <a:pt x="647" y="215"/>
                    </a:lnTo>
                    <a:lnTo>
                      <a:pt x="643" y="218"/>
                    </a:lnTo>
                    <a:lnTo>
                      <a:pt x="641" y="218"/>
                    </a:lnTo>
                    <a:lnTo>
                      <a:pt x="636" y="214"/>
                    </a:lnTo>
                    <a:lnTo>
                      <a:pt x="632" y="208"/>
                    </a:lnTo>
                    <a:lnTo>
                      <a:pt x="631" y="207"/>
                    </a:lnTo>
                    <a:lnTo>
                      <a:pt x="624" y="204"/>
                    </a:lnTo>
                    <a:lnTo>
                      <a:pt x="620" y="201"/>
                    </a:lnTo>
                    <a:lnTo>
                      <a:pt x="617" y="199"/>
                    </a:lnTo>
                    <a:lnTo>
                      <a:pt x="612" y="199"/>
                    </a:lnTo>
                    <a:lnTo>
                      <a:pt x="610" y="199"/>
                    </a:lnTo>
                    <a:lnTo>
                      <a:pt x="604" y="202"/>
                    </a:lnTo>
                    <a:lnTo>
                      <a:pt x="612" y="205"/>
                    </a:lnTo>
                    <a:lnTo>
                      <a:pt x="618" y="208"/>
                    </a:lnTo>
                    <a:lnTo>
                      <a:pt x="627" y="218"/>
                    </a:lnTo>
                    <a:lnTo>
                      <a:pt x="636" y="224"/>
                    </a:lnTo>
                    <a:lnTo>
                      <a:pt x="643" y="226"/>
                    </a:lnTo>
                    <a:lnTo>
                      <a:pt x="648" y="226"/>
                    </a:lnTo>
                    <a:lnTo>
                      <a:pt x="645" y="240"/>
                    </a:lnTo>
                    <a:lnTo>
                      <a:pt x="638" y="248"/>
                    </a:lnTo>
                    <a:lnTo>
                      <a:pt x="634" y="254"/>
                    </a:lnTo>
                    <a:lnTo>
                      <a:pt x="630" y="256"/>
                    </a:lnTo>
                    <a:lnTo>
                      <a:pt x="625" y="256"/>
                    </a:lnTo>
                    <a:lnTo>
                      <a:pt x="620" y="255"/>
                    </a:lnTo>
                    <a:lnTo>
                      <a:pt x="615" y="250"/>
                    </a:lnTo>
                    <a:lnTo>
                      <a:pt x="614" y="255"/>
                    </a:lnTo>
                    <a:lnTo>
                      <a:pt x="614" y="258"/>
                    </a:lnTo>
                    <a:lnTo>
                      <a:pt x="616" y="265"/>
                    </a:lnTo>
                    <a:lnTo>
                      <a:pt x="616" y="267"/>
                    </a:lnTo>
                    <a:lnTo>
                      <a:pt x="612" y="267"/>
                    </a:lnTo>
                    <a:lnTo>
                      <a:pt x="611" y="267"/>
                    </a:lnTo>
                    <a:lnTo>
                      <a:pt x="604" y="266"/>
                    </a:lnTo>
                    <a:lnTo>
                      <a:pt x="595" y="261"/>
                    </a:lnTo>
                    <a:lnTo>
                      <a:pt x="590" y="260"/>
                    </a:lnTo>
                    <a:lnTo>
                      <a:pt x="574" y="256"/>
                    </a:lnTo>
                    <a:lnTo>
                      <a:pt x="586" y="267"/>
                    </a:lnTo>
                    <a:lnTo>
                      <a:pt x="594" y="269"/>
                    </a:lnTo>
                    <a:lnTo>
                      <a:pt x="602" y="272"/>
                    </a:lnTo>
                    <a:lnTo>
                      <a:pt x="605" y="274"/>
                    </a:lnTo>
                    <a:lnTo>
                      <a:pt x="607" y="278"/>
                    </a:lnTo>
                    <a:lnTo>
                      <a:pt x="607" y="280"/>
                    </a:lnTo>
                    <a:lnTo>
                      <a:pt x="603" y="284"/>
                    </a:lnTo>
                    <a:lnTo>
                      <a:pt x="597" y="286"/>
                    </a:lnTo>
                    <a:lnTo>
                      <a:pt x="589" y="286"/>
                    </a:lnTo>
                    <a:lnTo>
                      <a:pt x="586" y="285"/>
                    </a:lnTo>
                    <a:lnTo>
                      <a:pt x="584" y="288"/>
                    </a:lnTo>
                    <a:lnTo>
                      <a:pt x="591" y="293"/>
                    </a:lnTo>
                    <a:lnTo>
                      <a:pt x="589" y="298"/>
                    </a:lnTo>
                    <a:lnTo>
                      <a:pt x="583" y="302"/>
                    </a:lnTo>
                    <a:lnTo>
                      <a:pt x="575" y="309"/>
                    </a:lnTo>
                    <a:lnTo>
                      <a:pt x="573" y="312"/>
                    </a:lnTo>
                    <a:lnTo>
                      <a:pt x="574" y="320"/>
                    </a:lnTo>
                    <a:lnTo>
                      <a:pt x="572" y="323"/>
                    </a:lnTo>
                    <a:lnTo>
                      <a:pt x="568" y="325"/>
                    </a:lnTo>
                    <a:lnTo>
                      <a:pt x="566" y="328"/>
                    </a:lnTo>
                    <a:lnTo>
                      <a:pt x="563" y="336"/>
                    </a:lnTo>
                    <a:lnTo>
                      <a:pt x="562" y="339"/>
                    </a:lnTo>
                    <a:lnTo>
                      <a:pt x="560" y="346"/>
                    </a:lnTo>
                    <a:lnTo>
                      <a:pt x="559" y="352"/>
                    </a:lnTo>
                    <a:lnTo>
                      <a:pt x="557" y="360"/>
                    </a:lnTo>
                    <a:lnTo>
                      <a:pt x="557" y="364"/>
                    </a:lnTo>
                    <a:lnTo>
                      <a:pt x="556" y="370"/>
                    </a:lnTo>
                    <a:lnTo>
                      <a:pt x="557" y="379"/>
                    </a:lnTo>
                    <a:lnTo>
                      <a:pt x="558" y="385"/>
                    </a:lnTo>
                    <a:lnTo>
                      <a:pt x="561" y="389"/>
                    </a:lnTo>
                    <a:lnTo>
                      <a:pt x="562" y="389"/>
                    </a:lnTo>
                    <a:lnTo>
                      <a:pt x="564" y="390"/>
                    </a:lnTo>
                    <a:lnTo>
                      <a:pt x="568" y="390"/>
                    </a:lnTo>
                    <a:lnTo>
                      <a:pt x="574" y="389"/>
                    </a:lnTo>
                    <a:lnTo>
                      <a:pt x="575" y="390"/>
                    </a:lnTo>
                    <a:lnTo>
                      <a:pt x="577" y="393"/>
                    </a:lnTo>
                    <a:lnTo>
                      <a:pt x="579" y="400"/>
                    </a:lnTo>
                    <a:lnTo>
                      <a:pt x="584" y="412"/>
                    </a:lnTo>
                    <a:lnTo>
                      <a:pt x="585" y="419"/>
                    </a:lnTo>
                    <a:lnTo>
                      <a:pt x="584" y="428"/>
                    </a:lnTo>
                    <a:lnTo>
                      <a:pt x="588" y="428"/>
                    </a:lnTo>
                    <a:lnTo>
                      <a:pt x="598" y="424"/>
                    </a:lnTo>
                    <a:lnTo>
                      <a:pt x="605" y="424"/>
                    </a:lnTo>
                    <a:lnTo>
                      <a:pt x="609" y="424"/>
                    </a:lnTo>
                    <a:lnTo>
                      <a:pt x="612" y="426"/>
                    </a:lnTo>
                    <a:lnTo>
                      <a:pt x="617" y="429"/>
                    </a:lnTo>
                    <a:lnTo>
                      <a:pt x="629" y="433"/>
                    </a:lnTo>
                    <a:lnTo>
                      <a:pt x="639" y="442"/>
                    </a:lnTo>
                    <a:lnTo>
                      <a:pt x="644" y="451"/>
                    </a:lnTo>
                    <a:lnTo>
                      <a:pt x="663" y="458"/>
                    </a:lnTo>
                    <a:lnTo>
                      <a:pt x="667" y="460"/>
                    </a:lnTo>
                    <a:lnTo>
                      <a:pt x="672" y="464"/>
                    </a:lnTo>
                    <a:lnTo>
                      <a:pt x="678" y="466"/>
                    </a:lnTo>
                    <a:lnTo>
                      <a:pt x="681" y="467"/>
                    </a:lnTo>
                    <a:lnTo>
                      <a:pt x="685" y="466"/>
                    </a:lnTo>
                    <a:lnTo>
                      <a:pt x="687" y="466"/>
                    </a:lnTo>
                    <a:lnTo>
                      <a:pt x="691" y="466"/>
                    </a:lnTo>
                    <a:lnTo>
                      <a:pt x="698" y="467"/>
                    </a:lnTo>
                    <a:lnTo>
                      <a:pt x="706" y="469"/>
                    </a:lnTo>
                    <a:lnTo>
                      <a:pt x="708" y="471"/>
                    </a:lnTo>
                    <a:lnTo>
                      <a:pt x="706" y="478"/>
                    </a:lnTo>
                    <a:lnTo>
                      <a:pt x="706" y="486"/>
                    </a:lnTo>
                    <a:lnTo>
                      <a:pt x="707" y="488"/>
                    </a:lnTo>
                    <a:lnTo>
                      <a:pt x="708" y="491"/>
                    </a:lnTo>
                    <a:lnTo>
                      <a:pt x="709" y="495"/>
                    </a:lnTo>
                    <a:lnTo>
                      <a:pt x="708" y="505"/>
                    </a:lnTo>
                    <a:lnTo>
                      <a:pt x="706" y="510"/>
                    </a:lnTo>
                    <a:lnTo>
                      <a:pt x="706" y="512"/>
                    </a:lnTo>
                    <a:lnTo>
                      <a:pt x="710" y="514"/>
                    </a:lnTo>
                    <a:lnTo>
                      <a:pt x="712" y="517"/>
                    </a:lnTo>
                    <a:lnTo>
                      <a:pt x="714" y="521"/>
                    </a:lnTo>
                    <a:lnTo>
                      <a:pt x="714" y="525"/>
                    </a:lnTo>
                    <a:lnTo>
                      <a:pt x="714" y="528"/>
                    </a:lnTo>
                    <a:lnTo>
                      <a:pt x="719" y="529"/>
                    </a:lnTo>
                    <a:lnTo>
                      <a:pt x="724" y="533"/>
                    </a:lnTo>
                    <a:lnTo>
                      <a:pt x="727" y="538"/>
                    </a:lnTo>
                    <a:lnTo>
                      <a:pt x="730" y="543"/>
                    </a:lnTo>
                    <a:lnTo>
                      <a:pt x="730" y="545"/>
                    </a:lnTo>
                    <a:lnTo>
                      <a:pt x="734" y="545"/>
                    </a:lnTo>
                    <a:lnTo>
                      <a:pt x="737" y="548"/>
                    </a:lnTo>
                    <a:lnTo>
                      <a:pt x="742" y="554"/>
                    </a:lnTo>
                    <a:lnTo>
                      <a:pt x="740" y="548"/>
                    </a:lnTo>
                    <a:lnTo>
                      <a:pt x="739" y="545"/>
                    </a:lnTo>
                    <a:lnTo>
                      <a:pt x="740" y="542"/>
                    </a:lnTo>
                    <a:lnTo>
                      <a:pt x="743" y="539"/>
                    </a:lnTo>
                    <a:lnTo>
                      <a:pt x="745" y="540"/>
                    </a:lnTo>
                    <a:lnTo>
                      <a:pt x="747" y="544"/>
                    </a:lnTo>
                    <a:lnTo>
                      <a:pt x="749" y="547"/>
                    </a:lnTo>
                    <a:lnTo>
                      <a:pt x="750" y="544"/>
                    </a:lnTo>
                    <a:lnTo>
                      <a:pt x="750" y="540"/>
                    </a:lnTo>
                    <a:lnTo>
                      <a:pt x="749" y="536"/>
                    </a:lnTo>
                    <a:lnTo>
                      <a:pt x="752" y="531"/>
                    </a:lnTo>
                    <a:lnTo>
                      <a:pt x="753" y="526"/>
                    </a:lnTo>
                    <a:lnTo>
                      <a:pt x="752" y="522"/>
                    </a:lnTo>
                    <a:lnTo>
                      <a:pt x="750" y="518"/>
                    </a:lnTo>
                    <a:lnTo>
                      <a:pt x="748" y="511"/>
                    </a:lnTo>
                    <a:lnTo>
                      <a:pt x="748" y="506"/>
                    </a:lnTo>
                    <a:lnTo>
                      <a:pt x="747" y="500"/>
                    </a:lnTo>
                    <a:lnTo>
                      <a:pt x="746" y="497"/>
                    </a:lnTo>
                    <a:lnTo>
                      <a:pt x="749" y="496"/>
                    </a:lnTo>
                    <a:lnTo>
                      <a:pt x="749" y="492"/>
                    </a:lnTo>
                    <a:lnTo>
                      <a:pt x="747" y="490"/>
                    </a:lnTo>
                    <a:lnTo>
                      <a:pt x="744" y="488"/>
                    </a:lnTo>
                    <a:lnTo>
                      <a:pt x="742" y="486"/>
                    </a:lnTo>
                    <a:lnTo>
                      <a:pt x="740" y="477"/>
                    </a:lnTo>
                    <a:lnTo>
                      <a:pt x="747" y="474"/>
                    </a:lnTo>
                    <a:lnTo>
                      <a:pt x="751" y="472"/>
                    </a:lnTo>
                    <a:lnTo>
                      <a:pt x="755" y="469"/>
                    </a:lnTo>
                    <a:lnTo>
                      <a:pt x="764" y="461"/>
                    </a:lnTo>
                    <a:lnTo>
                      <a:pt x="768" y="458"/>
                    </a:lnTo>
                    <a:lnTo>
                      <a:pt x="774" y="449"/>
                    </a:lnTo>
                    <a:lnTo>
                      <a:pt x="776" y="443"/>
                    </a:lnTo>
                    <a:lnTo>
                      <a:pt x="777" y="437"/>
                    </a:lnTo>
                    <a:lnTo>
                      <a:pt x="777" y="432"/>
                    </a:lnTo>
                    <a:lnTo>
                      <a:pt x="776" y="421"/>
                    </a:lnTo>
                    <a:lnTo>
                      <a:pt x="775" y="416"/>
                    </a:lnTo>
                    <a:lnTo>
                      <a:pt x="773" y="413"/>
                    </a:lnTo>
                    <a:lnTo>
                      <a:pt x="768" y="405"/>
                    </a:lnTo>
                    <a:lnTo>
                      <a:pt x="766" y="402"/>
                    </a:lnTo>
                    <a:lnTo>
                      <a:pt x="760" y="397"/>
                    </a:lnTo>
                    <a:lnTo>
                      <a:pt x="758" y="396"/>
                    </a:lnTo>
                    <a:lnTo>
                      <a:pt x="755" y="393"/>
                    </a:lnTo>
                    <a:lnTo>
                      <a:pt x="754" y="393"/>
                    </a:lnTo>
                    <a:lnTo>
                      <a:pt x="753" y="389"/>
                    </a:lnTo>
                    <a:lnTo>
                      <a:pt x="753" y="388"/>
                    </a:lnTo>
                    <a:lnTo>
                      <a:pt x="758" y="382"/>
                    </a:lnTo>
                    <a:lnTo>
                      <a:pt x="761" y="373"/>
                    </a:lnTo>
                    <a:lnTo>
                      <a:pt x="763" y="369"/>
                    </a:lnTo>
                    <a:lnTo>
                      <a:pt x="764" y="368"/>
                    </a:lnTo>
                    <a:lnTo>
                      <a:pt x="766" y="367"/>
                    </a:lnTo>
                    <a:lnTo>
                      <a:pt x="768" y="364"/>
                    </a:lnTo>
                    <a:lnTo>
                      <a:pt x="767" y="359"/>
                    </a:lnTo>
                    <a:lnTo>
                      <a:pt x="767" y="355"/>
                    </a:lnTo>
                    <a:lnTo>
                      <a:pt x="765" y="350"/>
                    </a:lnTo>
                    <a:lnTo>
                      <a:pt x="765" y="348"/>
                    </a:lnTo>
                    <a:lnTo>
                      <a:pt x="766" y="344"/>
                    </a:lnTo>
                    <a:lnTo>
                      <a:pt x="766" y="341"/>
                    </a:lnTo>
                    <a:lnTo>
                      <a:pt x="756" y="340"/>
                    </a:lnTo>
                    <a:lnTo>
                      <a:pt x="762" y="330"/>
                    </a:lnTo>
                    <a:lnTo>
                      <a:pt x="765" y="322"/>
                    </a:lnTo>
                    <a:lnTo>
                      <a:pt x="765" y="321"/>
                    </a:lnTo>
                    <a:lnTo>
                      <a:pt x="763" y="318"/>
                    </a:lnTo>
                    <a:lnTo>
                      <a:pt x="760" y="315"/>
                    </a:lnTo>
                    <a:lnTo>
                      <a:pt x="759" y="312"/>
                    </a:lnTo>
                    <a:lnTo>
                      <a:pt x="759" y="306"/>
                    </a:lnTo>
                    <a:lnTo>
                      <a:pt x="760" y="301"/>
                    </a:lnTo>
                    <a:lnTo>
                      <a:pt x="763" y="298"/>
                    </a:lnTo>
                    <a:lnTo>
                      <a:pt x="766" y="295"/>
                    </a:lnTo>
                    <a:lnTo>
                      <a:pt x="771" y="296"/>
                    </a:lnTo>
                    <a:lnTo>
                      <a:pt x="780" y="300"/>
                    </a:lnTo>
                    <a:lnTo>
                      <a:pt x="786" y="303"/>
                    </a:lnTo>
                    <a:lnTo>
                      <a:pt x="790" y="304"/>
                    </a:lnTo>
                    <a:lnTo>
                      <a:pt x="798" y="304"/>
                    </a:lnTo>
                    <a:lnTo>
                      <a:pt x="804" y="303"/>
                    </a:lnTo>
                    <a:lnTo>
                      <a:pt x="809" y="300"/>
                    </a:lnTo>
                    <a:lnTo>
                      <a:pt x="810" y="299"/>
                    </a:lnTo>
                    <a:lnTo>
                      <a:pt x="811" y="299"/>
                    </a:lnTo>
                    <a:lnTo>
                      <a:pt x="814" y="300"/>
                    </a:lnTo>
                    <a:lnTo>
                      <a:pt x="819" y="304"/>
                    </a:lnTo>
                    <a:lnTo>
                      <a:pt x="821" y="306"/>
                    </a:lnTo>
                    <a:lnTo>
                      <a:pt x="825" y="311"/>
                    </a:lnTo>
                    <a:lnTo>
                      <a:pt x="830" y="315"/>
                    </a:lnTo>
                    <a:lnTo>
                      <a:pt x="834" y="320"/>
                    </a:lnTo>
                    <a:lnTo>
                      <a:pt x="833" y="324"/>
                    </a:lnTo>
                    <a:lnTo>
                      <a:pt x="835" y="327"/>
                    </a:lnTo>
                    <a:lnTo>
                      <a:pt x="844" y="333"/>
                    </a:lnTo>
                    <a:lnTo>
                      <a:pt x="855" y="337"/>
                    </a:lnTo>
                    <a:lnTo>
                      <a:pt x="859" y="336"/>
                    </a:lnTo>
                    <a:lnTo>
                      <a:pt x="860" y="334"/>
                    </a:lnTo>
                    <a:lnTo>
                      <a:pt x="862" y="337"/>
                    </a:lnTo>
                    <a:lnTo>
                      <a:pt x="862" y="342"/>
                    </a:lnTo>
                    <a:lnTo>
                      <a:pt x="859" y="346"/>
                    </a:lnTo>
                    <a:lnTo>
                      <a:pt x="859" y="351"/>
                    </a:lnTo>
                    <a:lnTo>
                      <a:pt x="861" y="365"/>
                    </a:lnTo>
                    <a:lnTo>
                      <a:pt x="861" y="373"/>
                    </a:lnTo>
                    <a:lnTo>
                      <a:pt x="863" y="377"/>
                    </a:lnTo>
                    <a:lnTo>
                      <a:pt x="862" y="381"/>
                    </a:lnTo>
                    <a:lnTo>
                      <a:pt x="861" y="383"/>
                    </a:lnTo>
                    <a:lnTo>
                      <a:pt x="859" y="383"/>
                    </a:lnTo>
                    <a:lnTo>
                      <a:pt x="857" y="382"/>
                    </a:lnTo>
                    <a:lnTo>
                      <a:pt x="856" y="390"/>
                    </a:lnTo>
                    <a:lnTo>
                      <a:pt x="858" y="392"/>
                    </a:lnTo>
                    <a:lnTo>
                      <a:pt x="864" y="388"/>
                    </a:lnTo>
                    <a:lnTo>
                      <a:pt x="866" y="388"/>
                    </a:lnTo>
                    <a:lnTo>
                      <a:pt x="870" y="387"/>
                    </a:lnTo>
                    <a:lnTo>
                      <a:pt x="872" y="387"/>
                    </a:lnTo>
                    <a:lnTo>
                      <a:pt x="876" y="391"/>
                    </a:lnTo>
                    <a:lnTo>
                      <a:pt x="878" y="394"/>
                    </a:lnTo>
                    <a:lnTo>
                      <a:pt x="878" y="397"/>
                    </a:lnTo>
                    <a:lnTo>
                      <a:pt x="877" y="398"/>
                    </a:lnTo>
                    <a:lnTo>
                      <a:pt x="879" y="401"/>
                    </a:lnTo>
                    <a:lnTo>
                      <a:pt x="882" y="399"/>
                    </a:lnTo>
                    <a:lnTo>
                      <a:pt x="883" y="399"/>
                    </a:lnTo>
                    <a:lnTo>
                      <a:pt x="890" y="398"/>
                    </a:lnTo>
                    <a:lnTo>
                      <a:pt x="893" y="396"/>
                    </a:lnTo>
                    <a:lnTo>
                      <a:pt x="895" y="392"/>
                    </a:lnTo>
                    <a:lnTo>
                      <a:pt x="897" y="387"/>
                    </a:lnTo>
                    <a:lnTo>
                      <a:pt x="899" y="387"/>
                    </a:lnTo>
                    <a:lnTo>
                      <a:pt x="900" y="388"/>
                    </a:lnTo>
                    <a:lnTo>
                      <a:pt x="904" y="395"/>
                    </a:lnTo>
                    <a:lnTo>
                      <a:pt x="904" y="395"/>
                    </a:lnTo>
                    <a:lnTo>
                      <a:pt x="905" y="387"/>
                    </a:lnTo>
                    <a:lnTo>
                      <a:pt x="906" y="381"/>
                    </a:lnTo>
                    <a:lnTo>
                      <a:pt x="909" y="378"/>
                    </a:lnTo>
                    <a:lnTo>
                      <a:pt x="912" y="374"/>
                    </a:lnTo>
                    <a:lnTo>
                      <a:pt x="908" y="368"/>
                    </a:lnTo>
                    <a:lnTo>
                      <a:pt x="908" y="365"/>
                    </a:lnTo>
                    <a:lnTo>
                      <a:pt x="910" y="364"/>
                    </a:lnTo>
                    <a:lnTo>
                      <a:pt x="915" y="363"/>
                    </a:lnTo>
                    <a:lnTo>
                      <a:pt x="916" y="361"/>
                    </a:lnTo>
                    <a:lnTo>
                      <a:pt x="919" y="354"/>
                    </a:lnTo>
                    <a:lnTo>
                      <a:pt x="923" y="358"/>
                    </a:lnTo>
                    <a:lnTo>
                      <a:pt x="926" y="364"/>
                    </a:lnTo>
                    <a:lnTo>
                      <a:pt x="930" y="370"/>
                    </a:lnTo>
                    <a:lnTo>
                      <a:pt x="933" y="378"/>
                    </a:lnTo>
                    <a:lnTo>
                      <a:pt x="939" y="386"/>
                    </a:lnTo>
                    <a:lnTo>
                      <a:pt x="940" y="390"/>
                    </a:lnTo>
                    <a:lnTo>
                      <a:pt x="938" y="393"/>
                    </a:lnTo>
                    <a:lnTo>
                      <a:pt x="939" y="396"/>
                    </a:lnTo>
                    <a:lnTo>
                      <a:pt x="942" y="396"/>
                    </a:lnTo>
                    <a:lnTo>
                      <a:pt x="944" y="404"/>
                    </a:lnTo>
                    <a:lnTo>
                      <a:pt x="945" y="406"/>
                    </a:lnTo>
                    <a:lnTo>
                      <a:pt x="947" y="407"/>
                    </a:lnTo>
                    <a:lnTo>
                      <a:pt x="951" y="409"/>
                    </a:lnTo>
                    <a:lnTo>
                      <a:pt x="952" y="411"/>
                    </a:lnTo>
                    <a:lnTo>
                      <a:pt x="953" y="415"/>
                    </a:lnTo>
                    <a:lnTo>
                      <a:pt x="951" y="416"/>
                    </a:lnTo>
                    <a:lnTo>
                      <a:pt x="949" y="418"/>
                    </a:lnTo>
                    <a:lnTo>
                      <a:pt x="951" y="421"/>
                    </a:lnTo>
                    <a:lnTo>
                      <a:pt x="953" y="423"/>
                    </a:lnTo>
                    <a:lnTo>
                      <a:pt x="957" y="425"/>
                    </a:lnTo>
                    <a:lnTo>
                      <a:pt x="959" y="427"/>
                    </a:lnTo>
                    <a:lnTo>
                      <a:pt x="959" y="432"/>
                    </a:lnTo>
                    <a:lnTo>
                      <a:pt x="959" y="432"/>
                    </a:lnTo>
                    <a:lnTo>
                      <a:pt x="956" y="433"/>
                    </a:lnTo>
                    <a:lnTo>
                      <a:pt x="953" y="433"/>
                    </a:lnTo>
                    <a:lnTo>
                      <a:pt x="949" y="432"/>
                    </a:lnTo>
                    <a:lnTo>
                      <a:pt x="947" y="433"/>
                    </a:lnTo>
                    <a:lnTo>
                      <a:pt x="948" y="434"/>
                    </a:lnTo>
                    <a:lnTo>
                      <a:pt x="949" y="436"/>
                    </a:lnTo>
                    <a:lnTo>
                      <a:pt x="950" y="438"/>
                    </a:lnTo>
                    <a:lnTo>
                      <a:pt x="952" y="443"/>
                    </a:lnTo>
                    <a:lnTo>
                      <a:pt x="954" y="446"/>
                    </a:lnTo>
                    <a:lnTo>
                      <a:pt x="958" y="446"/>
                    </a:lnTo>
                    <a:lnTo>
                      <a:pt x="960" y="448"/>
                    </a:lnTo>
                    <a:lnTo>
                      <a:pt x="965" y="453"/>
                    </a:lnTo>
                    <a:lnTo>
                      <a:pt x="970" y="457"/>
                    </a:lnTo>
                    <a:lnTo>
                      <a:pt x="971" y="460"/>
                    </a:lnTo>
                    <a:lnTo>
                      <a:pt x="971" y="462"/>
                    </a:lnTo>
                    <a:lnTo>
                      <a:pt x="968" y="469"/>
                    </a:lnTo>
                    <a:lnTo>
                      <a:pt x="971" y="469"/>
                    </a:lnTo>
                    <a:lnTo>
                      <a:pt x="975" y="468"/>
                    </a:lnTo>
                    <a:lnTo>
                      <a:pt x="979" y="467"/>
                    </a:lnTo>
                    <a:lnTo>
                      <a:pt x="983" y="469"/>
                    </a:lnTo>
                    <a:lnTo>
                      <a:pt x="986" y="471"/>
                    </a:lnTo>
                    <a:lnTo>
                      <a:pt x="993" y="475"/>
                    </a:lnTo>
                    <a:lnTo>
                      <a:pt x="998" y="476"/>
                    </a:lnTo>
                    <a:lnTo>
                      <a:pt x="1006" y="479"/>
                    </a:lnTo>
                    <a:lnTo>
                      <a:pt x="1005" y="482"/>
                    </a:lnTo>
                    <a:lnTo>
                      <a:pt x="1001" y="484"/>
                    </a:lnTo>
                    <a:lnTo>
                      <a:pt x="997" y="486"/>
                    </a:lnTo>
                    <a:lnTo>
                      <a:pt x="994" y="486"/>
                    </a:lnTo>
                    <a:lnTo>
                      <a:pt x="989" y="488"/>
                    </a:lnTo>
                    <a:lnTo>
                      <a:pt x="986" y="492"/>
                    </a:lnTo>
                    <a:lnTo>
                      <a:pt x="982" y="494"/>
                    </a:lnTo>
                    <a:lnTo>
                      <a:pt x="977" y="495"/>
                    </a:lnTo>
                    <a:lnTo>
                      <a:pt x="975" y="495"/>
                    </a:lnTo>
                    <a:lnTo>
                      <a:pt x="974" y="498"/>
                    </a:lnTo>
                    <a:lnTo>
                      <a:pt x="974" y="501"/>
                    </a:lnTo>
                    <a:lnTo>
                      <a:pt x="972" y="506"/>
                    </a:lnTo>
                    <a:lnTo>
                      <a:pt x="979" y="503"/>
                    </a:lnTo>
                    <a:lnTo>
                      <a:pt x="982" y="502"/>
                    </a:lnTo>
                    <a:lnTo>
                      <a:pt x="985" y="501"/>
                    </a:lnTo>
                    <a:lnTo>
                      <a:pt x="992" y="494"/>
                    </a:lnTo>
                    <a:lnTo>
                      <a:pt x="998" y="490"/>
                    </a:lnTo>
                    <a:lnTo>
                      <a:pt x="1004" y="489"/>
                    </a:lnTo>
                    <a:lnTo>
                      <a:pt x="1008" y="491"/>
                    </a:lnTo>
                    <a:lnTo>
                      <a:pt x="1010" y="494"/>
                    </a:lnTo>
                    <a:lnTo>
                      <a:pt x="1008" y="498"/>
                    </a:lnTo>
                    <a:lnTo>
                      <a:pt x="1008" y="499"/>
                    </a:lnTo>
                    <a:lnTo>
                      <a:pt x="1010" y="502"/>
                    </a:lnTo>
                    <a:lnTo>
                      <a:pt x="1013" y="500"/>
                    </a:lnTo>
                    <a:lnTo>
                      <a:pt x="1015" y="498"/>
                    </a:lnTo>
                    <a:lnTo>
                      <a:pt x="1019" y="500"/>
                    </a:lnTo>
                    <a:lnTo>
                      <a:pt x="1025" y="504"/>
                    </a:lnTo>
                    <a:lnTo>
                      <a:pt x="1026" y="507"/>
                    </a:lnTo>
                    <a:lnTo>
                      <a:pt x="1026" y="508"/>
                    </a:lnTo>
                    <a:lnTo>
                      <a:pt x="1024" y="512"/>
                    </a:lnTo>
                    <a:lnTo>
                      <a:pt x="1024" y="515"/>
                    </a:lnTo>
                    <a:lnTo>
                      <a:pt x="1022" y="519"/>
                    </a:lnTo>
                    <a:lnTo>
                      <a:pt x="1027" y="528"/>
                    </a:lnTo>
                    <a:lnTo>
                      <a:pt x="1025" y="531"/>
                    </a:lnTo>
                    <a:lnTo>
                      <a:pt x="1021" y="533"/>
                    </a:lnTo>
                    <a:lnTo>
                      <a:pt x="1015" y="539"/>
                    </a:lnTo>
                    <a:lnTo>
                      <a:pt x="1012" y="541"/>
                    </a:lnTo>
                    <a:lnTo>
                      <a:pt x="1006" y="541"/>
                    </a:lnTo>
                    <a:lnTo>
                      <a:pt x="1001" y="543"/>
                    </a:lnTo>
                    <a:lnTo>
                      <a:pt x="993" y="543"/>
                    </a:lnTo>
                    <a:lnTo>
                      <a:pt x="991" y="547"/>
                    </a:lnTo>
                    <a:lnTo>
                      <a:pt x="986" y="554"/>
                    </a:lnTo>
                    <a:lnTo>
                      <a:pt x="982" y="557"/>
                    </a:lnTo>
                    <a:lnTo>
                      <a:pt x="979" y="560"/>
                    </a:lnTo>
                    <a:lnTo>
                      <a:pt x="974" y="562"/>
                    </a:lnTo>
                    <a:lnTo>
                      <a:pt x="965" y="563"/>
                    </a:lnTo>
                    <a:lnTo>
                      <a:pt x="955" y="564"/>
                    </a:lnTo>
                    <a:lnTo>
                      <a:pt x="947" y="564"/>
                    </a:lnTo>
                    <a:lnTo>
                      <a:pt x="936" y="563"/>
                    </a:lnTo>
                    <a:lnTo>
                      <a:pt x="934" y="563"/>
                    </a:lnTo>
                    <a:lnTo>
                      <a:pt x="929" y="564"/>
                    </a:lnTo>
                    <a:lnTo>
                      <a:pt x="923" y="564"/>
                    </a:lnTo>
                    <a:lnTo>
                      <a:pt x="913" y="563"/>
                    </a:lnTo>
                    <a:lnTo>
                      <a:pt x="908" y="563"/>
                    </a:lnTo>
                    <a:lnTo>
                      <a:pt x="898" y="564"/>
                    </a:lnTo>
                    <a:lnTo>
                      <a:pt x="895" y="565"/>
                    </a:lnTo>
                    <a:lnTo>
                      <a:pt x="893" y="568"/>
                    </a:lnTo>
                    <a:lnTo>
                      <a:pt x="890" y="573"/>
                    </a:lnTo>
                    <a:lnTo>
                      <a:pt x="889" y="577"/>
                    </a:lnTo>
                    <a:lnTo>
                      <a:pt x="887" y="580"/>
                    </a:lnTo>
                    <a:lnTo>
                      <a:pt x="884" y="582"/>
                    </a:lnTo>
                    <a:lnTo>
                      <a:pt x="878" y="583"/>
                    </a:lnTo>
                    <a:lnTo>
                      <a:pt x="875" y="584"/>
                    </a:lnTo>
                    <a:lnTo>
                      <a:pt x="869" y="589"/>
                    </a:lnTo>
                    <a:lnTo>
                      <a:pt x="865" y="593"/>
                    </a:lnTo>
                    <a:lnTo>
                      <a:pt x="861" y="598"/>
                    </a:lnTo>
                    <a:lnTo>
                      <a:pt x="859" y="601"/>
                    </a:lnTo>
                    <a:lnTo>
                      <a:pt x="857" y="603"/>
                    </a:lnTo>
                    <a:lnTo>
                      <a:pt x="853" y="610"/>
                    </a:lnTo>
                    <a:lnTo>
                      <a:pt x="850" y="614"/>
                    </a:lnTo>
                    <a:lnTo>
                      <a:pt x="848" y="616"/>
                    </a:lnTo>
                    <a:lnTo>
                      <a:pt x="845" y="621"/>
                    </a:lnTo>
                    <a:lnTo>
                      <a:pt x="842" y="629"/>
                    </a:lnTo>
                    <a:lnTo>
                      <a:pt x="846" y="623"/>
                    </a:lnTo>
                    <a:lnTo>
                      <a:pt x="848" y="622"/>
                    </a:lnTo>
                    <a:lnTo>
                      <a:pt x="852" y="618"/>
                    </a:lnTo>
                    <a:lnTo>
                      <a:pt x="858" y="611"/>
                    </a:lnTo>
                    <a:lnTo>
                      <a:pt x="864" y="604"/>
                    </a:lnTo>
                    <a:lnTo>
                      <a:pt x="875" y="596"/>
                    </a:lnTo>
                    <a:lnTo>
                      <a:pt x="881" y="593"/>
                    </a:lnTo>
                    <a:lnTo>
                      <a:pt x="891" y="589"/>
                    </a:lnTo>
                    <a:lnTo>
                      <a:pt x="897" y="587"/>
                    </a:lnTo>
                    <a:lnTo>
                      <a:pt x="903" y="585"/>
                    </a:lnTo>
                    <a:lnTo>
                      <a:pt x="911" y="584"/>
                    </a:lnTo>
                    <a:lnTo>
                      <a:pt x="916" y="584"/>
                    </a:lnTo>
                    <a:lnTo>
                      <a:pt x="921" y="587"/>
                    </a:lnTo>
                    <a:lnTo>
                      <a:pt x="923" y="589"/>
                    </a:lnTo>
                    <a:lnTo>
                      <a:pt x="924" y="591"/>
                    </a:lnTo>
                    <a:lnTo>
                      <a:pt x="925" y="595"/>
                    </a:lnTo>
                    <a:lnTo>
                      <a:pt x="924" y="596"/>
                    </a:lnTo>
                    <a:lnTo>
                      <a:pt x="922" y="598"/>
                    </a:lnTo>
                    <a:lnTo>
                      <a:pt x="917" y="601"/>
                    </a:lnTo>
                    <a:lnTo>
                      <a:pt x="912" y="604"/>
                    </a:lnTo>
                    <a:lnTo>
                      <a:pt x="909" y="605"/>
                    </a:lnTo>
                    <a:lnTo>
                      <a:pt x="905" y="603"/>
                    </a:lnTo>
                    <a:lnTo>
                      <a:pt x="901" y="603"/>
                    </a:lnTo>
                    <a:lnTo>
                      <a:pt x="897" y="605"/>
                    </a:lnTo>
                    <a:lnTo>
                      <a:pt x="899" y="605"/>
                    </a:lnTo>
                    <a:lnTo>
                      <a:pt x="905" y="607"/>
                    </a:lnTo>
                    <a:lnTo>
                      <a:pt x="906" y="608"/>
                    </a:lnTo>
                    <a:lnTo>
                      <a:pt x="907" y="611"/>
                    </a:lnTo>
                    <a:lnTo>
                      <a:pt x="908" y="612"/>
                    </a:lnTo>
                    <a:lnTo>
                      <a:pt x="915" y="609"/>
                    </a:lnTo>
                    <a:lnTo>
                      <a:pt x="915" y="610"/>
                    </a:lnTo>
                    <a:lnTo>
                      <a:pt x="917" y="609"/>
                    </a:lnTo>
                    <a:lnTo>
                      <a:pt x="919" y="610"/>
                    </a:lnTo>
                    <a:lnTo>
                      <a:pt x="917" y="612"/>
                    </a:lnTo>
                    <a:lnTo>
                      <a:pt x="916" y="614"/>
                    </a:lnTo>
                    <a:lnTo>
                      <a:pt x="917" y="616"/>
                    </a:lnTo>
                    <a:lnTo>
                      <a:pt x="916" y="616"/>
                    </a:lnTo>
                    <a:lnTo>
                      <a:pt x="915" y="618"/>
                    </a:lnTo>
                    <a:lnTo>
                      <a:pt x="910" y="622"/>
                    </a:lnTo>
                    <a:lnTo>
                      <a:pt x="917" y="622"/>
                    </a:lnTo>
                    <a:lnTo>
                      <a:pt x="917" y="623"/>
                    </a:lnTo>
                    <a:lnTo>
                      <a:pt x="916" y="626"/>
                    </a:lnTo>
                    <a:lnTo>
                      <a:pt x="917" y="629"/>
                    </a:lnTo>
                    <a:lnTo>
                      <a:pt x="918" y="628"/>
                    </a:lnTo>
                    <a:lnTo>
                      <a:pt x="919" y="629"/>
                    </a:lnTo>
                    <a:lnTo>
                      <a:pt x="918" y="630"/>
                    </a:lnTo>
                    <a:lnTo>
                      <a:pt x="919" y="632"/>
                    </a:lnTo>
                    <a:lnTo>
                      <a:pt x="921" y="636"/>
                    </a:lnTo>
                    <a:lnTo>
                      <a:pt x="921" y="637"/>
                    </a:lnTo>
                    <a:lnTo>
                      <a:pt x="925" y="637"/>
                    </a:lnTo>
                    <a:lnTo>
                      <a:pt x="926" y="638"/>
                    </a:lnTo>
                    <a:lnTo>
                      <a:pt x="926" y="637"/>
                    </a:lnTo>
                    <a:lnTo>
                      <a:pt x="930" y="639"/>
                    </a:lnTo>
                    <a:lnTo>
                      <a:pt x="928" y="640"/>
                    </a:lnTo>
                    <a:lnTo>
                      <a:pt x="926" y="640"/>
                    </a:lnTo>
                    <a:lnTo>
                      <a:pt x="926" y="641"/>
                    </a:lnTo>
                    <a:lnTo>
                      <a:pt x="929" y="642"/>
                    </a:lnTo>
                    <a:lnTo>
                      <a:pt x="930" y="644"/>
                    </a:lnTo>
                    <a:lnTo>
                      <a:pt x="933" y="643"/>
                    </a:lnTo>
                    <a:lnTo>
                      <a:pt x="934" y="644"/>
                    </a:lnTo>
                    <a:lnTo>
                      <a:pt x="935" y="644"/>
                    </a:lnTo>
                    <a:lnTo>
                      <a:pt x="936" y="645"/>
                    </a:lnTo>
                    <a:lnTo>
                      <a:pt x="938" y="645"/>
                    </a:lnTo>
                    <a:lnTo>
                      <a:pt x="937" y="644"/>
                    </a:lnTo>
                    <a:lnTo>
                      <a:pt x="942" y="645"/>
                    </a:lnTo>
                    <a:lnTo>
                      <a:pt x="943" y="646"/>
                    </a:lnTo>
                    <a:lnTo>
                      <a:pt x="942" y="647"/>
                    </a:lnTo>
                    <a:lnTo>
                      <a:pt x="944" y="646"/>
                    </a:lnTo>
                    <a:lnTo>
                      <a:pt x="945" y="646"/>
                    </a:lnTo>
                    <a:lnTo>
                      <a:pt x="946" y="646"/>
                    </a:lnTo>
                    <a:lnTo>
                      <a:pt x="950" y="644"/>
                    </a:lnTo>
                    <a:lnTo>
                      <a:pt x="952" y="643"/>
                    </a:lnTo>
                    <a:lnTo>
                      <a:pt x="952" y="646"/>
                    </a:lnTo>
                    <a:lnTo>
                      <a:pt x="954" y="647"/>
                    </a:lnTo>
                    <a:lnTo>
                      <a:pt x="957" y="646"/>
                    </a:lnTo>
                    <a:lnTo>
                      <a:pt x="960" y="649"/>
                    </a:lnTo>
                    <a:lnTo>
                      <a:pt x="958" y="651"/>
                    </a:lnTo>
                    <a:lnTo>
                      <a:pt x="958" y="652"/>
                    </a:lnTo>
                    <a:lnTo>
                      <a:pt x="963" y="652"/>
                    </a:lnTo>
                    <a:lnTo>
                      <a:pt x="964" y="654"/>
                    </a:lnTo>
                    <a:lnTo>
                      <a:pt x="961" y="655"/>
                    </a:lnTo>
                    <a:lnTo>
                      <a:pt x="960" y="654"/>
                    </a:lnTo>
                    <a:lnTo>
                      <a:pt x="958" y="655"/>
                    </a:lnTo>
                    <a:lnTo>
                      <a:pt x="959" y="655"/>
                    </a:lnTo>
                    <a:lnTo>
                      <a:pt x="956" y="655"/>
                    </a:lnTo>
                    <a:lnTo>
                      <a:pt x="955" y="655"/>
                    </a:lnTo>
                    <a:lnTo>
                      <a:pt x="955" y="656"/>
                    </a:lnTo>
                    <a:lnTo>
                      <a:pt x="953" y="657"/>
                    </a:lnTo>
                    <a:lnTo>
                      <a:pt x="953" y="657"/>
                    </a:lnTo>
                    <a:lnTo>
                      <a:pt x="951" y="658"/>
                    </a:lnTo>
                    <a:lnTo>
                      <a:pt x="950" y="659"/>
                    </a:lnTo>
                    <a:lnTo>
                      <a:pt x="948" y="659"/>
                    </a:lnTo>
                    <a:lnTo>
                      <a:pt x="946" y="661"/>
                    </a:lnTo>
                    <a:lnTo>
                      <a:pt x="945" y="660"/>
                    </a:lnTo>
                    <a:lnTo>
                      <a:pt x="941" y="662"/>
                    </a:lnTo>
                    <a:lnTo>
                      <a:pt x="941" y="663"/>
                    </a:lnTo>
                    <a:lnTo>
                      <a:pt x="938" y="664"/>
                    </a:lnTo>
                    <a:lnTo>
                      <a:pt x="938" y="662"/>
                    </a:lnTo>
                    <a:lnTo>
                      <a:pt x="936" y="662"/>
                    </a:lnTo>
                    <a:lnTo>
                      <a:pt x="935" y="665"/>
                    </a:lnTo>
                    <a:lnTo>
                      <a:pt x="934" y="663"/>
                    </a:lnTo>
                    <a:lnTo>
                      <a:pt x="934" y="665"/>
                    </a:lnTo>
                    <a:lnTo>
                      <a:pt x="933" y="666"/>
                    </a:lnTo>
                    <a:lnTo>
                      <a:pt x="932" y="667"/>
                    </a:lnTo>
                    <a:lnTo>
                      <a:pt x="930" y="667"/>
                    </a:lnTo>
                    <a:lnTo>
                      <a:pt x="929" y="666"/>
                    </a:lnTo>
                    <a:lnTo>
                      <a:pt x="928" y="666"/>
                    </a:lnTo>
                    <a:lnTo>
                      <a:pt x="929" y="663"/>
                    </a:lnTo>
                    <a:lnTo>
                      <a:pt x="927" y="666"/>
                    </a:lnTo>
                    <a:lnTo>
                      <a:pt x="926" y="667"/>
                    </a:lnTo>
                    <a:lnTo>
                      <a:pt x="925" y="665"/>
                    </a:lnTo>
                    <a:lnTo>
                      <a:pt x="923" y="665"/>
                    </a:lnTo>
                    <a:lnTo>
                      <a:pt x="924" y="667"/>
                    </a:lnTo>
                    <a:lnTo>
                      <a:pt x="922" y="667"/>
                    </a:lnTo>
                    <a:lnTo>
                      <a:pt x="924" y="668"/>
                    </a:lnTo>
                    <a:lnTo>
                      <a:pt x="924" y="670"/>
                    </a:lnTo>
                    <a:lnTo>
                      <a:pt x="924" y="671"/>
                    </a:lnTo>
                    <a:lnTo>
                      <a:pt x="923" y="670"/>
                    </a:lnTo>
                    <a:lnTo>
                      <a:pt x="919" y="674"/>
                    </a:lnTo>
                    <a:lnTo>
                      <a:pt x="919" y="675"/>
                    </a:lnTo>
                    <a:lnTo>
                      <a:pt x="918" y="676"/>
                    </a:lnTo>
                    <a:lnTo>
                      <a:pt x="917" y="676"/>
                    </a:lnTo>
                    <a:lnTo>
                      <a:pt x="917" y="678"/>
                    </a:lnTo>
                    <a:lnTo>
                      <a:pt x="916" y="677"/>
                    </a:lnTo>
                    <a:lnTo>
                      <a:pt x="917" y="678"/>
                    </a:lnTo>
                    <a:lnTo>
                      <a:pt x="915" y="679"/>
                    </a:lnTo>
                    <a:lnTo>
                      <a:pt x="915" y="678"/>
                    </a:lnTo>
                    <a:lnTo>
                      <a:pt x="915" y="680"/>
                    </a:lnTo>
                    <a:lnTo>
                      <a:pt x="914" y="680"/>
                    </a:lnTo>
                    <a:lnTo>
                      <a:pt x="913" y="680"/>
                    </a:lnTo>
                    <a:lnTo>
                      <a:pt x="912" y="680"/>
                    </a:lnTo>
                    <a:lnTo>
                      <a:pt x="912" y="681"/>
                    </a:lnTo>
                    <a:lnTo>
                      <a:pt x="911" y="680"/>
                    </a:lnTo>
                    <a:lnTo>
                      <a:pt x="910" y="682"/>
                    </a:lnTo>
                    <a:lnTo>
                      <a:pt x="909" y="684"/>
                    </a:lnTo>
                    <a:lnTo>
                      <a:pt x="908" y="682"/>
                    </a:lnTo>
                    <a:lnTo>
                      <a:pt x="906" y="683"/>
                    </a:lnTo>
                    <a:lnTo>
                      <a:pt x="906" y="682"/>
                    </a:lnTo>
                    <a:lnTo>
                      <a:pt x="904" y="678"/>
                    </a:lnTo>
                    <a:lnTo>
                      <a:pt x="903" y="680"/>
                    </a:lnTo>
                    <a:lnTo>
                      <a:pt x="901" y="673"/>
                    </a:lnTo>
                    <a:lnTo>
                      <a:pt x="903" y="667"/>
                    </a:lnTo>
                    <a:lnTo>
                      <a:pt x="905" y="666"/>
                    </a:lnTo>
                    <a:lnTo>
                      <a:pt x="905" y="665"/>
                    </a:lnTo>
                    <a:lnTo>
                      <a:pt x="903" y="666"/>
                    </a:lnTo>
                    <a:lnTo>
                      <a:pt x="901" y="668"/>
                    </a:lnTo>
                    <a:lnTo>
                      <a:pt x="901" y="667"/>
                    </a:lnTo>
                    <a:lnTo>
                      <a:pt x="906" y="664"/>
                    </a:lnTo>
                    <a:lnTo>
                      <a:pt x="906" y="665"/>
                    </a:lnTo>
                    <a:lnTo>
                      <a:pt x="907" y="664"/>
                    </a:lnTo>
                    <a:lnTo>
                      <a:pt x="906" y="663"/>
                    </a:lnTo>
                    <a:lnTo>
                      <a:pt x="912" y="659"/>
                    </a:lnTo>
                    <a:lnTo>
                      <a:pt x="918" y="655"/>
                    </a:lnTo>
                    <a:lnTo>
                      <a:pt x="922" y="652"/>
                    </a:lnTo>
                    <a:lnTo>
                      <a:pt x="923" y="653"/>
                    </a:lnTo>
                    <a:lnTo>
                      <a:pt x="923" y="656"/>
                    </a:lnTo>
                    <a:lnTo>
                      <a:pt x="924" y="656"/>
                    </a:lnTo>
                    <a:lnTo>
                      <a:pt x="925" y="658"/>
                    </a:lnTo>
                    <a:lnTo>
                      <a:pt x="925" y="656"/>
                    </a:lnTo>
                    <a:lnTo>
                      <a:pt x="925" y="655"/>
                    </a:lnTo>
                    <a:lnTo>
                      <a:pt x="929" y="653"/>
                    </a:lnTo>
                    <a:lnTo>
                      <a:pt x="932" y="652"/>
                    </a:lnTo>
                    <a:lnTo>
                      <a:pt x="933" y="653"/>
                    </a:lnTo>
                    <a:lnTo>
                      <a:pt x="934" y="652"/>
                    </a:lnTo>
                    <a:lnTo>
                      <a:pt x="934" y="651"/>
                    </a:lnTo>
                    <a:lnTo>
                      <a:pt x="930" y="651"/>
                    </a:lnTo>
                    <a:lnTo>
                      <a:pt x="927" y="651"/>
                    </a:lnTo>
                    <a:lnTo>
                      <a:pt x="925" y="651"/>
                    </a:lnTo>
                    <a:lnTo>
                      <a:pt x="920" y="651"/>
                    </a:lnTo>
                    <a:lnTo>
                      <a:pt x="919" y="651"/>
                    </a:lnTo>
                    <a:lnTo>
                      <a:pt x="917" y="652"/>
                    </a:lnTo>
                    <a:lnTo>
                      <a:pt x="916" y="652"/>
                    </a:lnTo>
                    <a:lnTo>
                      <a:pt x="916" y="651"/>
                    </a:lnTo>
                    <a:lnTo>
                      <a:pt x="922" y="646"/>
                    </a:lnTo>
                    <a:lnTo>
                      <a:pt x="923" y="645"/>
                    </a:lnTo>
                    <a:lnTo>
                      <a:pt x="924" y="644"/>
                    </a:lnTo>
                    <a:lnTo>
                      <a:pt x="924" y="643"/>
                    </a:lnTo>
                    <a:lnTo>
                      <a:pt x="921" y="645"/>
                    </a:lnTo>
                    <a:lnTo>
                      <a:pt x="921" y="644"/>
                    </a:lnTo>
                    <a:lnTo>
                      <a:pt x="919" y="640"/>
                    </a:lnTo>
                    <a:lnTo>
                      <a:pt x="920" y="644"/>
                    </a:lnTo>
                    <a:lnTo>
                      <a:pt x="918" y="647"/>
                    </a:lnTo>
                    <a:lnTo>
                      <a:pt x="917" y="647"/>
                    </a:lnTo>
                    <a:lnTo>
                      <a:pt x="906" y="654"/>
                    </a:lnTo>
                    <a:lnTo>
                      <a:pt x="904" y="654"/>
                    </a:lnTo>
                    <a:lnTo>
                      <a:pt x="902" y="653"/>
                    </a:lnTo>
                    <a:lnTo>
                      <a:pt x="901" y="652"/>
                    </a:lnTo>
                    <a:lnTo>
                      <a:pt x="902" y="654"/>
                    </a:lnTo>
                    <a:lnTo>
                      <a:pt x="898" y="657"/>
                    </a:lnTo>
                    <a:lnTo>
                      <a:pt x="897" y="656"/>
                    </a:lnTo>
                    <a:lnTo>
                      <a:pt x="891" y="655"/>
                    </a:lnTo>
                    <a:lnTo>
                      <a:pt x="891" y="656"/>
                    </a:lnTo>
                    <a:lnTo>
                      <a:pt x="889" y="654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45" name="Freeform 445"/>
              <p:cNvSpPr>
                <a:spLocks/>
              </p:cNvSpPr>
              <p:nvPr/>
            </p:nvSpPr>
            <p:spPr bwMode="auto">
              <a:xfrm>
                <a:off x="1721" y="1722"/>
                <a:ext cx="218" cy="178"/>
              </a:xfrm>
              <a:custGeom>
                <a:avLst/>
                <a:gdLst/>
                <a:ahLst/>
                <a:cxnLst>
                  <a:cxn ang="0">
                    <a:pos x="63" y="28"/>
                  </a:cxn>
                  <a:cxn ang="0">
                    <a:pos x="84" y="22"/>
                  </a:cxn>
                  <a:cxn ang="0">
                    <a:pos x="90" y="41"/>
                  </a:cxn>
                  <a:cxn ang="0">
                    <a:pos x="101" y="34"/>
                  </a:cxn>
                  <a:cxn ang="0">
                    <a:pos x="102" y="16"/>
                  </a:cxn>
                  <a:cxn ang="0">
                    <a:pos x="117" y="22"/>
                  </a:cxn>
                  <a:cxn ang="0">
                    <a:pos x="123" y="40"/>
                  </a:cxn>
                  <a:cxn ang="0">
                    <a:pos x="138" y="59"/>
                  </a:cxn>
                  <a:cxn ang="0">
                    <a:pos x="129" y="6"/>
                  </a:cxn>
                  <a:cxn ang="0">
                    <a:pos x="150" y="8"/>
                  </a:cxn>
                  <a:cxn ang="0">
                    <a:pos x="165" y="30"/>
                  </a:cxn>
                  <a:cxn ang="0">
                    <a:pos x="170" y="58"/>
                  </a:cxn>
                  <a:cxn ang="0">
                    <a:pos x="174" y="76"/>
                  </a:cxn>
                  <a:cxn ang="0">
                    <a:pos x="175" y="94"/>
                  </a:cxn>
                  <a:cxn ang="0">
                    <a:pos x="191" y="111"/>
                  </a:cxn>
                  <a:cxn ang="0">
                    <a:pos x="216" y="129"/>
                  </a:cxn>
                  <a:cxn ang="0">
                    <a:pos x="211" y="141"/>
                  </a:cxn>
                  <a:cxn ang="0">
                    <a:pos x="199" y="137"/>
                  </a:cxn>
                  <a:cxn ang="0">
                    <a:pos x="188" y="142"/>
                  </a:cxn>
                  <a:cxn ang="0">
                    <a:pos x="199" y="150"/>
                  </a:cxn>
                  <a:cxn ang="0">
                    <a:pos x="207" y="160"/>
                  </a:cxn>
                  <a:cxn ang="0">
                    <a:pos x="198" y="167"/>
                  </a:cxn>
                  <a:cxn ang="0">
                    <a:pos x="178" y="167"/>
                  </a:cxn>
                  <a:cxn ang="0">
                    <a:pos x="155" y="153"/>
                  </a:cxn>
                  <a:cxn ang="0">
                    <a:pos x="146" y="149"/>
                  </a:cxn>
                  <a:cxn ang="0">
                    <a:pos x="132" y="163"/>
                  </a:cxn>
                  <a:cxn ang="0">
                    <a:pos x="103" y="175"/>
                  </a:cxn>
                  <a:cxn ang="0">
                    <a:pos x="78" y="176"/>
                  </a:cxn>
                  <a:cxn ang="0">
                    <a:pos x="65" y="173"/>
                  </a:cxn>
                  <a:cxn ang="0">
                    <a:pos x="66" y="160"/>
                  </a:cxn>
                  <a:cxn ang="0">
                    <a:pos x="44" y="154"/>
                  </a:cxn>
                  <a:cxn ang="0">
                    <a:pos x="28" y="147"/>
                  </a:cxn>
                  <a:cxn ang="0">
                    <a:pos x="19" y="129"/>
                  </a:cxn>
                  <a:cxn ang="0">
                    <a:pos x="34" y="121"/>
                  </a:cxn>
                  <a:cxn ang="0">
                    <a:pos x="47" y="120"/>
                  </a:cxn>
                  <a:cxn ang="0">
                    <a:pos x="73" y="121"/>
                  </a:cxn>
                  <a:cxn ang="0">
                    <a:pos x="90" y="118"/>
                  </a:cxn>
                  <a:cxn ang="0">
                    <a:pos x="63" y="103"/>
                  </a:cxn>
                  <a:cxn ang="0">
                    <a:pos x="23" y="103"/>
                  </a:cxn>
                  <a:cxn ang="0">
                    <a:pos x="6" y="95"/>
                  </a:cxn>
                  <a:cxn ang="0">
                    <a:pos x="12" y="90"/>
                  </a:cxn>
                  <a:cxn ang="0">
                    <a:pos x="34" y="84"/>
                  </a:cxn>
                  <a:cxn ang="0">
                    <a:pos x="40" y="72"/>
                  </a:cxn>
                  <a:cxn ang="0">
                    <a:pos x="18" y="75"/>
                  </a:cxn>
                  <a:cxn ang="0">
                    <a:pos x="8" y="62"/>
                  </a:cxn>
                  <a:cxn ang="0">
                    <a:pos x="0" y="54"/>
                  </a:cxn>
                  <a:cxn ang="0">
                    <a:pos x="26" y="19"/>
                  </a:cxn>
                  <a:cxn ang="0">
                    <a:pos x="43" y="8"/>
                  </a:cxn>
                  <a:cxn ang="0">
                    <a:pos x="58" y="5"/>
                  </a:cxn>
                  <a:cxn ang="0">
                    <a:pos x="55" y="31"/>
                  </a:cxn>
                </a:cxnLst>
                <a:rect l="0" t="0" r="r" b="b"/>
                <a:pathLst>
                  <a:path w="218" h="178">
                    <a:moveTo>
                      <a:pt x="55" y="31"/>
                    </a:moveTo>
                    <a:lnTo>
                      <a:pt x="59" y="30"/>
                    </a:lnTo>
                    <a:lnTo>
                      <a:pt x="63" y="28"/>
                    </a:lnTo>
                    <a:lnTo>
                      <a:pt x="70" y="18"/>
                    </a:lnTo>
                    <a:lnTo>
                      <a:pt x="74" y="18"/>
                    </a:lnTo>
                    <a:lnTo>
                      <a:pt x="84" y="22"/>
                    </a:lnTo>
                    <a:lnTo>
                      <a:pt x="89" y="27"/>
                    </a:lnTo>
                    <a:lnTo>
                      <a:pt x="88" y="42"/>
                    </a:lnTo>
                    <a:lnTo>
                      <a:pt x="90" y="41"/>
                    </a:lnTo>
                    <a:lnTo>
                      <a:pt x="94" y="41"/>
                    </a:lnTo>
                    <a:lnTo>
                      <a:pt x="98" y="37"/>
                    </a:lnTo>
                    <a:lnTo>
                      <a:pt x="101" y="34"/>
                    </a:lnTo>
                    <a:lnTo>
                      <a:pt x="106" y="34"/>
                    </a:lnTo>
                    <a:lnTo>
                      <a:pt x="107" y="33"/>
                    </a:lnTo>
                    <a:lnTo>
                      <a:pt x="102" y="16"/>
                    </a:lnTo>
                    <a:lnTo>
                      <a:pt x="103" y="15"/>
                    </a:lnTo>
                    <a:lnTo>
                      <a:pt x="110" y="18"/>
                    </a:lnTo>
                    <a:lnTo>
                      <a:pt x="117" y="22"/>
                    </a:lnTo>
                    <a:lnTo>
                      <a:pt x="121" y="26"/>
                    </a:lnTo>
                    <a:lnTo>
                      <a:pt x="122" y="31"/>
                    </a:lnTo>
                    <a:lnTo>
                      <a:pt x="123" y="40"/>
                    </a:lnTo>
                    <a:lnTo>
                      <a:pt x="128" y="59"/>
                    </a:lnTo>
                    <a:lnTo>
                      <a:pt x="132" y="65"/>
                    </a:lnTo>
                    <a:lnTo>
                      <a:pt x="138" y="59"/>
                    </a:lnTo>
                    <a:lnTo>
                      <a:pt x="138" y="55"/>
                    </a:lnTo>
                    <a:lnTo>
                      <a:pt x="132" y="30"/>
                    </a:lnTo>
                    <a:lnTo>
                      <a:pt x="129" y="6"/>
                    </a:lnTo>
                    <a:lnTo>
                      <a:pt x="130" y="0"/>
                    </a:lnTo>
                    <a:lnTo>
                      <a:pt x="141" y="5"/>
                    </a:lnTo>
                    <a:lnTo>
                      <a:pt x="150" y="8"/>
                    </a:lnTo>
                    <a:lnTo>
                      <a:pt x="161" y="21"/>
                    </a:lnTo>
                    <a:lnTo>
                      <a:pt x="163" y="24"/>
                    </a:lnTo>
                    <a:lnTo>
                      <a:pt x="165" y="30"/>
                    </a:lnTo>
                    <a:lnTo>
                      <a:pt x="166" y="42"/>
                    </a:lnTo>
                    <a:lnTo>
                      <a:pt x="168" y="54"/>
                    </a:lnTo>
                    <a:lnTo>
                      <a:pt x="170" y="58"/>
                    </a:lnTo>
                    <a:lnTo>
                      <a:pt x="175" y="69"/>
                    </a:lnTo>
                    <a:lnTo>
                      <a:pt x="175" y="72"/>
                    </a:lnTo>
                    <a:lnTo>
                      <a:pt x="174" y="76"/>
                    </a:lnTo>
                    <a:lnTo>
                      <a:pt x="172" y="87"/>
                    </a:lnTo>
                    <a:lnTo>
                      <a:pt x="173" y="92"/>
                    </a:lnTo>
                    <a:lnTo>
                      <a:pt x="175" y="94"/>
                    </a:lnTo>
                    <a:lnTo>
                      <a:pt x="182" y="104"/>
                    </a:lnTo>
                    <a:lnTo>
                      <a:pt x="185" y="107"/>
                    </a:lnTo>
                    <a:lnTo>
                      <a:pt x="191" y="111"/>
                    </a:lnTo>
                    <a:lnTo>
                      <a:pt x="200" y="113"/>
                    </a:lnTo>
                    <a:lnTo>
                      <a:pt x="211" y="122"/>
                    </a:lnTo>
                    <a:lnTo>
                      <a:pt x="216" y="129"/>
                    </a:lnTo>
                    <a:lnTo>
                      <a:pt x="218" y="141"/>
                    </a:lnTo>
                    <a:lnTo>
                      <a:pt x="217" y="143"/>
                    </a:lnTo>
                    <a:lnTo>
                      <a:pt x="211" y="141"/>
                    </a:lnTo>
                    <a:lnTo>
                      <a:pt x="207" y="138"/>
                    </a:lnTo>
                    <a:lnTo>
                      <a:pt x="202" y="134"/>
                    </a:lnTo>
                    <a:lnTo>
                      <a:pt x="199" y="137"/>
                    </a:lnTo>
                    <a:lnTo>
                      <a:pt x="195" y="140"/>
                    </a:lnTo>
                    <a:lnTo>
                      <a:pt x="190" y="140"/>
                    </a:lnTo>
                    <a:lnTo>
                      <a:pt x="188" y="142"/>
                    </a:lnTo>
                    <a:lnTo>
                      <a:pt x="189" y="153"/>
                    </a:lnTo>
                    <a:lnTo>
                      <a:pt x="195" y="152"/>
                    </a:lnTo>
                    <a:lnTo>
                      <a:pt x="199" y="150"/>
                    </a:lnTo>
                    <a:lnTo>
                      <a:pt x="202" y="148"/>
                    </a:lnTo>
                    <a:lnTo>
                      <a:pt x="207" y="156"/>
                    </a:lnTo>
                    <a:lnTo>
                      <a:pt x="207" y="160"/>
                    </a:lnTo>
                    <a:lnTo>
                      <a:pt x="204" y="162"/>
                    </a:lnTo>
                    <a:lnTo>
                      <a:pt x="201" y="165"/>
                    </a:lnTo>
                    <a:lnTo>
                      <a:pt x="198" y="167"/>
                    </a:lnTo>
                    <a:lnTo>
                      <a:pt x="191" y="169"/>
                    </a:lnTo>
                    <a:lnTo>
                      <a:pt x="185" y="168"/>
                    </a:lnTo>
                    <a:lnTo>
                      <a:pt x="178" y="167"/>
                    </a:lnTo>
                    <a:lnTo>
                      <a:pt x="170" y="164"/>
                    </a:lnTo>
                    <a:lnTo>
                      <a:pt x="158" y="156"/>
                    </a:lnTo>
                    <a:lnTo>
                      <a:pt x="155" y="153"/>
                    </a:lnTo>
                    <a:lnTo>
                      <a:pt x="152" y="148"/>
                    </a:lnTo>
                    <a:lnTo>
                      <a:pt x="150" y="147"/>
                    </a:lnTo>
                    <a:lnTo>
                      <a:pt x="146" y="149"/>
                    </a:lnTo>
                    <a:lnTo>
                      <a:pt x="144" y="154"/>
                    </a:lnTo>
                    <a:lnTo>
                      <a:pt x="138" y="162"/>
                    </a:lnTo>
                    <a:lnTo>
                      <a:pt x="132" y="163"/>
                    </a:lnTo>
                    <a:lnTo>
                      <a:pt x="125" y="164"/>
                    </a:lnTo>
                    <a:lnTo>
                      <a:pt x="118" y="170"/>
                    </a:lnTo>
                    <a:lnTo>
                      <a:pt x="103" y="175"/>
                    </a:lnTo>
                    <a:lnTo>
                      <a:pt x="95" y="176"/>
                    </a:lnTo>
                    <a:lnTo>
                      <a:pt x="89" y="177"/>
                    </a:lnTo>
                    <a:lnTo>
                      <a:pt x="78" y="176"/>
                    </a:lnTo>
                    <a:lnTo>
                      <a:pt x="76" y="178"/>
                    </a:lnTo>
                    <a:lnTo>
                      <a:pt x="71" y="177"/>
                    </a:lnTo>
                    <a:lnTo>
                      <a:pt x="65" y="173"/>
                    </a:lnTo>
                    <a:lnTo>
                      <a:pt x="65" y="166"/>
                    </a:lnTo>
                    <a:lnTo>
                      <a:pt x="66" y="165"/>
                    </a:lnTo>
                    <a:lnTo>
                      <a:pt x="66" y="160"/>
                    </a:lnTo>
                    <a:lnTo>
                      <a:pt x="64" y="157"/>
                    </a:lnTo>
                    <a:lnTo>
                      <a:pt x="61" y="156"/>
                    </a:lnTo>
                    <a:lnTo>
                      <a:pt x="44" y="154"/>
                    </a:lnTo>
                    <a:lnTo>
                      <a:pt x="37" y="152"/>
                    </a:lnTo>
                    <a:lnTo>
                      <a:pt x="33" y="150"/>
                    </a:lnTo>
                    <a:lnTo>
                      <a:pt x="28" y="147"/>
                    </a:lnTo>
                    <a:lnTo>
                      <a:pt x="24" y="139"/>
                    </a:lnTo>
                    <a:lnTo>
                      <a:pt x="17" y="130"/>
                    </a:lnTo>
                    <a:lnTo>
                      <a:pt x="19" y="129"/>
                    </a:lnTo>
                    <a:lnTo>
                      <a:pt x="22" y="125"/>
                    </a:lnTo>
                    <a:lnTo>
                      <a:pt x="30" y="124"/>
                    </a:lnTo>
                    <a:lnTo>
                      <a:pt x="34" y="121"/>
                    </a:lnTo>
                    <a:lnTo>
                      <a:pt x="37" y="122"/>
                    </a:lnTo>
                    <a:lnTo>
                      <a:pt x="42" y="121"/>
                    </a:lnTo>
                    <a:lnTo>
                      <a:pt x="47" y="120"/>
                    </a:lnTo>
                    <a:lnTo>
                      <a:pt x="56" y="120"/>
                    </a:lnTo>
                    <a:lnTo>
                      <a:pt x="61" y="120"/>
                    </a:lnTo>
                    <a:lnTo>
                      <a:pt x="73" y="121"/>
                    </a:lnTo>
                    <a:lnTo>
                      <a:pt x="78" y="121"/>
                    </a:lnTo>
                    <a:lnTo>
                      <a:pt x="87" y="120"/>
                    </a:lnTo>
                    <a:lnTo>
                      <a:pt x="90" y="118"/>
                    </a:lnTo>
                    <a:lnTo>
                      <a:pt x="86" y="114"/>
                    </a:lnTo>
                    <a:lnTo>
                      <a:pt x="74" y="106"/>
                    </a:lnTo>
                    <a:lnTo>
                      <a:pt x="63" y="103"/>
                    </a:lnTo>
                    <a:lnTo>
                      <a:pt x="41" y="102"/>
                    </a:lnTo>
                    <a:lnTo>
                      <a:pt x="33" y="102"/>
                    </a:lnTo>
                    <a:lnTo>
                      <a:pt x="23" y="103"/>
                    </a:lnTo>
                    <a:lnTo>
                      <a:pt x="18" y="104"/>
                    </a:lnTo>
                    <a:lnTo>
                      <a:pt x="15" y="104"/>
                    </a:lnTo>
                    <a:lnTo>
                      <a:pt x="6" y="95"/>
                    </a:lnTo>
                    <a:lnTo>
                      <a:pt x="6" y="91"/>
                    </a:lnTo>
                    <a:lnTo>
                      <a:pt x="8" y="90"/>
                    </a:lnTo>
                    <a:lnTo>
                      <a:pt x="12" y="90"/>
                    </a:lnTo>
                    <a:lnTo>
                      <a:pt x="19" y="86"/>
                    </a:lnTo>
                    <a:lnTo>
                      <a:pt x="25" y="87"/>
                    </a:lnTo>
                    <a:lnTo>
                      <a:pt x="34" y="84"/>
                    </a:lnTo>
                    <a:lnTo>
                      <a:pt x="39" y="83"/>
                    </a:lnTo>
                    <a:lnTo>
                      <a:pt x="42" y="78"/>
                    </a:lnTo>
                    <a:lnTo>
                      <a:pt x="40" y="72"/>
                    </a:lnTo>
                    <a:lnTo>
                      <a:pt x="29" y="73"/>
                    </a:lnTo>
                    <a:lnTo>
                      <a:pt x="20" y="76"/>
                    </a:lnTo>
                    <a:lnTo>
                      <a:pt x="18" y="75"/>
                    </a:lnTo>
                    <a:lnTo>
                      <a:pt x="15" y="72"/>
                    </a:lnTo>
                    <a:lnTo>
                      <a:pt x="12" y="66"/>
                    </a:lnTo>
                    <a:lnTo>
                      <a:pt x="8" y="62"/>
                    </a:lnTo>
                    <a:lnTo>
                      <a:pt x="5" y="63"/>
                    </a:lnTo>
                    <a:lnTo>
                      <a:pt x="1" y="59"/>
                    </a:lnTo>
                    <a:lnTo>
                      <a:pt x="0" y="54"/>
                    </a:lnTo>
                    <a:lnTo>
                      <a:pt x="8" y="37"/>
                    </a:lnTo>
                    <a:lnTo>
                      <a:pt x="21" y="21"/>
                    </a:lnTo>
                    <a:lnTo>
                      <a:pt x="26" y="19"/>
                    </a:lnTo>
                    <a:lnTo>
                      <a:pt x="28" y="16"/>
                    </a:lnTo>
                    <a:lnTo>
                      <a:pt x="35" y="11"/>
                    </a:lnTo>
                    <a:lnTo>
                      <a:pt x="43" y="8"/>
                    </a:lnTo>
                    <a:lnTo>
                      <a:pt x="46" y="3"/>
                    </a:lnTo>
                    <a:lnTo>
                      <a:pt x="53" y="1"/>
                    </a:lnTo>
                    <a:lnTo>
                      <a:pt x="58" y="5"/>
                    </a:lnTo>
                    <a:lnTo>
                      <a:pt x="58" y="9"/>
                    </a:lnTo>
                    <a:lnTo>
                      <a:pt x="55" y="16"/>
                    </a:lnTo>
                    <a:lnTo>
                      <a:pt x="55" y="31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46" name="Freeform 446"/>
              <p:cNvSpPr>
                <a:spLocks/>
              </p:cNvSpPr>
              <p:nvPr/>
            </p:nvSpPr>
            <p:spPr bwMode="auto">
              <a:xfrm>
                <a:off x="2070" y="1700"/>
                <a:ext cx="347" cy="396"/>
              </a:xfrm>
              <a:custGeom>
                <a:avLst/>
                <a:gdLst/>
                <a:ahLst/>
                <a:cxnLst>
                  <a:cxn ang="0">
                    <a:pos x="226" y="349"/>
                  </a:cxn>
                  <a:cxn ang="0">
                    <a:pos x="190" y="316"/>
                  </a:cxn>
                  <a:cxn ang="0">
                    <a:pos x="172" y="327"/>
                  </a:cxn>
                  <a:cxn ang="0">
                    <a:pos x="144" y="314"/>
                  </a:cxn>
                  <a:cxn ang="0">
                    <a:pos x="168" y="302"/>
                  </a:cxn>
                  <a:cxn ang="0">
                    <a:pos x="185" y="300"/>
                  </a:cxn>
                  <a:cxn ang="0">
                    <a:pos x="189" y="279"/>
                  </a:cxn>
                  <a:cxn ang="0">
                    <a:pos x="210" y="248"/>
                  </a:cxn>
                  <a:cxn ang="0">
                    <a:pos x="193" y="204"/>
                  </a:cxn>
                  <a:cxn ang="0">
                    <a:pos x="172" y="192"/>
                  </a:cxn>
                  <a:cxn ang="0">
                    <a:pos x="165" y="169"/>
                  </a:cxn>
                  <a:cxn ang="0">
                    <a:pos x="137" y="136"/>
                  </a:cxn>
                  <a:cxn ang="0">
                    <a:pos x="112" y="124"/>
                  </a:cxn>
                  <a:cxn ang="0">
                    <a:pos x="130" y="156"/>
                  </a:cxn>
                  <a:cxn ang="0">
                    <a:pos x="107" y="151"/>
                  </a:cxn>
                  <a:cxn ang="0">
                    <a:pos x="89" y="153"/>
                  </a:cxn>
                  <a:cxn ang="0">
                    <a:pos x="44" y="145"/>
                  </a:cxn>
                  <a:cxn ang="0">
                    <a:pos x="19" y="135"/>
                  </a:cxn>
                  <a:cxn ang="0">
                    <a:pos x="32" y="118"/>
                  </a:cxn>
                  <a:cxn ang="0">
                    <a:pos x="7" y="99"/>
                  </a:cxn>
                  <a:cxn ang="0">
                    <a:pos x="2" y="64"/>
                  </a:cxn>
                  <a:cxn ang="0">
                    <a:pos x="25" y="10"/>
                  </a:cxn>
                  <a:cxn ang="0">
                    <a:pos x="57" y="5"/>
                  </a:cxn>
                  <a:cxn ang="0">
                    <a:pos x="43" y="65"/>
                  </a:cxn>
                  <a:cxn ang="0">
                    <a:pos x="50" y="111"/>
                  </a:cxn>
                  <a:cxn ang="0">
                    <a:pos x="58" y="87"/>
                  </a:cxn>
                  <a:cxn ang="0">
                    <a:pos x="62" y="59"/>
                  </a:cxn>
                  <a:cxn ang="0">
                    <a:pos x="74" y="35"/>
                  </a:cxn>
                  <a:cxn ang="0">
                    <a:pos x="94" y="5"/>
                  </a:cxn>
                  <a:cxn ang="0">
                    <a:pos x="108" y="63"/>
                  </a:cxn>
                  <a:cxn ang="0">
                    <a:pos x="128" y="63"/>
                  </a:cxn>
                  <a:cxn ang="0">
                    <a:pos x="138" y="63"/>
                  </a:cxn>
                  <a:cxn ang="0">
                    <a:pos x="173" y="53"/>
                  </a:cxn>
                  <a:cxn ang="0">
                    <a:pos x="186" y="81"/>
                  </a:cxn>
                  <a:cxn ang="0">
                    <a:pos x="191" y="90"/>
                  </a:cxn>
                  <a:cxn ang="0">
                    <a:pos x="221" y="96"/>
                  </a:cxn>
                  <a:cxn ang="0">
                    <a:pos x="233" y="112"/>
                  </a:cxn>
                  <a:cxn ang="0">
                    <a:pos x="259" y="132"/>
                  </a:cxn>
                  <a:cxn ang="0">
                    <a:pos x="254" y="149"/>
                  </a:cxn>
                  <a:cxn ang="0">
                    <a:pos x="276" y="159"/>
                  </a:cxn>
                  <a:cxn ang="0">
                    <a:pos x="277" y="172"/>
                  </a:cxn>
                  <a:cxn ang="0">
                    <a:pos x="260" y="175"/>
                  </a:cxn>
                  <a:cxn ang="0">
                    <a:pos x="262" y="198"/>
                  </a:cxn>
                  <a:cxn ang="0">
                    <a:pos x="287" y="219"/>
                  </a:cxn>
                  <a:cxn ang="0">
                    <a:pos x="314" y="238"/>
                  </a:cxn>
                  <a:cxn ang="0">
                    <a:pos x="325" y="245"/>
                  </a:cxn>
                  <a:cxn ang="0">
                    <a:pos x="347" y="261"/>
                  </a:cxn>
                  <a:cxn ang="0">
                    <a:pos x="329" y="270"/>
                  </a:cxn>
                  <a:cxn ang="0">
                    <a:pos x="325" y="290"/>
                  </a:cxn>
                  <a:cxn ang="0">
                    <a:pos x="310" y="302"/>
                  </a:cxn>
                  <a:cxn ang="0">
                    <a:pos x="299" y="280"/>
                  </a:cxn>
                  <a:cxn ang="0">
                    <a:pos x="271" y="265"/>
                  </a:cxn>
                  <a:cxn ang="0">
                    <a:pos x="268" y="280"/>
                  </a:cxn>
                  <a:cxn ang="0">
                    <a:pos x="276" y="300"/>
                  </a:cxn>
                  <a:cxn ang="0">
                    <a:pos x="301" y="326"/>
                  </a:cxn>
                  <a:cxn ang="0">
                    <a:pos x="309" y="353"/>
                  </a:cxn>
                  <a:cxn ang="0">
                    <a:pos x="304" y="366"/>
                  </a:cxn>
                  <a:cxn ang="0">
                    <a:pos x="293" y="364"/>
                  </a:cxn>
                  <a:cxn ang="0">
                    <a:pos x="269" y="352"/>
                  </a:cxn>
                  <a:cxn ang="0">
                    <a:pos x="274" y="368"/>
                  </a:cxn>
                  <a:cxn ang="0">
                    <a:pos x="265" y="384"/>
                  </a:cxn>
                  <a:cxn ang="0">
                    <a:pos x="233" y="368"/>
                  </a:cxn>
                </a:cxnLst>
                <a:rect l="0" t="0" r="r" b="b"/>
                <a:pathLst>
                  <a:path w="347" h="396">
                    <a:moveTo>
                      <a:pt x="233" y="368"/>
                    </a:moveTo>
                    <a:lnTo>
                      <a:pt x="232" y="366"/>
                    </a:lnTo>
                    <a:lnTo>
                      <a:pt x="225" y="363"/>
                    </a:lnTo>
                    <a:lnTo>
                      <a:pt x="221" y="359"/>
                    </a:lnTo>
                    <a:lnTo>
                      <a:pt x="221" y="356"/>
                    </a:lnTo>
                    <a:lnTo>
                      <a:pt x="222" y="355"/>
                    </a:lnTo>
                    <a:lnTo>
                      <a:pt x="226" y="349"/>
                    </a:lnTo>
                    <a:lnTo>
                      <a:pt x="218" y="343"/>
                    </a:lnTo>
                    <a:lnTo>
                      <a:pt x="212" y="341"/>
                    </a:lnTo>
                    <a:lnTo>
                      <a:pt x="208" y="337"/>
                    </a:lnTo>
                    <a:lnTo>
                      <a:pt x="203" y="328"/>
                    </a:lnTo>
                    <a:lnTo>
                      <a:pt x="203" y="322"/>
                    </a:lnTo>
                    <a:lnTo>
                      <a:pt x="197" y="321"/>
                    </a:lnTo>
                    <a:lnTo>
                      <a:pt x="190" y="316"/>
                    </a:lnTo>
                    <a:lnTo>
                      <a:pt x="186" y="316"/>
                    </a:lnTo>
                    <a:lnTo>
                      <a:pt x="187" y="326"/>
                    </a:lnTo>
                    <a:lnTo>
                      <a:pt x="187" y="327"/>
                    </a:lnTo>
                    <a:lnTo>
                      <a:pt x="184" y="327"/>
                    </a:lnTo>
                    <a:lnTo>
                      <a:pt x="175" y="322"/>
                    </a:lnTo>
                    <a:lnTo>
                      <a:pt x="173" y="323"/>
                    </a:lnTo>
                    <a:lnTo>
                      <a:pt x="172" y="327"/>
                    </a:lnTo>
                    <a:lnTo>
                      <a:pt x="170" y="330"/>
                    </a:lnTo>
                    <a:lnTo>
                      <a:pt x="162" y="331"/>
                    </a:lnTo>
                    <a:lnTo>
                      <a:pt x="155" y="329"/>
                    </a:lnTo>
                    <a:lnTo>
                      <a:pt x="148" y="327"/>
                    </a:lnTo>
                    <a:lnTo>
                      <a:pt x="143" y="324"/>
                    </a:lnTo>
                    <a:lnTo>
                      <a:pt x="143" y="320"/>
                    </a:lnTo>
                    <a:lnTo>
                      <a:pt x="144" y="314"/>
                    </a:lnTo>
                    <a:lnTo>
                      <a:pt x="146" y="310"/>
                    </a:lnTo>
                    <a:lnTo>
                      <a:pt x="152" y="308"/>
                    </a:lnTo>
                    <a:lnTo>
                      <a:pt x="153" y="306"/>
                    </a:lnTo>
                    <a:lnTo>
                      <a:pt x="152" y="299"/>
                    </a:lnTo>
                    <a:lnTo>
                      <a:pt x="153" y="298"/>
                    </a:lnTo>
                    <a:lnTo>
                      <a:pt x="161" y="300"/>
                    </a:lnTo>
                    <a:lnTo>
                      <a:pt x="168" y="302"/>
                    </a:lnTo>
                    <a:lnTo>
                      <a:pt x="171" y="304"/>
                    </a:lnTo>
                    <a:lnTo>
                      <a:pt x="176" y="312"/>
                    </a:lnTo>
                    <a:lnTo>
                      <a:pt x="176" y="307"/>
                    </a:lnTo>
                    <a:lnTo>
                      <a:pt x="176" y="305"/>
                    </a:lnTo>
                    <a:lnTo>
                      <a:pt x="176" y="302"/>
                    </a:lnTo>
                    <a:lnTo>
                      <a:pt x="179" y="302"/>
                    </a:lnTo>
                    <a:lnTo>
                      <a:pt x="185" y="300"/>
                    </a:lnTo>
                    <a:lnTo>
                      <a:pt x="188" y="298"/>
                    </a:lnTo>
                    <a:lnTo>
                      <a:pt x="192" y="297"/>
                    </a:lnTo>
                    <a:lnTo>
                      <a:pt x="194" y="298"/>
                    </a:lnTo>
                    <a:lnTo>
                      <a:pt x="199" y="298"/>
                    </a:lnTo>
                    <a:lnTo>
                      <a:pt x="200" y="294"/>
                    </a:lnTo>
                    <a:lnTo>
                      <a:pt x="193" y="283"/>
                    </a:lnTo>
                    <a:lnTo>
                      <a:pt x="189" y="279"/>
                    </a:lnTo>
                    <a:lnTo>
                      <a:pt x="189" y="276"/>
                    </a:lnTo>
                    <a:lnTo>
                      <a:pt x="189" y="273"/>
                    </a:lnTo>
                    <a:lnTo>
                      <a:pt x="193" y="273"/>
                    </a:lnTo>
                    <a:lnTo>
                      <a:pt x="197" y="269"/>
                    </a:lnTo>
                    <a:lnTo>
                      <a:pt x="204" y="261"/>
                    </a:lnTo>
                    <a:lnTo>
                      <a:pt x="206" y="254"/>
                    </a:lnTo>
                    <a:lnTo>
                      <a:pt x="210" y="248"/>
                    </a:lnTo>
                    <a:lnTo>
                      <a:pt x="213" y="242"/>
                    </a:lnTo>
                    <a:lnTo>
                      <a:pt x="212" y="234"/>
                    </a:lnTo>
                    <a:lnTo>
                      <a:pt x="208" y="222"/>
                    </a:lnTo>
                    <a:lnTo>
                      <a:pt x="205" y="215"/>
                    </a:lnTo>
                    <a:lnTo>
                      <a:pt x="202" y="209"/>
                    </a:lnTo>
                    <a:lnTo>
                      <a:pt x="200" y="209"/>
                    </a:lnTo>
                    <a:lnTo>
                      <a:pt x="193" y="204"/>
                    </a:lnTo>
                    <a:lnTo>
                      <a:pt x="188" y="197"/>
                    </a:lnTo>
                    <a:lnTo>
                      <a:pt x="186" y="190"/>
                    </a:lnTo>
                    <a:lnTo>
                      <a:pt x="183" y="185"/>
                    </a:lnTo>
                    <a:lnTo>
                      <a:pt x="181" y="187"/>
                    </a:lnTo>
                    <a:lnTo>
                      <a:pt x="178" y="190"/>
                    </a:lnTo>
                    <a:lnTo>
                      <a:pt x="174" y="190"/>
                    </a:lnTo>
                    <a:lnTo>
                      <a:pt x="172" y="192"/>
                    </a:lnTo>
                    <a:lnTo>
                      <a:pt x="169" y="192"/>
                    </a:lnTo>
                    <a:lnTo>
                      <a:pt x="162" y="195"/>
                    </a:lnTo>
                    <a:lnTo>
                      <a:pt x="161" y="185"/>
                    </a:lnTo>
                    <a:lnTo>
                      <a:pt x="167" y="184"/>
                    </a:lnTo>
                    <a:lnTo>
                      <a:pt x="173" y="183"/>
                    </a:lnTo>
                    <a:lnTo>
                      <a:pt x="174" y="179"/>
                    </a:lnTo>
                    <a:lnTo>
                      <a:pt x="165" y="169"/>
                    </a:lnTo>
                    <a:lnTo>
                      <a:pt x="157" y="159"/>
                    </a:lnTo>
                    <a:lnTo>
                      <a:pt x="152" y="158"/>
                    </a:lnTo>
                    <a:lnTo>
                      <a:pt x="149" y="155"/>
                    </a:lnTo>
                    <a:lnTo>
                      <a:pt x="148" y="147"/>
                    </a:lnTo>
                    <a:lnTo>
                      <a:pt x="145" y="141"/>
                    </a:lnTo>
                    <a:lnTo>
                      <a:pt x="142" y="141"/>
                    </a:lnTo>
                    <a:lnTo>
                      <a:pt x="137" y="136"/>
                    </a:lnTo>
                    <a:lnTo>
                      <a:pt x="133" y="130"/>
                    </a:lnTo>
                    <a:lnTo>
                      <a:pt x="131" y="128"/>
                    </a:lnTo>
                    <a:lnTo>
                      <a:pt x="128" y="131"/>
                    </a:lnTo>
                    <a:lnTo>
                      <a:pt x="124" y="128"/>
                    </a:lnTo>
                    <a:lnTo>
                      <a:pt x="117" y="124"/>
                    </a:lnTo>
                    <a:lnTo>
                      <a:pt x="114" y="122"/>
                    </a:lnTo>
                    <a:lnTo>
                      <a:pt x="112" y="124"/>
                    </a:lnTo>
                    <a:lnTo>
                      <a:pt x="115" y="130"/>
                    </a:lnTo>
                    <a:lnTo>
                      <a:pt x="118" y="130"/>
                    </a:lnTo>
                    <a:lnTo>
                      <a:pt x="133" y="142"/>
                    </a:lnTo>
                    <a:lnTo>
                      <a:pt x="136" y="146"/>
                    </a:lnTo>
                    <a:lnTo>
                      <a:pt x="136" y="151"/>
                    </a:lnTo>
                    <a:lnTo>
                      <a:pt x="133" y="155"/>
                    </a:lnTo>
                    <a:lnTo>
                      <a:pt x="130" y="156"/>
                    </a:lnTo>
                    <a:lnTo>
                      <a:pt x="127" y="155"/>
                    </a:lnTo>
                    <a:lnTo>
                      <a:pt x="123" y="154"/>
                    </a:lnTo>
                    <a:lnTo>
                      <a:pt x="118" y="150"/>
                    </a:lnTo>
                    <a:lnTo>
                      <a:pt x="112" y="146"/>
                    </a:lnTo>
                    <a:lnTo>
                      <a:pt x="108" y="145"/>
                    </a:lnTo>
                    <a:lnTo>
                      <a:pt x="106" y="148"/>
                    </a:lnTo>
                    <a:lnTo>
                      <a:pt x="107" y="151"/>
                    </a:lnTo>
                    <a:lnTo>
                      <a:pt x="109" y="155"/>
                    </a:lnTo>
                    <a:lnTo>
                      <a:pt x="110" y="162"/>
                    </a:lnTo>
                    <a:lnTo>
                      <a:pt x="101" y="153"/>
                    </a:lnTo>
                    <a:lnTo>
                      <a:pt x="99" y="152"/>
                    </a:lnTo>
                    <a:lnTo>
                      <a:pt x="97" y="154"/>
                    </a:lnTo>
                    <a:lnTo>
                      <a:pt x="93" y="157"/>
                    </a:lnTo>
                    <a:lnTo>
                      <a:pt x="89" y="153"/>
                    </a:lnTo>
                    <a:lnTo>
                      <a:pt x="85" y="151"/>
                    </a:lnTo>
                    <a:lnTo>
                      <a:pt x="81" y="153"/>
                    </a:lnTo>
                    <a:lnTo>
                      <a:pt x="73" y="150"/>
                    </a:lnTo>
                    <a:lnTo>
                      <a:pt x="62" y="148"/>
                    </a:lnTo>
                    <a:lnTo>
                      <a:pt x="55" y="148"/>
                    </a:lnTo>
                    <a:lnTo>
                      <a:pt x="48" y="148"/>
                    </a:lnTo>
                    <a:lnTo>
                      <a:pt x="44" y="145"/>
                    </a:lnTo>
                    <a:lnTo>
                      <a:pt x="44" y="135"/>
                    </a:lnTo>
                    <a:lnTo>
                      <a:pt x="42" y="132"/>
                    </a:lnTo>
                    <a:lnTo>
                      <a:pt x="37" y="132"/>
                    </a:lnTo>
                    <a:lnTo>
                      <a:pt x="35" y="137"/>
                    </a:lnTo>
                    <a:lnTo>
                      <a:pt x="31" y="139"/>
                    </a:lnTo>
                    <a:lnTo>
                      <a:pt x="25" y="138"/>
                    </a:lnTo>
                    <a:lnTo>
                      <a:pt x="19" y="135"/>
                    </a:lnTo>
                    <a:lnTo>
                      <a:pt x="12" y="127"/>
                    </a:lnTo>
                    <a:lnTo>
                      <a:pt x="10" y="121"/>
                    </a:lnTo>
                    <a:lnTo>
                      <a:pt x="10" y="117"/>
                    </a:lnTo>
                    <a:lnTo>
                      <a:pt x="15" y="115"/>
                    </a:lnTo>
                    <a:lnTo>
                      <a:pt x="21" y="116"/>
                    </a:lnTo>
                    <a:lnTo>
                      <a:pt x="28" y="118"/>
                    </a:lnTo>
                    <a:lnTo>
                      <a:pt x="32" y="118"/>
                    </a:lnTo>
                    <a:lnTo>
                      <a:pt x="34" y="115"/>
                    </a:lnTo>
                    <a:lnTo>
                      <a:pt x="29" y="107"/>
                    </a:lnTo>
                    <a:lnTo>
                      <a:pt x="25" y="103"/>
                    </a:lnTo>
                    <a:lnTo>
                      <a:pt x="20" y="101"/>
                    </a:lnTo>
                    <a:lnTo>
                      <a:pt x="14" y="99"/>
                    </a:lnTo>
                    <a:lnTo>
                      <a:pt x="10" y="99"/>
                    </a:lnTo>
                    <a:lnTo>
                      <a:pt x="7" y="99"/>
                    </a:lnTo>
                    <a:lnTo>
                      <a:pt x="0" y="95"/>
                    </a:lnTo>
                    <a:lnTo>
                      <a:pt x="1" y="88"/>
                    </a:lnTo>
                    <a:lnTo>
                      <a:pt x="2" y="78"/>
                    </a:lnTo>
                    <a:lnTo>
                      <a:pt x="4" y="76"/>
                    </a:lnTo>
                    <a:lnTo>
                      <a:pt x="8" y="75"/>
                    </a:lnTo>
                    <a:lnTo>
                      <a:pt x="8" y="71"/>
                    </a:lnTo>
                    <a:lnTo>
                      <a:pt x="2" y="64"/>
                    </a:lnTo>
                    <a:lnTo>
                      <a:pt x="2" y="61"/>
                    </a:lnTo>
                    <a:lnTo>
                      <a:pt x="5" y="46"/>
                    </a:lnTo>
                    <a:lnTo>
                      <a:pt x="11" y="29"/>
                    </a:lnTo>
                    <a:lnTo>
                      <a:pt x="14" y="24"/>
                    </a:lnTo>
                    <a:lnTo>
                      <a:pt x="19" y="18"/>
                    </a:lnTo>
                    <a:lnTo>
                      <a:pt x="23" y="11"/>
                    </a:lnTo>
                    <a:lnTo>
                      <a:pt x="25" y="10"/>
                    </a:lnTo>
                    <a:lnTo>
                      <a:pt x="27" y="7"/>
                    </a:lnTo>
                    <a:lnTo>
                      <a:pt x="31" y="7"/>
                    </a:lnTo>
                    <a:lnTo>
                      <a:pt x="34" y="4"/>
                    </a:lnTo>
                    <a:lnTo>
                      <a:pt x="37" y="2"/>
                    </a:lnTo>
                    <a:lnTo>
                      <a:pt x="45" y="0"/>
                    </a:lnTo>
                    <a:lnTo>
                      <a:pt x="53" y="1"/>
                    </a:lnTo>
                    <a:lnTo>
                      <a:pt x="57" y="5"/>
                    </a:lnTo>
                    <a:lnTo>
                      <a:pt x="52" y="12"/>
                    </a:lnTo>
                    <a:lnTo>
                      <a:pt x="48" y="22"/>
                    </a:lnTo>
                    <a:lnTo>
                      <a:pt x="40" y="34"/>
                    </a:lnTo>
                    <a:lnTo>
                      <a:pt x="38" y="43"/>
                    </a:lnTo>
                    <a:lnTo>
                      <a:pt x="39" y="50"/>
                    </a:lnTo>
                    <a:lnTo>
                      <a:pt x="46" y="60"/>
                    </a:lnTo>
                    <a:lnTo>
                      <a:pt x="43" y="65"/>
                    </a:lnTo>
                    <a:lnTo>
                      <a:pt x="43" y="72"/>
                    </a:lnTo>
                    <a:lnTo>
                      <a:pt x="44" y="78"/>
                    </a:lnTo>
                    <a:lnTo>
                      <a:pt x="49" y="88"/>
                    </a:lnTo>
                    <a:lnTo>
                      <a:pt x="57" y="98"/>
                    </a:lnTo>
                    <a:lnTo>
                      <a:pt x="57" y="100"/>
                    </a:lnTo>
                    <a:lnTo>
                      <a:pt x="50" y="106"/>
                    </a:lnTo>
                    <a:lnTo>
                      <a:pt x="50" y="111"/>
                    </a:lnTo>
                    <a:lnTo>
                      <a:pt x="55" y="112"/>
                    </a:lnTo>
                    <a:lnTo>
                      <a:pt x="63" y="113"/>
                    </a:lnTo>
                    <a:lnTo>
                      <a:pt x="66" y="103"/>
                    </a:lnTo>
                    <a:lnTo>
                      <a:pt x="66" y="95"/>
                    </a:lnTo>
                    <a:lnTo>
                      <a:pt x="64" y="91"/>
                    </a:lnTo>
                    <a:lnTo>
                      <a:pt x="60" y="89"/>
                    </a:lnTo>
                    <a:lnTo>
                      <a:pt x="58" y="87"/>
                    </a:lnTo>
                    <a:lnTo>
                      <a:pt x="53" y="77"/>
                    </a:lnTo>
                    <a:lnTo>
                      <a:pt x="54" y="74"/>
                    </a:lnTo>
                    <a:lnTo>
                      <a:pt x="56" y="70"/>
                    </a:lnTo>
                    <a:lnTo>
                      <a:pt x="59" y="67"/>
                    </a:lnTo>
                    <a:lnTo>
                      <a:pt x="64" y="69"/>
                    </a:lnTo>
                    <a:lnTo>
                      <a:pt x="69" y="67"/>
                    </a:lnTo>
                    <a:lnTo>
                      <a:pt x="62" y="59"/>
                    </a:lnTo>
                    <a:lnTo>
                      <a:pt x="59" y="58"/>
                    </a:lnTo>
                    <a:lnTo>
                      <a:pt x="54" y="53"/>
                    </a:lnTo>
                    <a:lnTo>
                      <a:pt x="54" y="50"/>
                    </a:lnTo>
                    <a:lnTo>
                      <a:pt x="54" y="40"/>
                    </a:lnTo>
                    <a:lnTo>
                      <a:pt x="59" y="34"/>
                    </a:lnTo>
                    <a:lnTo>
                      <a:pt x="66" y="36"/>
                    </a:lnTo>
                    <a:lnTo>
                      <a:pt x="74" y="35"/>
                    </a:lnTo>
                    <a:lnTo>
                      <a:pt x="69" y="29"/>
                    </a:lnTo>
                    <a:lnTo>
                      <a:pt x="62" y="23"/>
                    </a:lnTo>
                    <a:lnTo>
                      <a:pt x="66" y="17"/>
                    </a:lnTo>
                    <a:lnTo>
                      <a:pt x="73" y="13"/>
                    </a:lnTo>
                    <a:lnTo>
                      <a:pt x="79" y="11"/>
                    </a:lnTo>
                    <a:lnTo>
                      <a:pt x="88" y="5"/>
                    </a:lnTo>
                    <a:lnTo>
                      <a:pt x="94" y="5"/>
                    </a:lnTo>
                    <a:lnTo>
                      <a:pt x="98" y="6"/>
                    </a:lnTo>
                    <a:lnTo>
                      <a:pt x="102" y="9"/>
                    </a:lnTo>
                    <a:lnTo>
                      <a:pt x="106" y="18"/>
                    </a:lnTo>
                    <a:lnTo>
                      <a:pt x="114" y="36"/>
                    </a:lnTo>
                    <a:lnTo>
                      <a:pt x="115" y="39"/>
                    </a:lnTo>
                    <a:lnTo>
                      <a:pt x="112" y="51"/>
                    </a:lnTo>
                    <a:lnTo>
                      <a:pt x="108" y="63"/>
                    </a:lnTo>
                    <a:lnTo>
                      <a:pt x="108" y="76"/>
                    </a:lnTo>
                    <a:lnTo>
                      <a:pt x="110" y="77"/>
                    </a:lnTo>
                    <a:lnTo>
                      <a:pt x="113" y="78"/>
                    </a:lnTo>
                    <a:lnTo>
                      <a:pt x="119" y="72"/>
                    </a:lnTo>
                    <a:lnTo>
                      <a:pt x="121" y="64"/>
                    </a:lnTo>
                    <a:lnTo>
                      <a:pt x="124" y="62"/>
                    </a:lnTo>
                    <a:lnTo>
                      <a:pt x="128" y="63"/>
                    </a:lnTo>
                    <a:lnTo>
                      <a:pt x="131" y="66"/>
                    </a:lnTo>
                    <a:lnTo>
                      <a:pt x="131" y="71"/>
                    </a:lnTo>
                    <a:lnTo>
                      <a:pt x="132" y="79"/>
                    </a:lnTo>
                    <a:lnTo>
                      <a:pt x="137" y="82"/>
                    </a:lnTo>
                    <a:lnTo>
                      <a:pt x="138" y="80"/>
                    </a:lnTo>
                    <a:lnTo>
                      <a:pt x="137" y="65"/>
                    </a:lnTo>
                    <a:lnTo>
                      <a:pt x="138" y="63"/>
                    </a:lnTo>
                    <a:lnTo>
                      <a:pt x="140" y="54"/>
                    </a:lnTo>
                    <a:lnTo>
                      <a:pt x="146" y="50"/>
                    </a:lnTo>
                    <a:lnTo>
                      <a:pt x="151" y="49"/>
                    </a:lnTo>
                    <a:lnTo>
                      <a:pt x="155" y="49"/>
                    </a:lnTo>
                    <a:lnTo>
                      <a:pt x="161" y="52"/>
                    </a:lnTo>
                    <a:lnTo>
                      <a:pt x="167" y="55"/>
                    </a:lnTo>
                    <a:lnTo>
                      <a:pt x="173" y="53"/>
                    </a:lnTo>
                    <a:lnTo>
                      <a:pt x="177" y="56"/>
                    </a:lnTo>
                    <a:lnTo>
                      <a:pt x="178" y="60"/>
                    </a:lnTo>
                    <a:lnTo>
                      <a:pt x="182" y="66"/>
                    </a:lnTo>
                    <a:lnTo>
                      <a:pt x="185" y="70"/>
                    </a:lnTo>
                    <a:lnTo>
                      <a:pt x="189" y="76"/>
                    </a:lnTo>
                    <a:lnTo>
                      <a:pt x="189" y="79"/>
                    </a:lnTo>
                    <a:lnTo>
                      <a:pt x="186" y="81"/>
                    </a:lnTo>
                    <a:lnTo>
                      <a:pt x="183" y="86"/>
                    </a:lnTo>
                    <a:lnTo>
                      <a:pt x="179" y="90"/>
                    </a:lnTo>
                    <a:lnTo>
                      <a:pt x="178" y="94"/>
                    </a:lnTo>
                    <a:lnTo>
                      <a:pt x="180" y="99"/>
                    </a:lnTo>
                    <a:lnTo>
                      <a:pt x="183" y="100"/>
                    </a:lnTo>
                    <a:lnTo>
                      <a:pt x="188" y="93"/>
                    </a:lnTo>
                    <a:lnTo>
                      <a:pt x="191" y="90"/>
                    </a:lnTo>
                    <a:lnTo>
                      <a:pt x="194" y="91"/>
                    </a:lnTo>
                    <a:lnTo>
                      <a:pt x="197" y="95"/>
                    </a:lnTo>
                    <a:lnTo>
                      <a:pt x="199" y="103"/>
                    </a:lnTo>
                    <a:lnTo>
                      <a:pt x="201" y="110"/>
                    </a:lnTo>
                    <a:lnTo>
                      <a:pt x="203" y="106"/>
                    </a:lnTo>
                    <a:lnTo>
                      <a:pt x="210" y="92"/>
                    </a:lnTo>
                    <a:lnTo>
                      <a:pt x="221" y="96"/>
                    </a:lnTo>
                    <a:lnTo>
                      <a:pt x="226" y="103"/>
                    </a:lnTo>
                    <a:lnTo>
                      <a:pt x="226" y="104"/>
                    </a:lnTo>
                    <a:lnTo>
                      <a:pt x="222" y="110"/>
                    </a:lnTo>
                    <a:lnTo>
                      <a:pt x="218" y="118"/>
                    </a:lnTo>
                    <a:lnTo>
                      <a:pt x="225" y="117"/>
                    </a:lnTo>
                    <a:lnTo>
                      <a:pt x="227" y="114"/>
                    </a:lnTo>
                    <a:lnTo>
                      <a:pt x="233" y="112"/>
                    </a:lnTo>
                    <a:lnTo>
                      <a:pt x="233" y="124"/>
                    </a:lnTo>
                    <a:lnTo>
                      <a:pt x="237" y="129"/>
                    </a:lnTo>
                    <a:lnTo>
                      <a:pt x="240" y="128"/>
                    </a:lnTo>
                    <a:lnTo>
                      <a:pt x="245" y="125"/>
                    </a:lnTo>
                    <a:lnTo>
                      <a:pt x="252" y="123"/>
                    </a:lnTo>
                    <a:lnTo>
                      <a:pt x="256" y="127"/>
                    </a:lnTo>
                    <a:lnTo>
                      <a:pt x="259" y="132"/>
                    </a:lnTo>
                    <a:lnTo>
                      <a:pt x="258" y="134"/>
                    </a:lnTo>
                    <a:lnTo>
                      <a:pt x="256" y="138"/>
                    </a:lnTo>
                    <a:lnTo>
                      <a:pt x="246" y="145"/>
                    </a:lnTo>
                    <a:lnTo>
                      <a:pt x="245" y="149"/>
                    </a:lnTo>
                    <a:lnTo>
                      <a:pt x="247" y="153"/>
                    </a:lnTo>
                    <a:lnTo>
                      <a:pt x="250" y="152"/>
                    </a:lnTo>
                    <a:lnTo>
                      <a:pt x="254" y="149"/>
                    </a:lnTo>
                    <a:lnTo>
                      <a:pt x="260" y="147"/>
                    </a:lnTo>
                    <a:lnTo>
                      <a:pt x="263" y="143"/>
                    </a:lnTo>
                    <a:lnTo>
                      <a:pt x="265" y="141"/>
                    </a:lnTo>
                    <a:lnTo>
                      <a:pt x="267" y="142"/>
                    </a:lnTo>
                    <a:lnTo>
                      <a:pt x="270" y="145"/>
                    </a:lnTo>
                    <a:lnTo>
                      <a:pt x="273" y="150"/>
                    </a:lnTo>
                    <a:lnTo>
                      <a:pt x="276" y="159"/>
                    </a:lnTo>
                    <a:lnTo>
                      <a:pt x="271" y="159"/>
                    </a:lnTo>
                    <a:lnTo>
                      <a:pt x="264" y="160"/>
                    </a:lnTo>
                    <a:lnTo>
                      <a:pt x="262" y="162"/>
                    </a:lnTo>
                    <a:lnTo>
                      <a:pt x="262" y="166"/>
                    </a:lnTo>
                    <a:lnTo>
                      <a:pt x="264" y="168"/>
                    </a:lnTo>
                    <a:lnTo>
                      <a:pt x="272" y="169"/>
                    </a:lnTo>
                    <a:lnTo>
                      <a:pt x="277" y="172"/>
                    </a:lnTo>
                    <a:lnTo>
                      <a:pt x="280" y="175"/>
                    </a:lnTo>
                    <a:lnTo>
                      <a:pt x="281" y="180"/>
                    </a:lnTo>
                    <a:lnTo>
                      <a:pt x="279" y="180"/>
                    </a:lnTo>
                    <a:lnTo>
                      <a:pt x="275" y="180"/>
                    </a:lnTo>
                    <a:lnTo>
                      <a:pt x="269" y="179"/>
                    </a:lnTo>
                    <a:lnTo>
                      <a:pt x="265" y="176"/>
                    </a:lnTo>
                    <a:lnTo>
                      <a:pt x="260" y="175"/>
                    </a:lnTo>
                    <a:lnTo>
                      <a:pt x="258" y="178"/>
                    </a:lnTo>
                    <a:lnTo>
                      <a:pt x="265" y="186"/>
                    </a:lnTo>
                    <a:lnTo>
                      <a:pt x="264" y="189"/>
                    </a:lnTo>
                    <a:lnTo>
                      <a:pt x="255" y="191"/>
                    </a:lnTo>
                    <a:lnTo>
                      <a:pt x="257" y="195"/>
                    </a:lnTo>
                    <a:lnTo>
                      <a:pt x="259" y="198"/>
                    </a:lnTo>
                    <a:lnTo>
                      <a:pt x="262" y="198"/>
                    </a:lnTo>
                    <a:lnTo>
                      <a:pt x="269" y="204"/>
                    </a:lnTo>
                    <a:lnTo>
                      <a:pt x="276" y="209"/>
                    </a:lnTo>
                    <a:lnTo>
                      <a:pt x="278" y="212"/>
                    </a:lnTo>
                    <a:lnTo>
                      <a:pt x="278" y="216"/>
                    </a:lnTo>
                    <a:lnTo>
                      <a:pt x="280" y="221"/>
                    </a:lnTo>
                    <a:lnTo>
                      <a:pt x="284" y="218"/>
                    </a:lnTo>
                    <a:lnTo>
                      <a:pt x="287" y="219"/>
                    </a:lnTo>
                    <a:lnTo>
                      <a:pt x="295" y="223"/>
                    </a:lnTo>
                    <a:lnTo>
                      <a:pt x="296" y="222"/>
                    </a:lnTo>
                    <a:lnTo>
                      <a:pt x="300" y="220"/>
                    </a:lnTo>
                    <a:lnTo>
                      <a:pt x="303" y="220"/>
                    </a:lnTo>
                    <a:lnTo>
                      <a:pt x="307" y="226"/>
                    </a:lnTo>
                    <a:lnTo>
                      <a:pt x="312" y="233"/>
                    </a:lnTo>
                    <a:lnTo>
                      <a:pt x="314" y="238"/>
                    </a:lnTo>
                    <a:lnTo>
                      <a:pt x="310" y="239"/>
                    </a:lnTo>
                    <a:lnTo>
                      <a:pt x="306" y="241"/>
                    </a:lnTo>
                    <a:lnTo>
                      <a:pt x="306" y="247"/>
                    </a:lnTo>
                    <a:lnTo>
                      <a:pt x="310" y="247"/>
                    </a:lnTo>
                    <a:lnTo>
                      <a:pt x="318" y="246"/>
                    </a:lnTo>
                    <a:lnTo>
                      <a:pt x="320" y="244"/>
                    </a:lnTo>
                    <a:lnTo>
                      <a:pt x="325" y="245"/>
                    </a:lnTo>
                    <a:lnTo>
                      <a:pt x="323" y="253"/>
                    </a:lnTo>
                    <a:lnTo>
                      <a:pt x="328" y="255"/>
                    </a:lnTo>
                    <a:lnTo>
                      <a:pt x="331" y="255"/>
                    </a:lnTo>
                    <a:lnTo>
                      <a:pt x="336" y="250"/>
                    </a:lnTo>
                    <a:lnTo>
                      <a:pt x="340" y="255"/>
                    </a:lnTo>
                    <a:lnTo>
                      <a:pt x="345" y="260"/>
                    </a:lnTo>
                    <a:lnTo>
                      <a:pt x="347" y="261"/>
                    </a:lnTo>
                    <a:lnTo>
                      <a:pt x="345" y="264"/>
                    </a:lnTo>
                    <a:lnTo>
                      <a:pt x="344" y="266"/>
                    </a:lnTo>
                    <a:lnTo>
                      <a:pt x="343" y="270"/>
                    </a:lnTo>
                    <a:lnTo>
                      <a:pt x="339" y="271"/>
                    </a:lnTo>
                    <a:lnTo>
                      <a:pt x="335" y="268"/>
                    </a:lnTo>
                    <a:lnTo>
                      <a:pt x="333" y="267"/>
                    </a:lnTo>
                    <a:lnTo>
                      <a:pt x="329" y="270"/>
                    </a:lnTo>
                    <a:lnTo>
                      <a:pt x="334" y="276"/>
                    </a:lnTo>
                    <a:lnTo>
                      <a:pt x="336" y="279"/>
                    </a:lnTo>
                    <a:lnTo>
                      <a:pt x="336" y="282"/>
                    </a:lnTo>
                    <a:lnTo>
                      <a:pt x="330" y="285"/>
                    </a:lnTo>
                    <a:lnTo>
                      <a:pt x="328" y="288"/>
                    </a:lnTo>
                    <a:lnTo>
                      <a:pt x="327" y="292"/>
                    </a:lnTo>
                    <a:lnTo>
                      <a:pt x="325" y="290"/>
                    </a:lnTo>
                    <a:lnTo>
                      <a:pt x="320" y="283"/>
                    </a:lnTo>
                    <a:lnTo>
                      <a:pt x="319" y="297"/>
                    </a:lnTo>
                    <a:lnTo>
                      <a:pt x="321" y="309"/>
                    </a:lnTo>
                    <a:lnTo>
                      <a:pt x="318" y="310"/>
                    </a:lnTo>
                    <a:lnTo>
                      <a:pt x="315" y="306"/>
                    </a:lnTo>
                    <a:lnTo>
                      <a:pt x="311" y="304"/>
                    </a:lnTo>
                    <a:lnTo>
                      <a:pt x="310" y="302"/>
                    </a:lnTo>
                    <a:lnTo>
                      <a:pt x="310" y="299"/>
                    </a:lnTo>
                    <a:lnTo>
                      <a:pt x="308" y="295"/>
                    </a:lnTo>
                    <a:lnTo>
                      <a:pt x="303" y="299"/>
                    </a:lnTo>
                    <a:lnTo>
                      <a:pt x="299" y="291"/>
                    </a:lnTo>
                    <a:lnTo>
                      <a:pt x="299" y="287"/>
                    </a:lnTo>
                    <a:lnTo>
                      <a:pt x="301" y="282"/>
                    </a:lnTo>
                    <a:lnTo>
                      <a:pt x="299" y="280"/>
                    </a:lnTo>
                    <a:lnTo>
                      <a:pt x="298" y="280"/>
                    </a:lnTo>
                    <a:lnTo>
                      <a:pt x="292" y="279"/>
                    </a:lnTo>
                    <a:lnTo>
                      <a:pt x="288" y="275"/>
                    </a:lnTo>
                    <a:lnTo>
                      <a:pt x="282" y="267"/>
                    </a:lnTo>
                    <a:lnTo>
                      <a:pt x="278" y="263"/>
                    </a:lnTo>
                    <a:lnTo>
                      <a:pt x="274" y="262"/>
                    </a:lnTo>
                    <a:lnTo>
                      <a:pt x="271" y="265"/>
                    </a:lnTo>
                    <a:lnTo>
                      <a:pt x="268" y="266"/>
                    </a:lnTo>
                    <a:lnTo>
                      <a:pt x="268" y="269"/>
                    </a:lnTo>
                    <a:lnTo>
                      <a:pt x="269" y="272"/>
                    </a:lnTo>
                    <a:lnTo>
                      <a:pt x="275" y="281"/>
                    </a:lnTo>
                    <a:lnTo>
                      <a:pt x="273" y="282"/>
                    </a:lnTo>
                    <a:lnTo>
                      <a:pt x="269" y="283"/>
                    </a:lnTo>
                    <a:lnTo>
                      <a:pt x="268" y="280"/>
                    </a:lnTo>
                    <a:lnTo>
                      <a:pt x="264" y="275"/>
                    </a:lnTo>
                    <a:lnTo>
                      <a:pt x="260" y="272"/>
                    </a:lnTo>
                    <a:lnTo>
                      <a:pt x="262" y="279"/>
                    </a:lnTo>
                    <a:lnTo>
                      <a:pt x="266" y="291"/>
                    </a:lnTo>
                    <a:lnTo>
                      <a:pt x="270" y="292"/>
                    </a:lnTo>
                    <a:lnTo>
                      <a:pt x="273" y="293"/>
                    </a:lnTo>
                    <a:lnTo>
                      <a:pt x="276" y="300"/>
                    </a:lnTo>
                    <a:lnTo>
                      <a:pt x="279" y="311"/>
                    </a:lnTo>
                    <a:lnTo>
                      <a:pt x="282" y="316"/>
                    </a:lnTo>
                    <a:lnTo>
                      <a:pt x="285" y="312"/>
                    </a:lnTo>
                    <a:lnTo>
                      <a:pt x="287" y="313"/>
                    </a:lnTo>
                    <a:lnTo>
                      <a:pt x="290" y="318"/>
                    </a:lnTo>
                    <a:lnTo>
                      <a:pt x="293" y="321"/>
                    </a:lnTo>
                    <a:lnTo>
                      <a:pt x="301" y="326"/>
                    </a:lnTo>
                    <a:lnTo>
                      <a:pt x="297" y="328"/>
                    </a:lnTo>
                    <a:lnTo>
                      <a:pt x="296" y="330"/>
                    </a:lnTo>
                    <a:lnTo>
                      <a:pt x="297" y="332"/>
                    </a:lnTo>
                    <a:lnTo>
                      <a:pt x="300" y="336"/>
                    </a:lnTo>
                    <a:lnTo>
                      <a:pt x="306" y="342"/>
                    </a:lnTo>
                    <a:lnTo>
                      <a:pt x="307" y="344"/>
                    </a:lnTo>
                    <a:lnTo>
                      <a:pt x="309" y="353"/>
                    </a:lnTo>
                    <a:lnTo>
                      <a:pt x="308" y="358"/>
                    </a:lnTo>
                    <a:lnTo>
                      <a:pt x="301" y="344"/>
                    </a:lnTo>
                    <a:lnTo>
                      <a:pt x="298" y="341"/>
                    </a:lnTo>
                    <a:lnTo>
                      <a:pt x="298" y="344"/>
                    </a:lnTo>
                    <a:lnTo>
                      <a:pt x="299" y="347"/>
                    </a:lnTo>
                    <a:lnTo>
                      <a:pt x="304" y="363"/>
                    </a:lnTo>
                    <a:lnTo>
                      <a:pt x="304" y="366"/>
                    </a:lnTo>
                    <a:lnTo>
                      <a:pt x="299" y="365"/>
                    </a:lnTo>
                    <a:lnTo>
                      <a:pt x="299" y="367"/>
                    </a:lnTo>
                    <a:lnTo>
                      <a:pt x="302" y="372"/>
                    </a:lnTo>
                    <a:lnTo>
                      <a:pt x="304" y="378"/>
                    </a:lnTo>
                    <a:lnTo>
                      <a:pt x="301" y="376"/>
                    </a:lnTo>
                    <a:lnTo>
                      <a:pt x="297" y="373"/>
                    </a:lnTo>
                    <a:lnTo>
                      <a:pt x="293" y="364"/>
                    </a:lnTo>
                    <a:lnTo>
                      <a:pt x="292" y="364"/>
                    </a:lnTo>
                    <a:lnTo>
                      <a:pt x="288" y="365"/>
                    </a:lnTo>
                    <a:lnTo>
                      <a:pt x="283" y="362"/>
                    </a:lnTo>
                    <a:lnTo>
                      <a:pt x="275" y="354"/>
                    </a:lnTo>
                    <a:lnTo>
                      <a:pt x="273" y="351"/>
                    </a:lnTo>
                    <a:lnTo>
                      <a:pt x="268" y="343"/>
                    </a:lnTo>
                    <a:lnTo>
                      <a:pt x="269" y="352"/>
                    </a:lnTo>
                    <a:lnTo>
                      <a:pt x="262" y="347"/>
                    </a:lnTo>
                    <a:lnTo>
                      <a:pt x="259" y="345"/>
                    </a:lnTo>
                    <a:lnTo>
                      <a:pt x="254" y="344"/>
                    </a:lnTo>
                    <a:lnTo>
                      <a:pt x="255" y="347"/>
                    </a:lnTo>
                    <a:lnTo>
                      <a:pt x="259" y="355"/>
                    </a:lnTo>
                    <a:lnTo>
                      <a:pt x="264" y="361"/>
                    </a:lnTo>
                    <a:lnTo>
                      <a:pt x="274" y="368"/>
                    </a:lnTo>
                    <a:lnTo>
                      <a:pt x="281" y="376"/>
                    </a:lnTo>
                    <a:lnTo>
                      <a:pt x="285" y="382"/>
                    </a:lnTo>
                    <a:lnTo>
                      <a:pt x="287" y="388"/>
                    </a:lnTo>
                    <a:lnTo>
                      <a:pt x="290" y="396"/>
                    </a:lnTo>
                    <a:lnTo>
                      <a:pt x="280" y="392"/>
                    </a:lnTo>
                    <a:lnTo>
                      <a:pt x="271" y="387"/>
                    </a:lnTo>
                    <a:lnTo>
                      <a:pt x="265" y="384"/>
                    </a:lnTo>
                    <a:lnTo>
                      <a:pt x="257" y="383"/>
                    </a:lnTo>
                    <a:lnTo>
                      <a:pt x="251" y="380"/>
                    </a:lnTo>
                    <a:lnTo>
                      <a:pt x="246" y="372"/>
                    </a:lnTo>
                    <a:lnTo>
                      <a:pt x="240" y="371"/>
                    </a:lnTo>
                    <a:lnTo>
                      <a:pt x="237" y="368"/>
                    </a:lnTo>
                    <a:lnTo>
                      <a:pt x="233" y="366"/>
                    </a:lnTo>
                    <a:lnTo>
                      <a:pt x="233" y="368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47" name="Freeform 447"/>
              <p:cNvSpPr>
                <a:spLocks/>
              </p:cNvSpPr>
              <p:nvPr/>
            </p:nvSpPr>
            <p:spPr bwMode="auto">
              <a:xfrm>
                <a:off x="1918" y="1698"/>
                <a:ext cx="76" cy="104"/>
              </a:xfrm>
              <a:custGeom>
                <a:avLst/>
                <a:gdLst/>
                <a:ahLst/>
                <a:cxnLst>
                  <a:cxn ang="0">
                    <a:pos x="47" y="104"/>
                  </a:cxn>
                  <a:cxn ang="0">
                    <a:pos x="44" y="103"/>
                  </a:cxn>
                  <a:cxn ang="0">
                    <a:pos x="38" y="93"/>
                  </a:cxn>
                  <a:cxn ang="0">
                    <a:pos x="34" y="82"/>
                  </a:cxn>
                  <a:cxn ang="0">
                    <a:pos x="28" y="74"/>
                  </a:cxn>
                  <a:cxn ang="0">
                    <a:pos x="23" y="70"/>
                  </a:cxn>
                  <a:cxn ang="0">
                    <a:pos x="15" y="68"/>
                  </a:cxn>
                  <a:cxn ang="0">
                    <a:pos x="12" y="65"/>
                  </a:cxn>
                  <a:cxn ang="0">
                    <a:pos x="0" y="45"/>
                  </a:cxn>
                  <a:cxn ang="0">
                    <a:pos x="4" y="34"/>
                  </a:cxn>
                  <a:cxn ang="0">
                    <a:pos x="8" y="36"/>
                  </a:cxn>
                  <a:cxn ang="0">
                    <a:pos x="14" y="45"/>
                  </a:cxn>
                  <a:cxn ang="0">
                    <a:pos x="19" y="49"/>
                  </a:cxn>
                  <a:cxn ang="0">
                    <a:pos x="22" y="50"/>
                  </a:cxn>
                  <a:cxn ang="0">
                    <a:pos x="25" y="45"/>
                  </a:cxn>
                  <a:cxn ang="0">
                    <a:pos x="30" y="33"/>
                  </a:cxn>
                  <a:cxn ang="0">
                    <a:pos x="32" y="33"/>
                  </a:cxn>
                  <a:cxn ang="0">
                    <a:pos x="32" y="29"/>
                  </a:cxn>
                  <a:cxn ang="0">
                    <a:pos x="27" y="18"/>
                  </a:cxn>
                  <a:cxn ang="0">
                    <a:pos x="21" y="10"/>
                  </a:cxn>
                  <a:cxn ang="0">
                    <a:pos x="20" y="5"/>
                  </a:cxn>
                  <a:cxn ang="0">
                    <a:pos x="21" y="3"/>
                  </a:cxn>
                  <a:cxn ang="0">
                    <a:pos x="30" y="5"/>
                  </a:cxn>
                  <a:cxn ang="0">
                    <a:pos x="34" y="1"/>
                  </a:cxn>
                  <a:cxn ang="0">
                    <a:pos x="36" y="1"/>
                  </a:cxn>
                  <a:cxn ang="0">
                    <a:pos x="41" y="8"/>
                  </a:cxn>
                  <a:cxn ang="0">
                    <a:pos x="44" y="9"/>
                  </a:cxn>
                  <a:cxn ang="0">
                    <a:pos x="47" y="8"/>
                  </a:cxn>
                  <a:cxn ang="0">
                    <a:pos x="50" y="3"/>
                  </a:cxn>
                  <a:cxn ang="0">
                    <a:pos x="56" y="0"/>
                  </a:cxn>
                  <a:cxn ang="0">
                    <a:pos x="64" y="2"/>
                  </a:cxn>
                  <a:cxn ang="0">
                    <a:pos x="69" y="6"/>
                  </a:cxn>
                  <a:cxn ang="0">
                    <a:pos x="67" y="11"/>
                  </a:cxn>
                  <a:cxn ang="0">
                    <a:pos x="64" y="14"/>
                  </a:cxn>
                  <a:cxn ang="0">
                    <a:pos x="62" y="20"/>
                  </a:cxn>
                  <a:cxn ang="0">
                    <a:pos x="54" y="28"/>
                  </a:cxn>
                  <a:cxn ang="0">
                    <a:pos x="51" y="31"/>
                  </a:cxn>
                  <a:cxn ang="0">
                    <a:pos x="51" y="34"/>
                  </a:cxn>
                  <a:cxn ang="0">
                    <a:pos x="52" y="39"/>
                  </a:cxn>
                  <a:cxn ang="0">
                    <a:pos x="55" y="41"/>
                  </a:cxn>
                  <a:cxn ang="0">
                    <a:pos x="59" y="39"/>
                  </a:cxn>
                  <a:cxn ang="0">
                    <a:pos x="65" y="42"/>
                  </a:cxn>
                  <a:cxn ang="0">
                    <a:pos x="70" y="47"/>
                  </a:cxn>
                  <a:cxn ang="0">
                    <a:pos x="72" y="47"/>
                  </a:cxn>
                  <a:cxn ang="0">
                    <a:pos x="75" y="52"/>
                  </a:cxn>
                  <a:cxn ang="0">
                    <a:pos x="76" y="60"/>
                  </a:cxn>
                  <a:cxn ang="0">
                    <a:pos x="72" y="66"/>
                  </a:cxn>
                  <a:cxn ang="0">
                    <a:pos x="71" y="72"/>
                  </a:cxn>
                  <a:cxn ang="0">
                    <a:pos x="70" y="84"/>
                  </a:cxn>
                  <a:cxn ang="0">
                    <a:pos x="67" y="91"/>
                  </a:cxn>
                  <a:cxn ang="0">
                    <a:pos x="64" y="93"/>
                  </a:cxn>
                  <a:cxn ang="0">
                    <a:pos x="61" y="93"/>
                  </a:cxn>
                  <a:cxn ang="0">
                    <a:pos x="58" y="92"/>
                  </a:cxn>
                  <a:cxn ang="0">
                    <a:pos x="53" y="86"/>
                  </a:cxn>
                  <a:cxn ang="0">
                    <a:pos x="50" y="84"/>
                  </a:cxn>
                  <a:cxn ang="0">
                    <a:pos x="50" y="87"/>
                  </a:cxn>
                  <a:cxn ang="0">
                    <a:pos x="56" y="97"/>
                  </a:cxn>
                  <a:cxn ang="0">
                    <a:pos x="51" y="104"/>
                  </a:cxn>
                  <a:cxn ang="0">
                    <a:pos x="47" y="104"/>
                  </a:cxn>
                </a:cxnLst>
                <a:rect l="0" t="0" r="r" b="b"/>
                <a:pathLst>
                  <a:path w="76" h="104">
                    <a:moveTo>
                      <a:pt x="47" y="104"/>
                    </a:moveTo>
                    <a:lnTo>
                      <a:pt x="44" y="103"/>
                    </a:lnTo>
                    <a:lnTo>
                      <a:pt x="38" y="93"/>
                    </a:lnTo>
                    <a:lnTo>
                      <a:pt x="34" y="82"/>
                    </a:lnTo>
                    <a:lnTo>
                      <a:pt x="28" y="74"/>
                    </a:lnTo>
                    <a:lnTo>
                      <a:pt x="23" y="70"/>
                    </a:lnTo>
                    <a:lnTo>
                      <a:pt x="15" y="68"/>
                    </a:lnTo>
                    <a:lnTo>
                      <a:pt x="12" y="65"/>
                    </a:lnTo>
                    <a:lnTo>
                      <a:pt x="0" y="45"/>
                    </a:lnTo>
                    <a:lnTo>
                      <a:pt x="4" y="34"/>
                    </a:lnTo>
                    <a:lnTo>
                      <a:pt x="8" y="36"/>
                    </a:lnTo>
                    <a:lnTo>
                      <a:pt x="14" y="45"/>
                    </a:lnTo>
                    <a:lnTo>
                      <a:pt x="19" y="49"/>
                    </a:lnTo>
                    <a:lnTo>
                      <a:pt x="22" y="50"/>
                    </a:lnTo>
                    <a:lnTo>
                      <a:pt x="25" y="45"/>
                    </a:lnTo>
                    <a:lnTo>
                      <a:pt x="30" y="33"/>
                    </a:lnTo>
                    <a:lnTo>
                      <a:pt x="32" y="33"/>
                    </a:lnTo>
                    <a:lnTo>
                      <a:pt x="32" y="29"/>
                    </a:lnTo>
                    <a:lnTo>
                      <a:pt x="27" y="18"/>
                    </a:lnTo>
                    <a:lnTo>
                      <a:pt x="21" y="10"/>
                    </a:lnTo>
                    <a:lnTo>
                      <a:pt x="20" y="5"/>
                    </a:lnTo>
                    <a:lnTo>
                      <a:pt x="21" y="3"/>
                    </a:lnTo>
                    <a:lnTo>
                      <a:pt x="30" y="5"/>
                    </a:lnTo>
                    <a:lnTo>
                      <a:pt x="34" y="1"/>
                    </a:lnTo>
                    <a:lnTo>
                      <a:pt x="36" y="1"/>
                    </a:lnTo>
                    <a:lnTo>
                      <a:pt x="41" y="8"/>
                    </a:lnTo>
                    <a:lnTo>
                      <a:pt x="44" y="9"/>
                    </a:lnTo>
                    <a:lnTo>
                      <a:pt x="47" y="8"/>
                    </a:lnTo>
                    <a:lnTo>
                      <a:pt x="50" y="3"/>
                    </a:lnTo>
                    <a:lnTo>
                      <a:pt x="56" y="0"/>
                    </a:lnTo>
                    <a:lnTo>
                      <a:pt x="64" y="2"/>
                    </a:lnTo>
                    <a:lnTo>
                      <a:pt x="69" y="6"/>
                    </a:lnTo>
                    <a:lnTo>
                      <a:pt x="67" y="11"/>
                    </a:lnTo>
                    <a:lnTo>
                      <a:pt x="64" y="14"/>
                    </a:lnTo>
                    <a:lnTo>
                      <a:pt x="62" y="20"/>
                    </a:lnTo>
                    <a:lnTo>
                      <a:pt x="54" y="28"/>
                    </a:lnTo>
                    <a:lnTo>
                      <a:pt x="51" y="31"/>
                    </a:lnTo>
                    <a:lnTo>
                      <a:pt x="51" y="34"/>
                    </a:lnTo>
                    <a:lnTo>
                      <a:pt x="52" y="39"/>
                    </a:lnTo>
                    <a:lnTo>
                      <a:pt x="55" y="41"/>
                    </a:lnTo>
                    <a:lnTo>
                      <a:pt x="59" y="39"/>
                    </a:lnTo>
                    <a:lnTo>
                      <a:pt x="65" y="42"/>
                    </a:lnTo>
                    <a:lnTo>
                      <a:pt x="70" y="47"/>
                    </a:lnTo>
                    <a:lnTo>
                      <a:pt x="72" y="47"/>
                    </a:lnTo>
                    <a:lnTo>
                      <a:pt x="75" y="52"/>
                    </a:lnTo>
                    <a:lnTo>
                      <a:pt x="76" y="60"/>
                    </a:lnTo>
                    <a:lnTo>
                      <a:pt x="72" y="66"/>
                    </a:lnTo>
                    <a:lnTo>
                      <a:pt x="71" y="72"/>
                    </a:lnTo>
                    <a:lnTo>
                      <a:pt x="70" y="84"/>
                    </a:lnTo>
                    <a:lnTo>
                      <a:pt x="67" y="91"/>
                    </a:lnTo>
                    <a:lnTo>
                      <a:pt x="64" y="93"/>
                    </a:lnTo>
                    <a:lnTo>
                      <a:pt x="61" y="93"/>
                    </a:lnTo>
                    <a:lnTo>
                      <a:pt x="58" y="92"/>
                    </a:lnTo>
                    <a:lnTo>
                      <a:pt x="53" y="86"/>
                    </a:lnTo>
                    <a:lnTo>
                      <a:pt x="50" y="84"/>
                    </a:lnTo>
                    <a:lnTo>
                      <a:pt x="50" y="87"/>
                    </a:lnTo>
                    <a:lnTo>
                      <a:pt x="56" y="97"/>
                    </a:lnTo>
                    <a:lnTo>
                      <a:pt x="51" y="104"/>
                    </a:lnTo>
                    <a:lnTo>
                      <a:pt x="47" y="104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48" name="Freeform 448"/>
              <p:cNvSpPr>
                <a:spLocks/>
              </p:cNvSpPr>
              <p:nvPr/>
            </p:nvSpPr>
            <p:spPr bwMode="auto">
              <a:xfrm>
                <a:off x="2002" y="1688"/>
                <a:ext cx="63" cy="82"/>
              </a:xfrm>
              <a:custGeom>
                <a:avLst/>
                <a:gdLst/>
                <a:ahLst/>
                <a:cxnLst>
                  <a:cxn ang="0">
                    <a:pos x="14" y="82"/>
                  </a:cxn>
                  <a:cxn ang="0">
                    <a:pos x="7" y="78"/>
                  </a:cxn>
                  <a:cxn ang="0">
                    <a:pos x="7" y="69"/>
                  </a:cxn>
                  <a:cxn ang="0">
                    <a:pos x="1" y="54"/>
                  </a:cxn>
                  <a:cxn ang="0">
                    <a:pos x="0" y="44"/>
                  </a:cxn>
                  <a:cxn ang="0">
                    <a:pos x="1" y="36"/>
                  </a:cxn>
                  <a:cxn ang="0">
                    <a:pos x="2" y="24"/>
                  </a:cxn>
                  <a:cxn ang="0">
                    <a:pos x="4" y="18"/>
                  </a:cxn>
                  <a:cxn ang="0">
                    <a:pos x="11" y="18"/>
                  </a:cxn>
                  <a:cxn ang="0">
                    <a:pos x="10" y="15"/>
                  </a:cxn>
                  <a:cxn ang="0">
                    <a:pos x="8" y="10"/>
                  </a:cxn>
                  <a:cxn ang="0">
                    <a:pos x="7" y="4"/>
                  </a:cxn>
                  <a:cxn ang="0">
                    <a:pos x="8" y="2"/>
                  </a:cxn>
                  <a:cxn ang="0">
                    <a:pos x="10" y="1"/>
                  </a:cxn>
                  <a:cxn ang="0">
                    <a:pos x="21" y="0"/>
                  </a:cxn>
                  <a:cxn ang="0">
                    <a:pos x="28" y="2"/>
                  </a:cxn>
                  <a:cxn ang="0">
                    <a:pos x="36" y="6"/>
                  </a:cxn>
                  <a:cxn ang="0">
                    <a:pos x="43" y="7"/>
                  </a:cxn>
                  <a:cxn ang="0">
                    <a:pos x="50" y="5"/>
                  </a:cxn>
                  <a:cxn ang="0">
                    <a:pos x="55" y="5"/>
                  </a:cxn>
                  <a:cxn ang="0">
                    <a:pos x="59" y="7"/>
                  </a:cxn>
                  <a:cxn ang="0">
                    <a:pos x="63" y="11"/>
                  </a:cxn>
                  <a:cxn ang="0">
                    <a:pos x="63" y="13"/>
                  </a:cxn>
                  <a:cxn ang="0">
                    <a:pos x="61" y="16"/>
                  </a:cxn>
                  <a:cxn ang="0">
                    <a:pos x="57" y="25"/>
                  </a:cxn>
                  <a:cxn ang="0">
                    <a:pos x="52" y="39"/>
                  </a:cxn>
                  <a:cxn ang="0">
                    <a:pos x="44" y="56"/>
                  </a:cxn>
                  <a:cxn ang="0">
                    <a:pos x="36" y="57"/>
                  </a:cxn>
                  <a:cxn ang="0">
                    <a:pos x="24" y="54"/>
                  </a:cxn>
                  <a:cxn ang="0">
                    <a:pos x="17" y="55"/>
                  </a:cxn>
                  <a:cxn ang="0">
                    <a:pos x="24" y="68"/>
                  </a:cxn>
                  <a:cxn ang="0">
                    <a:pos x="23" y="74"/>
                  </a:cxn>
                  <a:cxn ang="0">
                    <a:pos x="19" y="81"/>
                  </a:cxn>
                  <a:cxn ang="0">
                    <a:pos x="14" y="82"/>
                  </a:cxn>
                </a:cxnLst>
                <a:rect l="0" t="0" r="r" b="b"/>
                <a:pathLst>
                  <a:path w="63" h="82">
                    <a:moveTo>
                      <a:pt x="14" y="82"/>
                    </a:moveTo>
                    <a:lnTo>
                      <a:pt x="7" y="78"/>
                    </a:lnTo>
                    <a:lnTo>
                      <a:pt x="7" y="69"/>
                    </a:lnTo>
                    <a:lnTo>
                      <a:pt x="1" y="54"/>
                    </a:lnTo>
                    <a:lnTo>
                      <a:pt x="0" y="44"/>
                    </a:lnTo>
                    <a:lnTo>
                      <a:pt x="1" y="36"/>
                    </a:lnTo>
                    <a:lnTo>
                      <a:pt x="2" y="24"/>
                    </a:lnTo>
                    <a:lnTo>
                      <a:pt x="4" y="18"/>
                    </a:lnTo>
                    <a:lnTo>
                      <a:pt x="11" y="18"/>
                    </a:lnTo>
                    <a:lnTo>
                      <a:pt x="10" y="15"/>
                    </a:lnTo>
                    <a:lnTo>
                      <a:pt x="8" y="10"/>
                    </a:lnTo>
                    <a:lnTo>
                      <a:pt x="7" y="4"/>
                    </a:lnTo>
                    <a:lnTo>
                      <a:pt x="8" y="2"/>
                    </a:lnTo>
                    <a:lnTo>
                      <a:pt x="10" y="1"/>
                    </a:lnTo>
                    <a:lnTo>
                      <a:pt x="21" y="0"/>
                    </a:lnTo>
                    <a:lnTo>
                      <a:pt x="28" y="2"/>
                    </a:lnTo>
                    <a:lnTo>
                      <a:pt x="36" y="6"/>
                    </a:lnTo>
                    <a:lnTo>
                      <a:pt x="43" y="7"/>
                    </a:lnTo>
                    <a:lnTo>
                      <a:pt x="50" y="5"/>
                    </a:lnTo>
                    <a:lnTo>
                      <a:pt x="55" y="5"/>
                    </a:lnTo>
                    <a:lnTo>
                      <a:pt x="59" y="7"/>
                    </a:lnTo>
                    <a:lnTo>
                      <a:pt x="63" y="11"/>
                    </a:lnTo>
                    <a:lnTo>
                      <a:pt x="63" y="13"/>
                    </a:lnTo>
                    <a:lnTo>
                      <a:pt x="61" y="16"/>
                    </a:lnTo>
                    <a:lnTo>
                      <a:pt x="57" y="25"/>
                    </a:lnTo>
                    <a:lnTo>
                      <a:pt x="52" y="39"/>
                    </a:lnTo>
                    <a:lnTo>
                      <a:pt x="44" y="56"/>
                    </a:lnTo>
                    <a:lnTo>
                      <a:pt x="36" y="57"/>
                    </a:lnTo>
                    <a:lnTo>
                      <a:pt x="24" y="54"/>
                    </a:lnTo>
                    <a:lnTo>
                      <a:pt x="17" y="55"/>
                    </a:lnTo>
                    <a:lnTo>
                      <a:pt x="24" y="68"/>
                    </a:lnTo>
                    <a:lnTo>
                      <a:pt x="23" y="74"/>
                    </a:lnTo>
                    <a:lnTo>
                      <a:pt x="19" y="81"/>
                    </a:lnTo>
                    <a:lnTo>
                      <a:pt x="14" y="82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49" name="Freeform 449"/>
              <p:cNvSpPr>
                <a:spLocks/>
              </p:cNvSpPr>
              <p:nvPr/>
            </p:nvSpPr>
            <p:spPr bwMode="auto">
              <a:xfrm>
                <a:off x="1638" y="1669"/>
                <a:ext cx="123" cy="141"/>
              </a:xfrm>
              <a:custGeom>
                <a:avLst/>
                <a:gdLst/>
                <a:ahLst/>
                <a:cxnLst>
                  <a:cxn ang="0">
                    <a:pos x="40" y="141"/>
                  </a:cxn>
                  <a:cxn ang="0">
                    <a:pos x="35" y="141"/>
                  </a:cxn>
                  <a:cxn ang="0">
                    <a:pos x="29" y="139"/>
                  </a:cxn>
                  <a:cxn ang="0">
                    <a:pos x="27" y="131"/>
                  </a:cxn>
                  <a:cxn ang="0">
                    <a:pos x="25" y="123"/>
                  </a:cxn>
                  <a:cxn ang="0">
                    <a:pos x="22" y="119"/>
                  </a:cxn>
                  <a:cxn ang="0">
                    <a:pos x="16" y="113"/>
                  </a:cxn>
                  <a:cxn ang="0">
                    <a:pos x="9" y="111"/>
                  </a:cxn>
                  <a:cxn ang="0">
                    <a:pos x="4" y="109"/>
                  </a:cxn>
                  <a:cxn ang="0">
                    <a:pos x="1" y="106"/>
                  </a:cxn>
                  <a:cxn ang="0">
                    <a:pos x="0" y="102"/>
                  </a:cxn>
                  <a:cxn ang="0">
                    <a:pos x="3" y="101"/>
                  </a:cxn>
                  <a:cxn ang="0">
                    <a:pos x="6" y="95"/>
                  </a:cxn>
                  <a:cxn ang="0">
                    <a:pos x="9" y="91"/>
                  </a:cxn>
                  <a:cxn ang="0">
                    <a:pos x="9" y="84"/>
                  </a:cxn>
                  <a:cxn ang="0">
                    <a:pos x="7" y="70"/>
                  </a:cxn>
                  <a:cxn ang="0">
                    <a:pos x="10" y="70"/>
                  </a:cxn>
                  <a:cxn ang="0">
                    <a:pos x="12" y="67"/>
                  </a:cxn>
                  <a:cxn ang="0">
                    <a:pos x="14" y="60"/>
                  </a:cxn>
                  <a:cxn ang="0">
                    <a:pos x="20" y="49"/>
                  </a:cxn>
                  <a:cxn ang="0">
                    <a:pos x="23" y="38"/>
                  </a:cxn>
                  <a:cxn ang="0">
                    <a:pos x="22" y="32"/>
                  </a:cxn>
                  <a:cxn ang="0">
                    <a:pos x="21" y="29"/>
                  </a:cxn>
                  <a:cxn ang="0">
                    <a:pos x="14" y="15"/>
                  </a:cxn>
                  <a:cxn ang="0">
                    <a:pos x="12" y="6"/>
                  </a:cxn>
                  <a:cxn ang="0">
                    <a:pos x="17" y="6"/>
                  </a:cxn>
                  <a:cxn ang="0">
                    <a:pos x="21" y="5"/>
                  </a:cxn>
                  <a:cxn ang="0">
                    <a:pos x="29" y="6"/>
                  </a:cxn>
                  <a:cxn ang="0">
                    <a:pos x="34" y="6"/>
                  </a:cxn>
                  <a:cxn ang="0">
                    <a:pos x="42" y="5"/>
                  </a:cxn>
                  <a:cxn ang="0">
                    <a:pos x="49" y="2"/>
                  </a:cxn>
                  <a:cxn ang="0">
                    <a:pos x="56" y="0"/>
                  </a:cxn>
                  <a:cxn ang="0">
                    <a:pos x="59" y="3"/>
                  </a:cxn>
                  <a:cxn ang="0">
                    <a:pos x="77" y="19"/>
                  </a:cxn>
                  <a:cxn ang="0">
                    <a:pos x="82" y="21"/>
                  </a:cxn>
                  <a:cxn ang="0">
                    <a:pos x="85" y="19"/>
                  </a:cxn>
                  <a:cxn ang="0">
                    <a:pos x="93" y="17"/>
                  </a:cxn>
                  <a:cxn ang="0">
                    <a:pos x="99" y="17"/>
                  </a:cxn>
                  <a:cxn ang="0">
                    <a:pos x="103" y="19"/>
                  </a:cxn>
                  <a:cxn ang="0">
                    <a:pos x="110" y="26"/>
                  </a:cxn>
                  <a:cxn ang="0">
                    <a:pos x="123" y="42"/>
                  </a:cxn>
                  <a:cxn ang="0">
                    <a:pos x="122" y="45"/>
                  </a:cxn>
                  <a:cxn ang="0">
                    <a:pos x="120" y="45"/>
                  </a:cxn>
                  <a:cxn ang="0">
                    <a:pos x="118" y="47"/>
                  </a:cxn>
                  <a:cxn ang="0">
                    <a:pos x="110" y="53"/>
                  </a:cxn>
                  <a:cxn ang="0">
                    <a:pos x="104" y="56"/>
                  </a:cxn>
                  <a:cxn ang="0">
                    <a:pos x="94" y="64"/>
                  </a:cxn>
                  <a:cxn ang="0">
                    <a:pos x="88" y="70"/>
                  </a:cxn>
                  <a:cxn ang="0">
                    <a:pos x="80" y="83"/>
                  </a:cxn>
                  <a:cxn ang="0">
                    <a:pos x="74" y="93"/>
                  </a:cxn>
                  <a:cxn ang="0">
                    <a:pos x="71" y="95"/>
                  </a:cxn>
                  <a:cxn ang="0">
                    <a:pos x="66" y="97"/>
                  </a:cxn>
                  <a:cxn ang="0">
                    <a:pos x="66" y="113"/>
                  </a:cxn>
                  <a:cxn ang="0">
                    <a:pos x="65" y="122"/>
                  </a:cxn>
                  <a:cxn ang="0">
                    <a:pos x="61" y="127"/>
                  </a:cxn>
                  <a:cxn ang="0">
                    <a:pos x="54" y="129"/>
                  </a:cxn>
                  <a:cxn ang="0">
                    <a:pos x="48" y="128"/>
                  </a:cxn>
                  <a:cxn ang="0">
                    <a:pos x="45" y="136"/>
                  </a:cxn>
                  <a:cxn ang="0">
                    <a:pos x="40" y="141"/>
                  </a:cxn>
                </a:cxnLst>
                <a:rect l="0" t="0" r="r" b="b"/>
                <a:pathLst>
                  <a:path w="123" h="141">
                    <a:moveTo>
                      <a:pt x="40" y="141"/>
                    </a:moveTo>
                    <a:lnTo>
                      <a:pt x="35" y="141"/>
                    </a:lnTo>
                    <a:lnTo>
                      <a:pt x="29" y="139"/>
                    </a:lnTo>
                    <a:lnTo>
                      <a:pt x="27" y="131"/>
                    </a:lnTo>
                    <a:lnTo>
                      <a:pt x="25" y="123"/>
                    </a:lnTo>
                    <a:lnTo>
                      <a:pt x="22" y="119"/>
                    </a:lnTo>
                    <a:lnTo>
                      <a:pt x="16" y="113"/>
                    </a:lnTo>
                    <a:lnTo>
                      <a:pt x="9" y="111"/>
                    </a:lnTo>
                    <a:lnTo>
                      <a:pt x="4" y="109"/>
                    </a:lnTo>
                    <a:lnTo>
                      <a:pt x="1" y="106"/>
                    </a:lnTo>
                    <a:lnTo>
                      <a:pt x="0" y="102"/>
                    </a:lnTo>
                    <a:lnTo>
                      <a:pt x="3" y="101"/>
                    </a:lnTo>
                    <a:lnTo>
                      <a:pt x="6" y="95"/>
                    </a:lnTo>
                    <a:lnTo>
                      <a:pt x="9" y="91"/>
                    </a:lnTo>
                    <a:lnTo>
                      <a:pt x="9" y="84"/>
                    </a:lnTo>
                    <a:lnTo>
                      <a:pt x="7" y="70"/>
                    </a:lnTo>
                    <a:lnTo>
                      <a:pt x="10" y="70"/>
                    </a:lnTo>
                    <a:lnTo>
                      <a:pt x="12" y="67"/>
                    </a:lnTo>
                    <a:lnTo>
                      <a:pt x="14" y="60"/>
                    </a:lnTo>
                    <a:lnTo>
                      <a:pt x="20" y="49"/>
                    </a:lnTo>
                    <a:lnTo>
                      <a:pt x="23" y="38"/>
                    </a:lnTo>
                    <a:lnTo>
                      <a:pt x="22" y="32"/>
                    </a:lnTo>
                    <a:lnTo>
                      <a:pt x="21" y="29"/>
                    </a:lnTo>
                    <a:lnTo>
                      <a:pt x="14" y="15"/>
                    </a:lnTo>
                    <a:lnTo>
                      <a:pt x="12" y="6"/>
                    </a:lnTo>
                    <a:lnTo>
                      <a:pt x="17" y="6"/>
                    </a:lnTo>
                    <a:lnTo>
                      <a:pt x="21" y="5"/>
                    </a:lnTo>
                    <a:lnTo>
                      <a:pt x="29" y="6"/>
                    </a:lnTo>
                    <a:lnTo>
                      <a:pt x="34" y="6"/>
                    </a:lnTo>
                    <a:lnTo>
                      <a:pt x="42" y="5"/>
                    </a:lnTo>
                    <a:lnTo>
                      <a:pt x="49" y="2"/>
                    </a:lnTo>
                    <a:lnTo>
                      <a:pt x="56" y="0"/>
                    </a:lnTo>
                    <a:lnTo>
                      <a:pt x="59" y="3"/>
                    </a:lnTo>
                    <a:lnTo>
                      <a:pt x="77" y="19"/>
                    </a:lnTo>
                    <a:lnTo>
                      <a:pt x="82" y="21"/>
                    </a:lnTo>
                    <a:lnTo>
                      <a:pt x="85" y="19"/>
                    </a:lnTo>
                    <a:lnTo>
                      <a:pt x="93" y="17"/>
                    </a:lnTo>
                    <a:lnTo>
                      <a:pt x="99" y="17"/>
                    </a:lnTo>
                    <a:lnTo>
                      <a:pt x="103" y="19"/>
                    </a:lnTo>
                    <a:lnTo>
                      <a:pt x="110" y="26"/>
                    </a:lnTo>
                    <a:lnTo>
                      <a:pt x="123" y="42"/>
                    </a:lnTo>
                    <a:lnTo>
                      <a:pt x="122" y="45"/>
                    </a:lnTo>
                    <a:lnTo>
                      <a:pt x="120" y="45"/>
                    </a:lnTo>
                    <a:lnTo>
                      <a:pt x="118" y="47"/>
                    </a:lnTo>
                    <a:lnTo>
                      <a:pt x="110" y="53"/>
                    </a:lnTo>
                    <a:lnTo>
                      <a:pt x="104" y="56"/>
                    </a:lnTo>
                    <a:lnTo>
                      <a:pt x="94" y="64"/>
                    </a:lnTo>
                    <a:lnTo>
                      <a:pt x="88" y="70"/>
                    </a:lnTo>
                    <a:lnTo>
                      <a:pt x="80" y="83"/>
                    </a:lnTo>
                    <a:lnTo>
                      <a:pt x="74" y="93"/>
                    </a:lnTo>
                    <a:lnTo>
                      <a:pt x="71" y="95"/>
                    </a:lnTo>
                    <a:lnTo>
                      <a:pt x="66" y="97"/>
                    </a:lnTo>
                    <a:lnTo>
                      <a:pt x="66" y="113"/>
                    </a:lnTo>
                    <a:lnTo>
                      <a:pt x="65" y="122"/>
                    </a:lnTo>
                    <a:lnTo>
                      <a:pt x="61" y="127"/>
                    </a:lnTo>
                    <a:lnTo>
                      <a:pt x="54" y="129"/>
                    </a:lnTo>
                    <a:lnTo>
                      <a:pt x="48" y="128"/>
                    </a:lnTo>
                    <a:lnTo>
                      <a:pt x="45" y="136"/>
                    </a:lnTo>
                    <a:lnTo>
                      <a:pt x="40" y="141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50" name="Freeform 450"/>
              <p:cNvSpPr>
                <a:spLocks/>
              </p:cNvSpPr>
              <p:nvPr/>
            </p:nvSpPr>
            <p:spPr bwMode="auto">
              <a:xfrm>
                <a:off x="2033" y="1570"/>
                <a:ext cx="163" cy="101"/>
              </a:xfrm>
              <a:custGeom>
                <a:avLst/>
                <a:gdLst/>
                <a:ahLst/>
                <a:cxnLst>
                  <a:cxn ang="0">
                    <a:pos x="30" y="19"/>
                  </a:cxn>
                  <a:cxn ang="0">
                    <a:pos x="23" y="33"/>
                  </a:cxn>
                  <a:cxn ang="0">
                    <a:pos x="35" y="33"/>
                  </a:cxn>
                  <a:cxn ang="0">
                    <a:pos x="40" y="36"/>
                  </a:cxn>
                  <a:cxn ang="0">
                    <a:pos x="45" y="49"/>
                  </a:cxn>
                  <a:cxn ang="0">
                    <a:pos x="52" y="60"/>
                  </a:cxn>
                  <a:cxn ang="0">
                    <a:pos x="54" y="52"/>
                  </a:cxn>
                  <a:cxn ang="0">
                    <a:pos x="61" y="50"/>
                  </a:cxn>
                  <a:cxn ang="0">
                    <a:pos x="70" y="49"/>
                  </a:cxn>
                  <a:cxn ang="0">
                    <a:pos x="78" y="60"/>
                  </a:cxn>
                  <a:cxn ang="0">
                    <a:pos x="87" y="51"/>
                  </a:cxn>
                  <a:cxn ang="0">
                    <a:pos x="104" y="42"/>
                  </a:cxn>
                  <a:cxn ang="0">
                    <a:pos x="123" y="38"/>
                  </a:cxn>
                  <a:cxn ang="0">
                    <a:pos x="139" y="39"/>
                  </a:cxn>
                  <a:cxn ang="0">
                    <a:pos x="148" y="51"/>
                  </a:cxn>
                  <a:cxn ang="0">
                    <a:pos x="159" y="57"/>
                  </a:cxn>
                  <a:cxn ang="0">
                    <a:pos x="163" y="61"/>
                  </a:cxn>
                  <a:cxn ang="0">
                    <a:pos x="161" y="70"/>
                  </a:cxn>
                  <a:cxn ang="0">
                    <a:pos x="151" y="84"/>
                  </a:cxn>
                  <a:cxn ang="0">
                    <a:pos x="140" y="99"/>
                  </a:cxn>
                  <a:cxn ang="0">
                    <a:pos x="133" y="101"/>
                  </a:cxn>
                  <a:cxn ang="0">
                    <a:pos x="124" y="97"/>
                  </a:cxn>
                  <a:cxn ang="0">
                    <a:pos x="121" y="81"/>
                  </a:cxn>
                  <a:cxn ang="0">
                    <a:pos x="114" y="79"/>
                  </a:cxn>
                  <a:cxn ang="0">
                    <a:pos x="112" y="97"/>
                  </a:cxn>
                  <a:cxn ang="0">
                    <a:pos x="103" y="97"/>
                  </a:cxn>
                  <a:cxn ang="0">
                    <a:pos x="96" y="97"/>
                  </a:cxn>
                  <a:cxn ang="0">
                    <a:pos x="85" y="89"/>
                  </a:cxn>
                  <a:cxn ang="0">
                    <a:pos x="81" y="97"/>
                  </a:cxn>
                  <a:cxn ang="0">
                    <a:pos x="67" y="101"/>
                  </a:cxn>
                  <a:cxn ang="0">
                    <a:pos x="57" y="95"/>
                  </a:cxn>
                  <a:cxn ang="0">
                    <a:pos x="50" y="83"/>
                  </a:cxn>
                  <a:cxn ang="0">
                    <a:pos x="46" y="94"/>
                  </a:cxn>
                  <a:cxn ang="0">
                    <a:pos x="35" y="97"/>
                  </a:cxn>
                  <a:cxn ang="0">
                    <a:pos x="31" y="93"/>
                  </a:cxn>
                  <a:cxn ang="0">
                    <a:pos x="21" y="91"/>
                  </a:cxn>
                  <a:cxn ang="0">
                    <a:pos x="11" y="75"/>
                  </a:cxn>
                  <a:cxn ang="0">
                    <a:pos x="12" y="50"/>
                  </a:cxn>
                  <a:cxn ang="0">
                    <a:pos x="10" y="34"/>
                  </a:cxn>
                  <a:cxn ang="0">
                    <a:pos x="0" y="13"/>
                  </a:cxn>
                  <a:cxn ang="0">
                    <a:pos x="3" y="2"/>
                  </a:cxn>
                  <a:cxn ang="0">
                    <a:pos x="23" y="0"/>
                  </a:cxn>
                  <a:cxn ang="0">
                    <a:pos x="34" y="8"/>
                  </a:cxn>
                  <a:cxn ang="0">
                    <a:pos x="39" y="13"/>
                  </a:cxn>
                  <a:cxn ang="0">
                    <a:pos x="35" y="18"/>
                  </a:cxn>
                </a:cxnLst>
                <a:rect l="0" t="0" r="r" b="b"/>
                <a:pathLst>
                  <a:path w="163" h="101">
                    <a:moveTo>
                      <a:pt x="35" y="18"/>
                    </a:moveTo>
                    <a:lnTo>
                      <a:pt x="30" y="19"/>
                    </a:lnTo>
                    <a:lnTo>
                      <a:pt x="25" y="23"/>
                    </a:lnTo>
                    <a:lnTo>
                      <a:pt x="23" y="33"/>
                    </a:lnTo>
                    <a:lnTo>
                      <a:pt x="29" y="34"/>
                    </a:lnTo>
                    <a:lnTo>
                      <a:pt x="35" y="33"/>
                    </a:lnTo>
                    <a:lnTo>
                      <a:pt x="35" y="33"/>
                    </a:lnTo>
                    <a:lnTo>
                      <a:pt x="40" y="36"/>
                    </a:lnTo>
                    <a:lnTo>
                      <a:pt x="42" y="39"/>
                    </a:lnTo>
                    <a:lnTo>
                      <a:pt x="45" y="49"/>
                    </a:lnTo>
                    <a:lnTo>
                      <a:pt x="49" y="58"/>
                    </a:lnTo>
                    <a:lnTo>
                      <a:pt x="52" y="60"/>
                    </a:lnTo>
                    <a:lnTo>
                      <a:pt x="53" y="59"/>
                    </a:lnTo>
                    <a:lnTo>
                      <a:pt x="54" y="52"/>
                    </a:lnTo>
                    <a:lnTo>
                      <a:pt x="55" y="50"/>
                    </a:lnTo>
                    <a:lnTo>
                      <a:pt x="61" y="50"/>
                    </a:lnTo>
                    <a:lnTo>
                      <a:pt x="65" y="46"/>
                    </a:lnTo>
                    <a:lnTo>
                      <a:pt x="70" y="49"/>
                    </a:lnTo>
                    <a:lnTo>
                      <a:pt x="74" y="54"/>
                    </a:lnTo>
                    <a:lnTo>
                      <a:pt x="78" y="60"/>
                    </a:lnTo>
                    <a:lnTo>
                      <a:pt x="83" y="61"/>
                    </a:lnTo>
                    <a:lnTo>
                      <a:pt x="87" y="51"/>
                    </a:lnTo>
                    <a:lnTo>
                      <a:pt x="95" y="44"/>
                    </a:lnTo>
                    <a:lnTo>
                      <a:pt x="104" y="42"/>
                    </a:lnTo>
                    <a:lnTo>
                      <a:pt x="115" y="36"/>
                    </a:lnTo>
                    <a:lnTo>
                      <a:pt x="123" y="38"/>
                    </a:lnTo>
                    <a:lnTo>
                      <a:pt x="137" y="38"/>
                    </a:lnTo>
                    <a:lnTo>
                      <a:pt x="139" y="39"/>
                    </a:lnTo>
                    <a:lnTo>
                      <a:pt x="143" y="46"/>
                    </a:lnTo>
                    <a:lnTo>
                      <a:pt x="148" y="51"/>
                    </a:lnTo>
                    <a:lnTo>
                      <a:pt x="156" y="54"/>
                    </a:lnTo>
                    <a:lnTo>
                      <a:pt x="159" y="57"/>
                    </a:lnTo>
                    <a:lnTo>
                      <a:pt x="161" y="58"/>
                    </a:lnTo>
                    <a:lnTo>
                      <a:pt x="163" y="61"/>
                    </a:lnTo>
                    <a:lnTo>
                      <a:pt x="163" y="67"/>
                    </a:lnTo>
                    <a:lnTo>
                      <a:pt x="161" y="70"/>
                    </a:lnTo>
                    <a:lnTo>
                      <a:pt x="151" y="79"/>
                    </a:lnTo>
                    <a:lnTo>
                      <a:pt x="151" y="84"/>
                    </a:lnTo>
                    <a:lnTo>
                      <a:pt x="153" y="97"/>
                    </a:lnTo>
                    <a:lnTo>
                      <a:pt x="140" y="99"/>
                    </a:lnTo>
                    <a:lnTo>
                      <a:pt x="137" y="99"/>
                    </a:lnTo>
                    <a:lnTo>
                      <a:pt x="133" y="101"/>
                    </a:lnTo>
                    <a:lnTo>
                      <a:pt x="129" y="100"/>
                    </a:lnTo>
                    <a:lnTo>
                      <a:pt x="124" y="97"/>
                    </a:lnTo>
                    <a:lnTo>
                      <a:pt x="122" y="95"/>
                    </a:lnTo>
                    <a:lnTo>
                      <a:pt x="121" y="81"/>
                    </a:lnTo>
                    <a:lnTo>
                      <a:pt x="116" y="76"/>
                    </a:lnTo>
                    <a:lnTo>
                      <a:pt x="114" y="79"/>
                    </a:lnTo>
                    <a:lnTo>
                      <a:pt x="114" y="94"/>
                    </a:lnTo>
                    <a:lnTo>
                      <a:pt x="112" y="97"/>
                    </a:lnTo>
                    <a:lnTo>
                      <a:pt x="107" y="96"/>
                    </a:lnTo>
                    <a:lnTo>
                      <a:pt x="103" y="97"/>
                    </a:lnTo>
                    <a:lnTo>
                      <a:pt x="99" y="97"/>
                    </a:lnTo>
                    <a:lnTo>
                      <a:pt x="96" y="97"/>
                    </a:lnTo>
                    <a:lnTo>
                      <a:pt x="89" y="93"/>
                    </a:lnTo>
                    <a:lnTo>
                      <a:pt x="85" y="89"/>
                    </a:lnTo>
                    <a:lnTo>
                      <a:pt x="83" y="89"/>
                    </a:lnTo>
                    <a:lnTo>
                      <a:pt x="81" y="97"/>
                    </a:lnTo>
                    <a:lnTo>
                      <a:pt x="72" y="99"/>
                    </a:lnTo>
                    <a:lnTo>
                      <a:pt x="67" y="101"/>
                    </a:lnTo>
                    <a:lnTo>
                      <a:pt x="60" y="100"/>
                    </a:lnTo>
                    <a:lnTo>
                      <a:pt x="57" y="95"/>
                    </a:lnTo>
                    <a:lnTo>
                      <a:pt x="57" y="80"/>
                    </a:lnTo>
                    <a:lnTo>
                      <a:pt x="50" y="83"/>
                    </a:lnTo>
                    <a:lnTo>
                      <a:pt x="48" y="87"/>
                    </a:lnTo>
                    <a:lnTo>
                      <a:pt x="46" y="94"/>
                    </a:lnTo>
                    <a:lnTo>
                      <a:pt x="41" y="98"/>
                    </a:lnTo>
                    <a:lnTo>
                      <a:pt x="35" y="97"/>
                    </a:lnTo>
                    <a:lnTo>
                      <a:pt x="35" y="97"/>
                    </a:lnTo>
                    <a:lnTo>
                      <a:pt x="31" y="93"/>
                    </a:lnTo>
                    <a:lnTo>
                      <a:pt x="24" y="81"/>
                    </a:lnTo>
                    <a:lnTo>
                      <a:pt x="21" y="91"/>
                    </a:lnTo>
                    <a:lnTo>
                      <a:pt x="15" y="90"/>
                    </a:lnTo>
                    <a:lnTo>
                      <a:pt x="11" y="75"/>
                    </a:lnTo>
                    <a:lnTo>
                      <a:pt x="9" y="60"/>
                    </a:lnTo>
                    <a:lnTo>
                      <a:pt x="12" y="50"/>
                    </a:lnTo>
                    <a:lnTo>
                      <a:pt x="12" y="41"/>
                    </a:lnTo>
                    <a:lnTo>
                      <a:pt x="10" y="34"/>
                    </a:lnTo>
                    <a:lnTo>
                      <a:pt x="3" y="2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10" y="0"/>
                    </a:lnTo>
                    <a:lnTo>
                      <a:pt x="23" y="0"/>
                    </a:lnTo>
                    <a:lnTo>
                      <a:pt x="28" y="2"/>
                    </a:lnTo>
                    <a:lnTo>
                      <a:pt x="34" y="8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36" y="17"/>
                    </a:lnTo>
                    <a:lnTo>
                      <a:pt x="35" y="18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51" name="Freeform 451"/>
              <p:cNvSpPr>
                <a:spLocks/>
              </p:cNvSpPr>
              <p:nvPr/>
            </p:nvSpPr>
            <p:spPr bwMode="auto">
              <a:xfrm>
                <a:off x="1919" y="1567"/>
                <a:ext cx="59" cy="79"/>
              </a:xfrm>
              <a:custGeom>
                <a:avLst/>
                <a:gdLst/>
                <a:ahLst/>
                <a:cxnLst>
                  <a:cxn ang="0">
                    <a:pos x="32" y="79"/>
                  </a:cxn>
                  <a:cxn ang="0">
                    <a:pos x="26" y="74"/>
                  </a:cxn>
                  <a:cxn ang="0">
                    <a:pos x="25" y="68"/>
                  </a:cxn>
                  <a:cxn ang="0">
                    <a:pos x="29" y="60"/>
                  </a:cxn>
                  <a:cxn ang="0">
                    <a:pos x="32" y="57"/>
                  </a:cxn>
                  <a:cxn ang="0">
                    <a:pos x="32" y="54"/>
                  </a:cxn>
                  <a:cxn ang="0">
                    <a:pos x="30" y="46"/>
                  </a:cxn>
                  <a:cxn ang="0">
                    <a:pos x="23" y="45"/>
                  </a:cxn>
                  <a:cxn ang="0">
                    <a:pos x="12" y="50"/>
                  </a:cxn>
                  <a:cxn ang="0">
                    <a:pos x="7" y="52"/>
                  </a:cxn>
                  <a:cxn ang="0">
                    <a:pos x="5" y="52"/>
                  </a:cxn>
                  <a:cxn ang="0">
                    <a:pos x="0" y="46"/>
                  </a:cxn>
                  <a:cxn ang="0">
                    <a:pos x="1" y="39"/>
                  </a:cxn>
                  <a:cxn ang="0">
                    <a:pos x="5" y="38"/>
                  </a:cxn>
                  <a:cxn ang="0">
                    <a:pos x="8" y="33"/>
                  </a:cxn>
                  <a:cxn ang="0">
                    <a:pos x="11" y="31"/>
                  </a:cxn>
                  <a:cxn ang="0">
                    <a:pos x="8" y="18"/>
                  </a:cxn>
                  <a:cxn ang="0">
                    <a:pos x="9" y="13"/>
                  </a:cxn>
                  <a:cxn ang="0">
                    <a:pos x="10" y="7"/>
                  </a:cxn>
                  <a:cxn ang="0">
                    <a:pos x="13" y="8"/>
                  </a:cxn>
                  <a:cxn ang="0">
                    <a:pos x="17" y="13"/>
                  </a:cxn>
                  <a:cxn ang="0">
                    <a:pos x="28" y="30"/>
                  </a:cxn>
                  <a:cxn ang="0">
                    <a:pos x="30" y="34"/>
                  </a:cxn>
                  <a:cxn ang="0">
                    <a:pos x="33" y="32"/>
                  </a:cxn>
                  <a:cxn ang="0">
                    <a:pos x="32" y="27"/>
                  </a:cxn>
                  <a:cxn ang="0">
                    <a:pos x="27" y="15"/>
                  </a:cxn>
                  <a:cxn ang="0">
                    <a:pos x="25" y="12"/>
                  </a:cxn>
                  <a:cxn ang="0">
                    <a:pos x="23" y="4"/>
                  </a:cxn>
                  <a:cxn ang="0">
                    <a:pos x="25" y="2"/>
                  </a:cxn>
                  <a:cxn ang="0">
                    <a:pos x="30" y="0"/>
                  </a:cxn>
                  <a:cxn ang="0">
                    <a:pos x="34" y="4"/>
                  </a:cxn>
                  <a:cxn ang="0">
                    <a:pos x="39" y="10"/>
                  </a:cxn>
                  <a:cxn ang="0">
                    <a:pos x="42" y="14"/>
                  </a:cxn>
                  <a:cxn ang="0">
                    <a:pos x="44" y="14"/>
                  </a:cxn>
                  <a:cxn ang="0">
                    <a:pos x="45" y="3"/>
                  </a:cxn>
                  <a:cxn ang="0">
                    <a:pos x="47" y="0"/>
                  </a:cxn>
                  <a:cxn ang="0">
                    <a:pos x="51" y="3"/>
                  </a:cxn>
                  <a:cxn ang="0">
                    <a:pos x="55" y="7"/>
                  </a:cxn>
                  <a:cxn ang="0">
                    <a:pos x="57" y="11"/>
                  </a:cxn>
                  <a:cxn ang="0">
                    <a:pos x="59" y="28"/>
                  </a:cxn>
                  <a:cxn ang="0">
                    <a:pos x="59" y="42"/>
                  </a:cxn>
                  <a:cxn ang="0">
                    <a:pos x="57" y="47"/>
                  </a:cxn>
                  <a:cxn ang="0">
                    <a:pos x="53" y="54"/>
                  </a:cxn>
                  <a:cxn ang="0">
                    <a:pos x="53" y="62"/>
                  </a:cxn>
                  <a:cxn ang="0">
                    <a:pos x="55" y="75"/>
                  </a:cxn>
                  <a:cxn ang="0">
                    <a:pos x="53" y="79"/>
                  </a:cxn>
                  <a:cxn ang="0">
                    <a:pos x="44" y="77"/>
                  </a:cxn>
                  <a:cxn ang="0">
                    <a:pos x="39" y="79"/>
                  </a:cxn>
                  <a:cxn ang="0">
                    <a:pos x="32" y="79"/>
                  </a:cxn>
                </a:cxnLst>
                <a:rect l="0" t="0" r="r" b="b"/>
                <a:pathLst>
                  <a:path w="59" h="79">
                    <a:moveTo>
                      <a:pt x="32" y="79"/>
                    </a:moveTo>
                    <a:lnTo>
                      <a:pt x="26" y="74"/>
                    </a:lnTo>
                    <a:lnTo>
                      <a:pt x="25" y="68"/>
                    </a:lnTo>
                    <a:lnTo>
                      <a:pt x="29" y="60"/>
                    </a:lnTo>
                    <a:lnTo>
                      <a:pt x="32" y="57"/>
                    </a:lnTo>
                    <a:lnTo>
                      <a:pt x="32" y="54"/>
                    </a:lnTo>
                    <a:lnTo>
                      <a:pt x="30" y="46"/>
                    </a:lnTo>
                    <a:lnTo>
                      <a:pt x="23" y="45"/>
                    </a:lnTo>
                    <a:lnTo>
                      <a:pt x="12" y="50"/>
                    </a:lnTo>
                    <a:lnTo>
                      <a:pt x="7" y="52"/>
                    </a:lnTo>
                    <a:lnTo>
                      <a:pt x="5" y="52"/>
                    </a:lnTo>
                    <a:lnTo>
                      <a:pt x="0" y="46"/>
                    </a:lnTo>
                    <a:lnTo>
                      <a:pt x="1" y="39"/>
                    </a:lnTo>
                    <a:lnTo>
                      <a:pt x="5" y="38"/>
                    </a:lnTo>
                    <a:lnTo>
                      <a:pt x="8" y="33"/>
                    </a:lnTo>
                    <a:lnTo>
                      <a:pt x="11" y="31"/>
                    </a:lnTo>
                    <a:lnTo>
                      <a:pt x="8" y="18"/>
                    </a:lnTo>
                    <a:lnTo>
                      <a:pt x="9" y="13"/>
                    </a:lnTo>
                    <a:lnTo>
                      <a:pt x="10" y="7"/>
                    </a:lnTo>
                    <a:lnTo>
                      <a:pt x="13" y="8"/>
                    </a:lnTo>
                    <a:lnTo>
                      <a:pt x="17" y="13"/>
                    </a:lnTo>
                    <a:lnTo>
                      <a:pt x="28" y="30"/>
                    </a:lnTo>
                    <a:lnTo>
                      <a:pt x="30" y="34"/>
                    </a:lnTo>
                    <a:lnTo>
                      <a:pt x="33" y="32"/>
                    </a:lnTo>
                    <a:lnTo>
                      <a:pt x="32" y="27"/>
                    </a:lnTo>
                    <a:lnTo>
                      <a:pt x="27" y="15"/>
                    </a:lnTo>
                    <a:lnTo>
                      <a:pt x="25" y="12"/>
                    </a:lnTo>
                    <a:lnTo>
                      <a:pt x="23" y="4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34" y="4"/>
                    </a:lnTo>
                    <a:lnTo>
                      <a:pt x="39" y="10"/>
                    </a:lnTo>
                    <a:lnTo>
                      <a:pt x="42" y="14"/>
                    </a:lnTo>
                    <a:lnTo>
                      <a:pt x="44" y="14"/>
                    </a:lnTo>
                    <a:lnTo>
                      <a:pt x="45" y="3"/>
                    </a:lnTo>
                    <a:lnTo>
                      <a:pt x="47" y="0"/>
                    </a:lnTo>
                    <a:lnTo>
                      <a:pt x="51" y="3"/>
                    </a:lnTo>
                    <a:lnTo>
                      <a:pt x="55" y="7"/>
                    </a:lnTo>
                    <a:lnTo>
                      <a:pt x="57" y="11"/>
                    </a:lnTo>
                    <a:lnTo>
                      <a:pt x="59" y="28"/>
                    </a:lnTo>
                    <a:lnTo>
                      <a:pt x="59" y="42"/>
                    </a:lnTo>
                    <a:lnTo>
                      <a:pt x="57" y="47"/>
                    </a:lnTo>
                    <a:lnTo>
                      <a:pt x="53" y="54"/>
                    </a:lnTo>
                    <a:lnTo>
                      <a:pt x="53" y="62"/>
                    </a:lnTo>
                    <a:lnTo>
                      <a:pt x="55" y="75"/>
                    </a:lnTo>
                    <a:lnTo>
                      <a:pt x="53" y="79"/>
                    </a:lnTo>
                    <a:lnTo>
                      <a:pt x="44" y="77"/>
                    </a:lnTo>
                    <a:lnTo>
                      <a:pt x="39" y="79"/>
                    </a:lnTo>
                    <a:lnTo>
                      <a:pt x="32" y="79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52" name="Freeform 452"/>
              <p:cNvSpPr>
                <a:spLocks/>
              </p:cNvSpPr>
              <p:nvPr/>
            </p:nvSpPr>
            <p:spPr bwMode="auto">
              <a:xfrm>
                <a:off x="1740" y="1557"/>
                <a:ext cx="143" cy="116"/>
              </a:xfrm>
              <a:custGeom>
                <a:avLst/>
                <a:gdLst/>
                <a:ahLst/>
                <a:cxnLst>
                  <a:cxn ang="0">
                    <a:pos x="15" y="48"/>
                  </a:cxn>
                  <a:cxn ang="0">
                    <a:pos x="16" y="32"/>
                  </a:cxn>
                  <a:cxn ang="0">
                    <a:pos x="25" y="26"/>
                  </a:cxn>
                  <a:cxn ang="0">
                    <a:pos x="37" y="21"/>
                  </a:cxn>
                  <a:cxn ang="0">
                    <a:pos x="43" y="34"/>
                  </a:cxn>
                  <a:cxn ang="0">
                    <a:pos x="55" y="34"/>
                  </a:cxn>
                  <a:cxn ang="0">
                    <a:pos x="67" y="54"/>
                  </a:cxn>
                  <a:cxn ang="0">
                    <a:pos x="78" y="62"/>
                  </a:cxn>
                  <a:cxn ang="0">
                    <a:pos x="90" y="63"/>
                  </a:cxn>
                  <a:cxn ang="0">
                    <a:pos x="100" y="59"/>
                  </a:cxn>
                  <a:cxn ang="0">
                    <a:pos x="97" y="40"/>
                  </a:cxn>
                  <a:cxn ang="0">
                    <a:pos x="85" y="23"/>
                  </a:cxn>
                  <a:cxn ang="0">
                    <a:pos x="93" y="6"/>
                  </a:cxn>
                  <a:cxn ang="0">
                    <a:pos x="102" y="0"/>
                  </a:cxn>
                  <a:cxn ang="0">
                    <a:pos x="109" y="20"/>
                  </a:cxn>
                  <a:cxn ang="0">
                    <a:pos x="112" y="44"/>
                  </a:cxn>
                  <a:cxn ang="0">
                    <a:pos x="120" y="48"/>
                  </a:cxn>
                  <a:cxn ang="0">
                    <a:pos x="128" y="46"/>
                  </a:cxn>
                  <a:cxn ang="0">
                    <a:pos x="131" y="38"/>
                  </a:cxn>
                  <a:cxn ang="0">
                    <a:pos x="143" y="52"/>
                  </a:cxn>
                  <a:cxn ang="0">
                    <a:pos x="142" y="72"/>
                  </a:cxn>
                  <a:cxn ang="0">
                    <a:pos x="137" y="88"/>
                  </a:cxn>
                  <a:cxn ang="0">
                    <a:pos x="129" y="90"/>
                  </a:cxn>
                  <a:cxn ang="0">
                    <a:pos x="114" y="91"/>
                  </a:cxn>
                  <a:cxn ang="0">
                    <a:pos x="101" y="87"/>
                  </a:cxn>
                  <a:cxn ang="0">
                    <a:pos x="88" y="97"/>
                  </a:cxn>
                  <a:cxn ang="0">
                    <a:pos x="79" y="106"/>
                  </a:cxn>
                  <a:cxn ang="0">
                    <a:pos x="63" y="116"/>
                  </a:cxn>
                  <a:cxn ang="0">
                    <a:pos x="48" y="114"/>
                  </a:cxn>
                  <a:cxn ang="0">
                    <a:pos x="39" y="100"/>
                  </a:cxn>
                  <a:cxn ang="0">
                    <a:pos x="49" y="97"/>
                  </a:cxn>
                  <a:cxn ang="0">
                    <a:pos x="58" y="92"/>
                  </a:cxn>
                  <a:cxn ang="0">
                    <a:pos x="67" y="91"/>
                  </a:cxn>
                  <a:cxn ang="0">
                    <a:pos x="75" y="76"/>
                  </a:cxn>
                  <a:cxn ang="0">
                    <a:pos x="56" y="73"/>
                  </a:cxn>
                  <a:cxn ang="0">
                    <a:pos x="38" y="83"/>
                  </a:cxn>
                  <a:cxn ang="0">
                    <a:pos x="27" y="86"/>
                  </a:cxn>
                  <a:cxn ang="0">
                    <a:pos x="15" y="82"/>
                  </a:cxn>
                  <a:cxn ang="0">
                    <a:pos x="5" y="81"/>
                  </a:cxn>
                  <a:cxn ang="0">
                    <a:pos x="0" y="71"/>
                  </a:cxn>
                  <a:cxn ang="0">
                    <a:pos x="11" y="61"/>
                  </a:cxn>
                  <a:cxn ang="0">
                    <a:pos x="27" y="57"/>
                  </a:cxn>
                </a:cxnLst>
                <a:rect l="0" t="0" r="r" b="b"/>
                <a:pathLst>
                  <a:path w="143" h="116">
                    <a:moveTo>
                      <a:pt x="27" y="57"/>
                    </a:moveTo>
                    <a:lnTo>
                      <a:pt x="15" y="48"/>
                    </a:lnTo>
                    <a:lnTo>
                      <a:pt x="14" y="33"/>
                    </a:lnTo>
                    <a:lnTo>
                      <a:pt x="16" y="32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30" y="22"/>
                    </a:lnTo>
                    <a:lnTo>
                      <a:pt x="37" y="21"/>
                    </a:lnTo>
                    <a:lnTo>
                      <a:pt x="40" y="25"/>
                    </a:lnTo>
                    <a:lnTo>
                      <a:pt x="43" y="34"/>
                    </a:lnTo>
                    <a:lnTo>
                      <a:pt x="47" y="38"/>
                    </a:lnTo>
                    <a:lnTo>
                      <a:pt x="55" y="34"/>
                    </a:lnTo>
                    <a:lnTo>
                      <a:pt x="59" y="37"/>
                    </a:lnTo>
                    <a:lnTo>
                      <a:pt x="67" y="54"/>
                    </a:lnTo>
                    <a:lnTo>
                      <a:pt x="73" y="61"/>
                    </a:lnTo>
                    <a:lnTo>
                      <a:pt x="78" y="62"/>
                    </a:lnTo>
                    <a:lnTo>
                      <a:pt x="83" y="61"/>
                    </a:lnTo>
                    <a:lnTo>
                      <a:pt x="90" y="63"/>
                    </a:lnTo>
                    <a:lnTo>
                      <a:pt x="94" y="63"/>
                    </a:lnTo>
                    <a:lnTo>
                      <a:pt x="100" y="59"/>
                    </a:lnTo>
                    <a:lnTo>
                      <a:pt x="100" y="52"/>
                    </a:lnTo>
                    <a:lnTo>
                      <a:pt x="97" y="40"/>
                    </a:lnTo>
                    <a:lnTo>
                      <a:pt x="92" y="31"/>
                    </a:lnTo>
                    <a:lnTo>
                      <a:pt x="85" y="23"/>
                    </a:lnTo>
                    <a:lnTo>
                      <a:pt x="90" y="15"/>
                    </a:lnTo>
                    <a:lnTo>
                      <a:pt x="93" y="6"/>
                    </a:lnTo>
                    <a:lnTo>
                      <a:pt x="96" y="3"/>
                    </a:lnTo>
                    <a:lnTo>
                      <a:pt x="102" y="0"/>
                    </a:lnTo>
                    <a:lnTo>
                      <a:pt x="105" y="4"/>
                    </a:lnTo>
                    <a:lnTo>
                      <a:pt x="109" y="20"/>
                    </a:lnTo>
                    <a:lnTo>
                      <a:pt x="109" y="30"/>
                    </a:lnTo>
                    <a:lnTo>
                      <a:pt x="112" y="44"/>
                    </a:lnTo>
                    <a:lnTo>
                      <a:pt x="115" y="47"/>
                    </a:lnTo>
                    <a:lnTo>
                      <a:pt x="120" y="48"/>
                    </a:lnTo>
                    <a:lnTo>
                      <a:pt x="129" y="57"/>
                    </a:lnTo>
                    <a:lnTo>
                      <a:pt x="128" y="46"/>
                    </a:lnTo>
                    <a:lnTo>
                      <a:pt x="128" y="40"/>
                    </a:lnTo>
                    <a:lnTo>
                      <a:pt x="131" y="38"/>
                    </a:lnTo>
                    <a:lnTo>
                      <a:pt x="139" y="44"/>
                    </a:lnTo>
                    <a:lnTo>
                      <a:pt x="143" y="52"/>
                    </a:lnTo>
                    <a:lnTo>
                      <a:pt x="142" y="61"/>
                    </a:lnTo>
                    <a:lnTo>
                      <a:pt x="142" y="72"/>
                    </a:lnTo>
                    <a:lnTo>
                      <a:pt x="140" y="82"/>
                    </a:lnTo>
                    <a:lnTo>
                      <a:pt x="137" y="88"/>
                    </a:lnTo>
                    <a:lnTo>
                      <a:pt x="133" y="90"/>
                    </a:lnTo>
                    <a:lnTo>
                      <a:pt x="129" y="90"/>
                    </a:lnTo>
                    <a:lnTo>
                      <a:pt x="120" y="92"/>
                    </a:lnTo>
                    <a:lnTo>
                      <a:pt x="114" y="91"/>
                    </a:lnTo>
                    <a:lnTo>
                      <a:pt x="104" y="87"/>
                    </a:lnTo>
                    <a:lnTo>
                      <a:pt x="101" y="87"/>
                    </a:lnTo>
                    <a:lnTo>
                      <a:pt x="94" y="93"/>
                    </a:lnTo>
                    <a:lnTo>
                      <a:pt x="88" y="97"/>
                    </a:lnTo>
                    <a:lnTo>
                      <a:pt x="84" y="101"/>
                    </a:lnTo>
                    <a:lnTo>
                      <a:pt x="79" y="106"/>
                    </a:lnTo>
                    <a:lnTo>
                      <a:pt x="70" y="112"/>
                    </a:lnTo>
                    <a:lnTo>
                      <a:pt x="63" y="116"/>
                    </a:lnTo>
                    <a:lnTo>
                      <a:pt x="52" y="115"/>
                    </a:lnTo>
                    <a:lnTo>
                      <a:pt x="48" y="114"/>
                    </a:lnTo>
                    <a:lnTo>
                      <a:pt x="40" y="108"/>
                    </a:lnTo>
                    <a:lnTo>
                      <a:pt x="39" y="100"/>
                    </a:lnTo>
                    <a:lnTo>
                      <a:pt x="42" y="98"/>
                    </a:lnTo>
                    <a:lnTo>
                      <a:pt x="49" y="97"/>
                    </a:lnTo>
                    <a:lnTo>
                      <a:pt x="53" y="94"/>
                    </a:lnTo>
                    <a:lnTo>
                      <a:pt x="58" y="92"/>
                    </a:lnTo>
                    <a:lnTo>
                      <a:pt x="64" y="91"/>
                    </a:lnTo>
                    <a:lnTo>
                      <a:pt x="67" y="91"/>
                    </a:lnTo>
                    <a:lnTo>
                      <a:pt x="73" y="88"/>
                    </a:lnTo>
                    <a:lnTo>
                      <a:pt x="75" y="76"/>
                    </a:lnTo>
                    <a:lnTo>
                      <a:pt x="61" y="74"/>
                    </a:lnTo>
                    <a:lnTo>
                      <a:pt x="56" y="73"/>
                    </a:lnTo>
                    <a:lnTo>
                      <a:pt x="47" y="79"/>
                    </a:lnTo>
                    <a:lnTo>
                      <a:pt x="38" y="83"/>
                    </a:lnTo>
                    <a:lnTo>
                      <a:pt x="31" y="84"/>
                    </a:lnTo>
                    <a:lnTo>
                      <a:pt x="27" y="86"/>
                    </a:lnTo>
                    <a:lnTo>
                      <a:pt x="18" y="78"/>
                    </a:lnTo>
                    <a:lnTo>
                      <a:pt x="15" y="82"/>
                    </a:lnTo>
                    <a:lnTo>
                      <a:pt x="10" y="84"/>
                    </a:lnTo>
                    <a:lnTo>
                      <a:pt x="5" y="81"/>
                    </a:lnTo>
                    <a:lnTo>
                      <a:pt x="0" y="74"/>
                    </a:lnTo>
                    <a:lnTo>
                      <a:pt x="0" y="71"/>
                    </a:lnTo>
                    <a:lnTo>
                      <a:pt x="5" y="62"/>
                    </a:lnTo>
                    <a:lnTo>
                      <a:pt x="11" y="61"/>
                    </a:lnTo>
                    <a:lnTo>
                      <a:pt x="22" y="60"/>
                    </a:lnTo>
                    <a:lnTo>
                      <a:pt x="27" y="57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53" name="Freeform 453"/>
              <p:cNvSpPr>
                <a:spLocks/>
              </p:cNvSpPr>
              <p:nvPr/>
            </p:nvSpPr>
            <p:spPr bwMode="auto">
              <a:xfrm>
                <a:off x="1988" y="1548"/>
                <a:ext cx="37" cy="34"/>
              </a:xfrm>
              <a:custGeom>
                <a:avLst/>
                <a:gdLst/>
                <a:ahLst/>
                <a:cxnLst>
                  <a:cxn ang="0">
                    <a:pos x="35" y="34"/>
                  </a:cxn>
                  <a:cxn ang="0">
                    <a:pos x="28" y="33"/>
                  </a:cxn>
                  <a:cxn ang="0">
                    <a:pos x="16" y="29"/>
                  </a:cxn>
                  <a:cxn ang="0">
                    <a:pos x="13" y="30"/>
                  </a:cxn>
                  <a:cxn ang="0">
                    <a:pos x="12" y="28"/>
                  </a:cxn>
                  <a:cxn ang="0">
                    <a:pos x="7" y="16"/>
                  </a:cxn>
                  <a:cxn ang="0">
                    <a:pos x="0" y="6"/>
                  </a:cxn>
                  <a:cxn ang="0">
                    <a:pos x="1" y="1"/>
                  </a:cxn>
                  <a:cxn ang="0">
                    <a:pos x="14" y="0"/>
                  </a:cxn>
                  <a:cxn ang="0">
                    <a:pos x="23" y="6"/>
                  </a:cxn>
                  <a:cxn ang="0">
                    <a:pos x="31" y="8"/>
                  </a:cxn>
                  <a:cxn ang="0">
                    <a:pos x="32" y="8"/>
                  </a:cxn>
                  <a:cxn ang="0">
                    <a:pos x="37" y="16"/>
                  </a:cxn>
                  <a:cxn ang="0">
                    <a:pos x="36" y="22"/>
                  </a:cxn>
                  <a:cxn ang="0">
                    <a:pos x="36" y="29"/>
                  </a:cxn>
                  <a:cxn ang="0">
                    <a:pos x="35" y="34"/>
                  </a:cxn>
                </a:cxnLst>
                <a:rect l="0" t="0" r="r" b="b"/>
                <a:pathLst>
                  <a:path w="37" h="34">
                    <a:moveTo>
                      <a:pt x="35" y="34"/>
                    </a:moveTo>
                    <a:lnTo>
                      <a:pt x="28" y="33"/>
                    </a:lnTo>
                    <a:lnTo>
                      <a:pt x="16" y="29"/>
                    </a:lnTo>
                    <a:lnTo>
                      <a:pt x="13" y="30"/>
                    </a:lnTo>
                    <a:lnTo>
                      <a:pt x="12" y="28"/>
                    </a:lnTo>
                    <a:lnTo>
                      <a:pt x="7" y="16"/>
                    </a:lnTo>
                    <a:lnTo>
                      <a:pt x="0" y="6"/>
                    </a:lnTo>
                    <a:lnTo>
                      <a:pt x="1" y="1"/>
                    </a:lnTo>
                    <a:lnTo>
                      <a:pt x="14" y="0"/>
                    </a:lnTo>
                    <a:lnTo>
                      <a:pt x="23" y="6"/>
                    </a:lnTo>
                    <a:lnTo>
                      <a:pt x="31" y="8"/>
                    </a:lnTo>
                    <a:lnTo>
                      <a:pt x="32" y="8"/>
                    </a:lnTo>
                    <a:lnTo>
                      <a:pt x="37" y="16"/>
                    </a:lnTo>
                    <a:lnTo>
                      <a:pt x="36" y="22"/>
                    </a:lnTo>
                    <a:lnTo>
                      <a:pt x="36" y="29"/>
                    </a:lnTo>
                    <a:lnTo>
                      <a:pt x="35" y="34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54" name="Freeform 454"/>
              <p:cNvSpPr>
                <a:spLocks/>
              </p:cNvSpPr>
              <p:nvPr/>
            </p:nvSpPr>
            <p:spPr bwMode="auto">
              <a:xfrm>
                <a:off x="1676" y="1519"/>
                <a:ext cx="85" cy="85"/>
              </a:xfrm>
              <a:custGeom>
                <a:avLst/>
                <a:gdLst/>
                <a:ahLst/>
                <a:cxnLst>
                  <a:cxn ang="0">
                    <a:pos x="28" y="85"/>
                  </a:cxn>
                  <a:cxn ang="0">
                    <a:pos x="25" y="81"/>
                  </a:cxn>
                  <a:cxn ang="0">
                    <a:pos x="20" y="71"/>
                  </a:cxn>
                  <a:cxn ang="0">
                    <a:pos x="17" y="68"/>
                  </a:cxn>
                  <a:cxn ang="0">
                    <a:pos x="16" y="69"/>
                  </a:cxn>
                  <a:cxn ang="0">
                    <a:pos x="12" y="74"/>
                  </a:cxn>
                  <a:cxn ang="0">
                    <a:pos x="6" y="75"/>
                  </a:cxn>
                  <a:cxn ang="0">
                    <a:pos x="1" y="69"/>
                  </a:cxn>
                  <a:cxn ang="0">
                    <a:pos x="0" y="62"/>
                  </a:cxn>
                  <a:cxn ang="0">
                    <a:pos x="1" y="56"/>
                  </a:cxn>
                  <a:cxn ang="0">
                    <a:pos x="7" y="53"/>
                  </a:cxn>
                  <a:cxn ang="0">
                    <a:pos x="10" y="50"/>
                  </a:cxn>
                  <a:cxn ang="0">
                    <a:pos x="14" y="47"/>
                  </a:cxn>
                  <a:cxn ang="0">
                    <a:pos x="19" y="37"/>
                  </a:cxn>
                  <a:cxn ang="0">
                    <a:pos x="24" y="32"/>
                  </a:cxn>
                  <a:cxn ang="0">
                    <a:pos x="28" y="28"/>
                  </a:cxn>
                  <a:cxn ang="0">
                    <a:pos x="31" y="20"/>
                  </a:cxn>
                  <a:cxn ang="0">
                    <a:pos x="37" y="14"/>
                  </a:cxn>
                  <a:cxn ang="0">
                    <a:pos x="44" y="12"/>
                  </a:cxn>
                  <a:cxn ang="0">
                    <a:pos x="58" y="8"/>
                  </a:cxn>
                  <a:cxn ang="0">
                    <a:pos x="66" y="9"/>
                  </a:cxn>
                  <a:cxn ang="0">
                    <a:pos x="71" y="2"/>
                  </a:cxn>
                  <a:cxn ang="0">
                    <a:pos x="77" y="0"/>
                  </a:cxn>
                  <a:cxn ang="0">
                    <a:pos x="85" y="10"/>
                  </a:cxn>
                  <a:cxn ang="0">
                    <a:pos x="81" y="13"/>
                  </a:cxn>
                  <a:cxn ang="0">
                    <a:pos x="76" y="18"/>
                  </a:cxn>
                  <a:cxn ang="0">
                    <a:pos x="75" y="25"/>
                  </a:cxn>
                  <a:cxn ang="0">
                    <a:pos x="76" y="31"/>
                  </a:cxn>
                  <a:cxn ang="0">
                    <a:pos x="78" y="43"/>
                  </a:cxn>
                  <a:cxn ang="0">
                    <a:pos x="74" y="43"/>
                  </a:cxn>
                  <a:cxn ang="0">
                    <a:pos x="69" y="46"/>
                  </a:cxn>
                  <a:cxn ang="0">
                    <a:pos x="64" y="61"/>
                  </a:cxn>
                  <a:cxn ang="0">
                    <a:pos x="59" y="61"/>
                  </a:cxn>
                  <a:cxn ang="0">
                    <a:pos x="54" y="38"/>
                  </a:cxn>
                  <a:cxn ang="0">
                    <a:pos x="51" y="34"/>
                  </a:cxn>
                  <a:cxn ang="0">
                    <a:pos x="48" y="34"/>
                  </a:cxn>
                  <a:cxn ang="0">
                    <a:pos x="47" y="41"/>
                  </a:cxn>
                  <a:cxn ang="0">
                    <a:pos x="44" y="49"/>
                  </a:cxn>
                  <a:cxn ang="0">
                    <a:pos x="41" y="64"/>
                  </a:cxn>
                  <a:cxn ang="0">
                    <a:pos x="37" y="67"/>
                  </a:cxn>
                  <a:cxn ang="0">
                    <a:pos x="36" y="76"/>
                  </a:cxn>
                  <a:cxn ang="0">
                    <a:pos x="32" y="84"/>
                  </a:cxn>
                  <a:cxn ang="0">
                    <a:pos x="28" y="85"/>
                  </a:cxn>
                </a:cxnLst>
                <a:rect l="0" t="0" r="r" b="b"/>
                <a:pathLst>
                  <a:path w="85" h="85">
                    <a:moveTo>
                      <a:pt x="28" y="85"/>
                    </a:moveTo>
                    <a:lnTo>
                      <a:pt x="25" y="81"/>
                    </a:lnTo>
                    <a:lnTo>
                      <a:pt x="20" y="71"/>
                    </a:lnTo>
                    <a:lnTo>
                      <a:pt x="17" y="68"/>
                    </a:lnTo>
                    <a:lnTo>
                      <a:pt x="16" y="69"/>
                    </a:lnTo>
                    <a:lnTo>
                      <a:pt x="12" y="74"/>
                    </a:lnTo>
                    <a:lnTo>
                      <a:pt x="6" y="75"/>
                    </a:lnTo>
                    <a:lnTo>
                      <a:pt x="1" y="69"/>
                    </a:lnTo>
                    <a:lnTo>
                      <a:pt x="0" y="62"/>
                    </a:lnTo>
                    <a:lnTo>
                      <a:pt x="1" y="56"/>
                    </a:lnTo>
                    <a:lnTo>
                      <a:pt x="7" y="53"/>
                    </a:lnTo>
                    <a:lnTo>
                      <a:pt x="10" y="50"/>
                    </a:lnTo>
                    <a:lnTo>
                      <a:pt x="14" y="47"/>
                    </a:lnTo>
                    <a:lnTo>
                      <a:pt x="19" y="37"/>
                    </a:lnTo>
                    <a:lnTo>
                      <a:pt x="24" y="32"/>
                    </a:lnTo>
                    <a:lnTo>
                      <a:pt x="28" y="28"/>
                    </a:lnTo>
                    <a:lnTo>
                      <a:pt x="31" y="20"/>
                    </a:lnTo>
                    <a:lnTo>
                      <a:pt x="37" y="14"/>
                    </a:lnTo>
                    <a:lnTo>
                      <a:pt x="44" y="12"/>
                    </a:lnTo>
                    <a:lnTo>
                      <a:pt x="58" y="8"/>
                    </a:lnTo>
                    <a:lnTo>
                      <a:pt x="66" y="9"/>
                    </a:lnTo>
                    <a:lnTo>
                      <a:pt x="71" y="2"/>
                    </a:lnTo>
                    <a:lnTo>
                      <a:pt x="77" y="0"/>
                    </a:lnTo>
                    <a:lnTo>
                      <a:pt x="85" y="10"/>
                    </a:lnTo>
                    <a:lnTo>
                      <a:pt x="81" y="13"/>
                    </a:lnTo>
                    <a:lnTo>
                      <a:pt x="76" y="18"/>
                    </a:lnTo>
                    <a:lnTo>
                      <a:pt x="75" y="25"/>
                    </a:lnTo>
                    <a:lnTo>
                      <a:pt x="76" y="31"/>
                    </a:lnTo>
                    <a:lnTo>
                      <a:pt x="78" y="43"/>
                    </a:lnTo>
                    <a:lnTo>
                      <a:pt x="74" y="43"/>
                    </a:lnTo>
                    <a:lnTo>
                      <a:pt x="69" y="46"/>
                    </a:lnTo>
                    <a:lnTo>
                      <a:pt x="64" y="61"/>
                    </a:lnTo>
                    <a:lnTo>
                      <a:pt x="59" y="61"/>
                    </a:lnTo>
                    <a:lnTo>
                      <a:pt x="54" y="38"/>
                    </a:lnTo>
                    <a:lnTo>
                      <a:pt x="51" y="34"/>
                    </a:lnTo>
                    <a:lnTo>
                      <a:pt x="48" y="34"/>
                    </a:lnTo>
                    <a:lnTo>
                      <a:pt x="47" y="41"/>
                    </a:lnTo>
                    <a:lnTo>
                      <a:pt x="44" y="49"/>
                    </a:lnTo>
                    <a:lnTo>
                      <a:pt x="41" y="64"/>
                    </a:lnTo>
                    <a:lnTo>
                      <a:pt x="37" y="67"/>
                    </a:lnTo>
                    <a:lnTo>
                      <a:pt x="36" y="76"/>
                    </a:lnTo>
                    <a:lnTo>
                      <a:pt x="32" y="84"/>
                    </a:lnTo>
                    <a:lnTo>
                      <a:pt x="28" y="85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55" name="Freeform 455"/>
              <p:cNvSpPr>
                <a:spLocks/>
              </p:cNvSpPr>
              <p:nvPr/>
            </p:nvSpPr>
            <p:spPr bwMode="auto">
              <a:xfrm>
                <a:off x="1792" y="1493"/>
                <a:ext cx="41" cy="31"/>
              </a:xfrm>
              <a:custGeom>
                <a:avLst/>
                <a:gdLst/>
                <a:ahLst/>
                <a:cxnLst>
                  <a:cxn ang="0">
                    <a:pos x="41" y="4"/>
                  </a:cxn>
                  <a:cxn ang="0">
                    <a:pos x="33" y="21"/>
                  </a:cxn>
                  <a:cxn ang="0">
                    <a:pos x="30" y="28"/>
                  </a:cxn>
                  <a:cxn ang="0">
                    <a:pos x="20" y="29"/>
                  </a:cxn>
                  <a:cxn ang="0">
                    <a:pos x="15" y="31"/>
                  </a:cxn>
                  <a:cxn ang="0">
                    <a:pos x="4" y="27"/>
                  </a:cxn>
                  <a:cxn ang="0">
                    <a:pos x="1" y="24"/>
                  </a:cxn>
                  <a:cxn ang="0">
                    <a:pos x="0" y="13"/>
                  </a:cxn>
                  <a:cxn ang="0">
                    <a:pos x="1" y="6"/>
                  </a:cxn>
                  <a:cxn ang="0">
                    <a:pos x="9" y="1"/>
                  </a:cxn>
                  <a:cxn ang="0">
                    <a:pos x="14" y="3"/>
                  </a:cxn>
                  <a:cxn ang="0">
                    <a:pos x="26" y="0"/>
                  </a:cxn>
                  <a:cxn ang="0">
                    <a:pos x="29" y="0"/>
                  </a:cxn>
                  <a:cxn ang="0">
                    <a:pos x="41" y="4"/>
                  </a:cxn>
                </a:cxnLst>
                <a:rect l="0" t="0" r="r" b="b"/>
                <a:pathLst>
                  <a:path w="41" h="31">
                    <a:moveTo>
                      <a:pt x="41" y="4"/>
                    </a:moveTo>
                    <a:lnTo>
                      <a:pt x="33" y="21"/>
                    </a:lnTo>
                    <a:lnTo>
                      <a:pt x="30" y="28"/>
                    </a:lnTo>
                    <a:lnTo>
                      <a:pt x="20" y="29"/>
                    </a:lnTo>
                    <a:lnTo>
                      <a:pt x="15" y="31"/>
                    </a:lnTo>
                    <a:lnTo>
                      <a:pt x="4" y="27"/>
                    </a:lnTo>
                    <a:lnTo>
                      <a:pt x="1" y="24"/>
                    </a:lnTo>
                    <a:lnTo>
                      <a:pt x="0" y="13"/>
                    </a:lnTo>
                    <a:lnTo>
                      <a:pt x="1" y="6"/>
                    </a:lnTo>
                    <a:lnTo>
                      <a:pt x="9" y="1"/>
                    </a:lnTo>
                    <a:lnTo>
                      <a:pt x="14" y="3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41" y="4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56" name="Freeform 456"/>
              <p:cNvSpPr>
                <a:spLocks/>
              </p:cNvSpPr>
              <p:nvPr/>
            </p:nvSpPr>
            <p:spPr bwMode="auto">
              <a:xfrm>
                <a:off x="1968" y="1445"/>
                <a:ext cx="41" cy="50"/>
              </a:xfrm>
              <a:custGeom>
                <a:avLst/>
                <a:gdLst/>
                <a:ahLst/>
                <a:cxnLst>
                  <a:cxn ang="0">
                    <a:pos x="23" y="50"/>
                  </a:cxn>
                  <a:cxn ang="0">
                    <a:pos x="17" y="49"/>
                  </a:cxn>
                  <a:cxn ang="0">
                    <a:pos x="12" y="44"/>
                  </a:cxn>
                  <a:cxn ang="0">
                    <a:pos x="7" y="31"/>
                  </a:cxn>
                  <a:cxn ang="0">
                    <a:pos x="1" y="10"/>
                  </a:cxn>
                  <a:cxn ang="0">
                    <a:pos x="0" y="4"/>
                  </a:cxn>
                  <a:cxn ang="0">
                    <a:pos x="2" y="2"/>
                  </a:cxn>
                  <a:cxn ang="0">
                    <a:pos x="14" y="0"/>
                  </a:cxn>
                  <a:cxn ang="0">
                    <a:pos x="24" y="9"/>
                  </a:cxn>
                  <a:cxn ang="0">
                    <a:pos x="41" y="24"/>
                  </a:cxn>
                  <a:cxn ang="0">
                    <a:pos x="41" y="33"/>
                  </a:cxn>
                  <a:cxn ang="0">
                    <a:pos x="39" y="42"/>
                  </a:cxn>
                  <a:cxn ang="0">
                    <a:pos x="37" y="43"/>
                  </a:cxn>
                  <a:cxn ang="0">
                    <a:pos x="28" y="48"/>
                  </a:cxn>
                  <a:cxn ang="0">
                    <a:pos x="23" y="50"/>
                  </a:cxn>
                </a:cxnLst>
                <a:rect l="0" t="0" r="r" b="b"/>
                <a:pathLst>
                  <a:path w="41" h="50">
                    <a:moveTo>
                      <a:pt x="23" y="50"/>
                    </a:moveTo>
                    <a:lnTo>
                      <a:pt x="17" y="49"/>
                    </a:lnTo>
                    <a:lnTo>
                      <a:pt x="12" y="44"/>
                    </a:lnTo>
                    <a:lnTo>
                      <a:pt x="7" y="31"/>
                    </a:lnTo>
                    <a:lnTo>
                      <a:pt x="1" y="10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14" y="0"/>
                    </a:lnTo>
                    <a:lnTo>
                      <a:pt x="24" y="9"/>
                    </a:lnTo>
                    <a:lnTo>
                      <a:pt x="41" y="24"/>
                    </a:lnTo>
                    <a:lnTo>
                      <a:pt x="41" y="33"/>
                    </a:lnTo>
                    <a:lnTo>
                      <a:pt x="39" y="42"/>
                    </a:lnTo>
                    <a:lnTo>
                      <a:pt x="37" y="43"/>
                    </a:lnTo>
                    <a:lnTo>
                      <a:pt x="28" y="48"/>
                    </a:lnTo>
                    <a:lnTo>
                      <a:pt x="23" y="50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57" name="Freeform 457"/>
              <p:cNvSpPr>
                <a:spLocks/>
              </p:cNvSpPr>
              <p:nvPr/>
            </p:nvSpPr>
            <p:spPr bwMode="auto">
              <a:xfrm>
                <a:off x="1884" y="1404"/>
                <a:ext cx="77" cy="103"/>
              </a:xfrm>
              <a:custGeom>
                <a:avLst/>
                <a:gdLst/>
                <a:ahLst/>
                <a:cxnLst>
                  <a:cxn ang="0">
                    <a:pos x="69" y="103"/>
                  </a:cxn>
                  <a:cxn ang="0">
                    <a:pos x="64" y="101"/>
                  </a:cxn>
                  <a:cxn ang="0">
                    <a:pos x="60" y="97"/>
                  </a:cxn>
                  <a:cxn ang="0">
                    <a:pos x="55" y="80"/>
                  </a:cxn>
                  <a:cxn ang="0">
                    <a:pos x="52" y="75"/>
                  </a:cxn>
                  <a:cxn ang="0">
                    <a:pos x="35" y="72"/>
                  </a:cxn>
                  <a:cxn ang="0">
                    <a:pos x="27" y="74"/>
                  </a:cxn>
                  <a:cxn ang="0">
                    <a:pos x="23" y="74"/>
                  </a:cxn>
                  <a:cxn ang="0">
                    <a:pos x="16" y="73"/>
                  </a:cxn>
                  <a:cxn ang="0">
                    <a:pos x="11" y="69"/>
                  </a:cxn>
                  <a:cxn ang="0">
                    <a:pos x="6" y="59"/>
                  </a:cxn>
                  <a:cxn ang="0">
                    <a:pos x="5" y="52"/>
                  </a:cxn>
                  <a:cxn ang="0">
                    <a:pos x="7" y="48"/>
                  </a:cxn>
                  <a:cxn ang="0">
                    <a:pos x="11" y="48"/>
                  </a:cxn>
                  <a:cxn ang="0">
                    <a:pos x="20" y="55"/>
                  </a:cxn>
                  <a:cxn ang="0">
                    <a:pos x="25" y="54"/>
                  </a:cxn>
                  <a:cxn ang="0">
                    <a:pos x="25" y="48"/>
                  </a:cxn>
                  <a:cxn ang="0">
                    <a:pos x="24" y="40"/>
                  </a:cxn>
                  <a:cxn ang="0">
                    <a:pos x="16" y="26"/>
                  </a:cxn>
                  <a:cxn ang="0">
                    <a:pos x="13" y="24"/>
                  </a:cxn>
                  <a:cxn ang="0">
                    <a:pos x="7" y="21"/>
                  </a:cxn>
                  <a:cxn ang="0">
                    <a:pos x="0" y="16"/>
                  </a:cxn>
                  <a:cxn ang="0">
                    <a:pos x="0" y="4"/>
                  </a:cxn>
                  <a:cxn ang="0">
                    <a:pos x="12" y="0"/>
                  </a:cxn>
                  <a:cxn ang="0">
                    <a:pos x="25" y="5"/>
                  </a:cxn>
                  <a:cxn ang="0">
                    <a:pos x="29" y="16"/>
                  </a:cxn>
                  <a:cxn ang="0">
                    <a:pos x="35" y="29"/>
                  </a:cxn>
                  <a:cxn ang="0">
                    <a:pos x="46" y="35"/>
                  </a:cxn>
                  <a:cxn ang="0">
                    <a:pos x="58" y="38"/>
                  </a:cxn>
                  <a:cxn ang="0">
                    <a:pos x="64" y="44"/>
                  </a:cxn>
                  <a:cxn ang="0">
                    <a:pos x="67" y="51"/>
                  </a:cxn>
                  <a:cxn ang="0">
                    <a:pos x="73" y="71"/>
                  </a:cxn>
                  <a:cxn ang="0">
                    <a:pos x="76" y="83"/>
                  </a:cxn>
                  <a:cxn ang="0">
                    <a:pos x="77" y="94"/>
                  </a:cxn>
                  <a:cxn ang="0">
                    <a:pos x="74" y="99"/>
                  </a:cxn>
                  <a:cxn ang="0">
                    <a:pos x="69" y="103"/>
                  </a:cxn>
                </a:cxnLst>
                <a:rect l="0" t="0" r="r" b="b"/>
                <a:pathLst>
                  <a:path w="77" h="103">
                    <a:moveTo>
                      <a:pt x="69" y="103"/>
                    </a:moveTo>
                    <a:lnTo>
                      <a:pt x="64" y="101"/>
                    </a:lnTo>
                    <a:lnTo>
                      <a:pt x="60" y="97"/>
                    </a:lnTo>
                    <a:lnTo>
                      <a:pt x="55" y="80"/>
                    </a:lnTo>
                    <a:lnTo>
                      <a:pt x="52" y="75"/>
                    </a:lnTo>
                    <a:lnTo>
                      <a:pt x="35" y="72"/>
                    </a:lnTo>
                    <a:lnTo>
                      <a:pt x="27" y="74"/>
                    </a:lnTo>
                    <a:lnTo>
                      <a:pt x="23" y="74"/>
                    </a:lnTo>
                    <a:lnTo>
                      <a:pt x="16" y="73"/>
                    </a:lnTo>
                    <a:lnTo>
                      <a:pt x="11" y="69"/>
                    </a:lnTo>
                    <a:lnTo>
                      <a:pt x="6" y="59"/>
                    </a:lnTo>
                    <a:lnTo>
                      <a:pt x="5" y="52"/>
                    </a:lnTo>
                    <a:lnTo>
                      <a:pt x="7" y="48"/>
                    </a:lnTo>
                    <a:lnTo>
                      <a:pt x="11" y="48"/>
                    </a:lnTo>
                    <a:lnTo>
                      <a:pt x="20" y="55"/>
                    </a:lnTo>
                    <a:lnTo>
                      <a:pt x="25" y="54"/>
                    </a:lnTo>
                    <a:lnTo>
                      <a:pt x="25" y="48"/>
                    </a:lnTo>
                    <a:lnTo>
                      <a:pt x="24" y="40"/>
                    </a:lnTo>
                    <a:lnTo>
                      <a:pt x="16" y="26"/>
                    </a:lnTo>
                    <a:lnTo>
                      <a:pt x="13" y="24"/>
                    </a:lnTo>
                    <a:lnTo>
                      <a:pt x="7" y="21"/>
                    </a:lnTo>
                    <a:lnTo>
                      <a:pt x="0" y="16"/>
                    </a:lnTo>
                    <a:lnTo>
                      <a:pt x="0" y="4"/>
                    </a:lnTo>
                    <a:lnTo>
                      <a:pt x="12" y="0"/>
                    </a:lnTo>
                    <a:lnTo>
                      <a:pt x="25" y="5"/>
                    </a:lnTo>
                    <a:lnTo>
                      <a:pt x="29" y="16"/>
                    </a:lnTo>
                    <a:lnTo>
                      <a:pt x="35" y="29"/>
                    </a:lnTo>
                    <a:lnTo>
                      <a:pt x="46" y="35"/>
                    </a:lnTo>
                    <a:lnTo>
                      <a:pt x="58" y="38"/>
                    </a:lnTo>
                    <a:lnTo>
                      <a:pt x="64" y="44"/>
                    </a:lnTo>
                    <a:lnTo>
                      <a:pt x="67" y="51"/>
                    </a:lnTo>
                    <a:lnTo>
                      <a:pt x="73" y="71"/>
                    </a:lnTo>
                    <a:lnTo>
                      <a:pt x="76" y="83"/>
                    </a:lnTo>
                    <a:lnTo>
                      <a:pt x="77" y="94"/>
                    </a:lnTo>
                    <a:lnTo>
                      <a:pt x="74" y="99"/>
                    </a:lnTo>
                    <a:lnTo>
                      <a:pt x="69" y="103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58" name="Freeform 458"/>
              <p:cNvSpPr>
                <a:spLocks/>
              </p:cNvSpPr>
              <p:nvPr/>
            </p:nvSpPr>
            <p:spPr bwMode="auto">
              <a:xfrm>
                <a:off x="1991" y="1260"/>
                <a:ext cx="136" cy="219"/>
              </a:xfrm>
              <a:custGeom>
                <a:avLst/>
                <a:gdLst/>
                <a:ahLst/>
                <a:cxnLst>
                  <a:cxn ang="0">
                    <a:pos x="82" y="57"/>
                  </a:cxn>
                  <a:cxn ang="0">
                    <a:pos x="88" y="80"/>
                  </a:cxn>
                  <a:cxn ang="0">
                    <a:pos x="93" y="98"/>
                  </a:cxn>
                  <a:cxn ang="0">
                    <a:pos x="99" y="92"/>
                  </a:cxn>
                  <a:cxn ang="0">
                    <a:pos x="102" y="75"/>
                  </a:cxn>
                  <a:cxn ang="0">
                    <a:pos x="109" y="92"/>
                  </a:cxn>
                  <a:cxn ang="0">
                    <a:pos x="111" y="107"/>
                  </a:cxn>
                  <a:cxn ang="0">
                    <a:pos x="115" y="145"/>
                  </a:cxn>
                  <a:cxn ang="0">
                    <a:pos x="127" y="143"/>
                  </a:cxn>
                  <a:cxn ang="0">
                    <a:pos x="130" y="150"/>
                  </a:cxn>
                  <a:cxn ang="0">
                    <a:pos x="113" y="166"/>
                  </a:cxn>
                  <a:cxn ang="0">
                    <a:pos x="107" y="182"/>
                  </a:cxn>
                  <a:cxn ang="0">
                    <a:pos x="103" y="192"/>
                  </a:cxn>
                  <a:cxn ang="0">
                    <a:pos x="92" y="189"/>
                  </a:cxn>
                  <a:cxn ang="0">
                    <a:pos x="94" y="208"/>
                  </a:cxn>
                  <a:cxn ang="0">
                    <a:pos x="90" y="214"/>
                  </a:cxn>
                  <a:cxn ang="0">
                    <a:pos x="79" y="197"/>
                  </a:cxn>
                  <a:cxn ang="0">
                    <a:pos x="77" y="217"/>
                  </a:cxn>
                  <a:cxn ang="0">
                    <a:pos x="71" y="219"/>
                  </a:cxn>
                  <a:cxn ang="0">
                    <a:pos x="54" y="212"/>
                  </a:cxn>
                  <a:cxn ang="0">
                    <a:pos x="47" y="209"/>
                  </a:cxn>
                  <a:cxn ang="0">
                    <a:pos x="29" y="165"/>
                  </a:cxn>
                  <a:cxn ang="0">
                    <a:pos x="57" y="160"/>
                  </a:cxn>
                  <a:cxn ang="0">
                    <a:pos x="71" y="166"/>
                  </a:cxn>
                  <a:cxn ang="0">
                    <a:pos x="41" y="139"/>
                  </a:cxn>
                  <a:cxn ang="0">
                    <a:pos x="27" y="142"/>
                  </a:cxn>
                  <a:cxn ang="0">
                    <a:pos x="19" y="148"/>
                  </a:cxn>
                  <a:cxn ang="0">
                    <a:pos x="9" y="127"/>
                  </a:cxn>
                  <a:cxn ang="0">
                    <a:pos x="0" y="101"/>
                  </a:cxn>
                  <a:cxn ang="0">
                    <a:pos x="23" y="100"/>
                  </a:cxn>
                  <a:cxn ang="0">
                    <a:pos x="12" y="80"/>
                  </a:cxn>
                  <a:cxn ang="0">
                    <a:pos x="18" y="66"/>
                  </a:cxn>
                  <a:cxn ang="0">
                    <a:pos x="27" y="67"/>
                  </a:cxn>
                  <a:cxn ang="0">
                    <a:pos x="18" y="32"/>
                  </a:cxn>
                  <a:cxn ang="0">
                    <a:pos x="31" y="22"/>
                  </a:cxn>
                  <a:cxn ang="0">
                    <a:pos x="40" y="23"/>
                  </a:cxn>
                  <a:cxn ang="0">
                    <a:pos x="38" y="0"/>
                  </a:cxn>
                  <a:cxn ang="0">
                    <a:pos x="50" y="7"/>
                  </a:cxn>
                  <a:cxn ang="0">
                    <a:pos x="63" y="45"/>
                  </a:cxn>
                  <a:cxn ang="0">
                    <a:pos x="71" y="62"/>
                  </a:cxn>
                  <a:cxn ang="0">
                    <a:pos x="77" y="60"/>
                  </a:cxn>
                </a:cxnLst>
                <a:rect l="0" t="0" r="r" b="b"/>
                <a:pathLst>
                  <a:path w="136" h="219">
                    <a:moveTo>
                      <a:pt x="77" y="60"/>
                    </a:moveTo>
                    <a:lnTo>
                      <a:pt x="82" y="57"/>
                    </a:lnTo>
                    <a:lnTo>
                      <a:pt x="86" y="64"/>
                    </a:lnTo>
                    <a:lnTo>
                      <a:pt x="88" y="80"/>
                    </a:lnTo>
                    <a:lnTo>
                      <a:pt x="91" y="96"/>
                    </a:lnTo>
                    <a:lnTo>
                      <a:pt x="93" y="98"/>
                    </a:lnTo>
                    <a:lnTo>
                      <a:pt x="99" y="100"/>
                    </a:lnTo>
                    <a:lnTo>
                      <a:pt x="99" y="92"/>
                    </a:lnTo>
                    <a:lnTo>
                      <a:pt x="99" y="79"/>
                    </a:lnTo>
                    <a:lnTo>
                      <a:pt x="102" y="75"/>
                    </a:lnTo>
                    <a:lnTo>
                      <a:pt x="105" y="81"/>
                    </a:lnTo>
                    <a:lnTo>
                      <a:pt x="109" y="92"/>
                    </a:lnTo>
                    <a:lnTo>
                      <a:pt x="111" y="101"/>
                    </a:lnTo>
                    <a:lnTo>
                      <a:pt x="111" y="107"/>
                    </a:lnTo>
                    <a:lnTo>
                      <a:pt x="111" y="132"/>
                    </a:lnTo>
                    <a:lnTo>
                      <a:pt x="115" y="145"/>
                    </a:lnTo>
                    <a:lnTo>
                      <a:pt x="120" y="145"/>
                    </a:lnTo>
                    <a:lnTo>
                      <a:pt x="127" y="143"/>
                    </a:lnTo>
                    <a:lnTo>
                      <a:pt x="136" y="157"/>
                    </a:lnTo>
                    <a:lnTo>
                      <a:pt x="130" y="150"/>
                    </a:lnTo>
                    <a:lnTo>
                      <a:pt x="122" y="160"/>
                    </a:lnTo>
                    <a:lnTo>
                      <a:pt x="113" y="166"/>
                    </a:lnTo>
                    <a:lnTo>
                      <a:pt x="109" y="177"/>
                    </a:lnTo>
                    <a:lnTo>
                      <a:pt x="107" y="182"/>
                    </a:lnTo>
                    <a:lnTo>
                      <a:pt x="106" y="191"/>
                    </a:lnTo>
                    <a:lnTo>
                      <a:pt x="103" y="192"/>
                    </a:lnTo>
                    <a:lnTo>
                      <a:pt x="95" y="180"/>
                    </a:lnTo>
                    <a:lnTo>
                      <a:pt x="92" y="189"/>
                    </a:lnTo>
                    <a:lnTo>
                      <a:pt x="94" y="201"/>
                    </a:lnTo>
                    <a:lnTo>
                      <a:pt x="94" y="208"/>
                    </a:lnTo>
                    <a:lnTo>
                      <a:pt x="92" y="213"/>
                    </a:lnTo>
                    <a:lnTo>
                      <a:pt x="90" y="214"/>
                    </a:lnTo>
                    <a:lnTo>
                      <a:pt x="84" y="206"/>
                    </a:lnTo>
                    <a:lnTo>
                      <a:pt x="79" y="197"/>
                    </a:lnTo>
                    <a:lnTo>
                      <a:pt x="77" y="215"/>
                    </a:lnTo>
                    <a:lnTo>
                      <a:pt x="77" y="217"/>
                    </a:lnTo>
                    <a:lnTo>
                      <a:pt x="76" y="218"/>
                    </a:lnTo>
                    <a:lnTo>
                      <a:pt x="71" y="219"/>
                    </a:lnTo>
                    <a:lnTo>
                      <a:pt x="62" y="217"/>
                    </a:lnTo>
                    <a:lnTo>
                      <a:pt x="54" y="212"/>
                    </a:lnTo>
                    <a:lnTo>
                      <a:pt x="49" y="208"/>
                    </a:lnTo>
                    <a:lnTo>
                      <a:pt x="47" y="209"/>
                    </a:lnTo>
                    <a:lnTo>
                      <a:pt x="30" y="173"/>
                    </a:lnTo>
                    <a:lnTo>
                      <a:pt x="29" y="165"/>
                    </a:lnTo>
                    <a:lnTo>
                      <a:pt x="39" y="158"/>
                    </a:lnTo>
                    <a:lnTo>
                      <a:pt x="57" y="160"/>
                    </a:lnTo>
                    <a:lnTo>
                      <a:pt x="62" y="163"/>
                    </a:lnTo>
                    <a:lnTo>
                      <a:pt x="71" y="166"/>
                    </a:lnTo>
                    <a:lnTo>
                      <a:pt x="57" y="146"/>
                    </a:lnTo>
                    <a:lnTo>
                      <a:pt x="41" y="139"/>
                    </a:lnTo>
                    <a:lnTo>
                      <a:pt x="35" y="143"/>
                    </a:lnTo>
                    <a:lnTo>
                      <a:pt x="27" y="142"/>
                    </a:lnTo>
                    <a:lnTo>
                      <a:pt x="24" y="148"/>
                    </a:lnTo>
                    <a:lnTo>
                      <a:pt x="19" y="148"/>
                    </a:lnTo>
                    <a:lnTo>
                      <a:pt x="15" y="143"/>
                    </a:lnTo>
                    <a:lnTo>
                      <a:pt x="9" y="127"/>
                    </a:lnTo>
                    <a:lnTo>
                      <a:pt x="2" y="113"/>
                    </a:lnTo>
                    <a:lnTo>
                      <a:pt x="0" y="101"/>
                    </a:lnTo>
                    <a:lnTo>
                      <a:pt x="11" y="105"/>
                    </a:lnTo>
                    <a:lnTo>
                      <a:pt x="23" y="100"/>
                    </a:lnTo>
                    <a:lnTo>
                      <a:pt x="16" y="92"/>
                    </a:lnTo>
                    <a:lnTo>
                      <a:pt x="12" y="80"/>
                    </a:lnTo>
                    <a:lnTo>
                      <a:pt x="14" y="70"/>
                    </a:lnTo>
                    <a:lnTo>
                      <a:pt x="18" y="66"/>
                    </a:lnTo>
                    <a:lnTo>
                      <a:pt x="22" y="65"/>
                    </a:lnTo>
                    <a:lnTo>
                      <a:pt x="27" y="67"/>
                    </a:lnTo>
                    <a:lnTo>
                      <a:pt x="28" y="59"/>
                    </a:lnTo>
                    <a:lnTo>
                      <a:pt x="18" y="32"/>
                    </a:lnTo>
                    <a:lnTo>
                      <a:pt x="24" y="28"/>
                    </a:lnTo>
                    <a:lnTo>
                      <a:pt x="31" y="22"/>
                    </a:lnTo>
                    <a:lnTo>
                      <a:pt x="36" y="25"/>
                    </a:lnTo>
                    <a:lnTo>
                      <a:pt x="40" y="23"/>
                    </a:lnTo>
                    <a:lnTo>
                      <a:pt x="40" y="17"/>
                    </a:lnTo>
                    <a:lnTo>
                      <a:pt x="38" y="0"/>
                    </a:lnTo>
                    <a:lnTo>
                      <a:pt x="45" y="5"/>
                    </a:lnTo>
                    <a:lnTo>
                      <a:pt x="50" y="7"/>
                    </a:lnTo>
                    <a:lnTo>
                      <a:pt x="55" y="14"/>
                    </a:lnTo>
                    <a:lnTo>
                      <a:pt x="63" y="45"/>
                    </a:lnTo>
                    <a:lnTo>
                      <a:pt x="67" y="54"/>
                    </a:lnTo>
                    <a:lnTo>
                      <a:pt x="71" y="62"/>
                    </a:lnTo>
                    <a:lnTo>
                      <a:pt x="75" y="62"/>
                    </a:lnTo>
                    <a:lnTo>
                      <a:pt x="77" y="60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59" name="Freeform 459"/>
              <p:cNvSpPr>
                <a:spLocks/>
              </p:cNvSpPr>
              <p:nvPr/>
            </p:nvSpPr>
            <p:spPr bwMode="auto">
              <a:xfrm>
                <a:off x="2055" y="1103"/>
                <a:ext cx="354" cy="487"/>
              </a:xfrm>
              <a:custGeom>
                <a:avLst/>
                <a:gdLst/>
                <a:ahLst/>
                <a:cxnLst>
                  <a:cxn ang="0">
                    <a:pos x="5" y="112"/>
                  </a:cxn>
                  <a:cxn ang="0">
                    <a:pos x="46" y="98"/>
                  </a:cxn>
                  <a:cxn ang="0">
                    <a:pos x="76" y="76"/>
                  </a:cxn>
                  <a:cxn ang="0">
                    <a:pos x="126" y="107"/>
                  </a:cxn>
                  <a:cxn ang="0">
                    <a:pos x="115" y="58"/>
                  </a:cxn>
                  <a:cxn ang="0">
                    <a:pos x="151" y="17"/>
                  </a:cxn>
                  <a:cxn ang="0">
                    <a:pos x="185" y="64"/>
                  </a:cxn>
                  <a:cxn ang="0">
                    <a:pos x="187" y="8"/>
                  </a:cxn>
                  <a:cxn ang="0">
                    <a:pos x="217" y="31"/>
                  </a:cxn>
                  <a:cxn ang="0">
                    <a:pos x="242" y="36"/>
                  </a:cxn>
                  <a:cxn ang="0">
                    <a:pos x="269" y="17"/>
                  </a:cxn>
                  <a:cxn ang="0">
                    <a:pos x="320" y="35"/>
                  </a:cxn>
                  <a:cxn ang="0">
                    <a:pos x="347" y="53"/>
                  </a:cxn>
                  <a:cxn ang="0">
                    <a:pos x="329" y="109"/>
                  </a:cxn>
                  <a:cxn ang="0">
                    <a:pos x="285" y="113"/>
                  </a:cxn>
                  <a:cxn ang="0">
                    <a:pos x="305" y="134"/>
                  </a:cxn>
                  <a:cxn ang="0">
                    <a:pos x="298" y="168"/>
                  </a:cxn>
                  <a:cxn ang="0">
                    <a:pos x="262" y="226"/>
                  </a:cxn>
                  <a:cxn ang="0">
                    <a:pos x="234" y="275"/>
                  </a:cxn>
                  <a:cxn ang="0">
                    <a:pos x="215" y="293"/>
                  </a:cxn>
                  <a:cxn ang="0">
                    <a:pos x="180" y="291"/>
                  </a:cxn>
                  <a:cxn ang="0">
                    <a:pos x="193" y="319"/>
                  </a:cxn>
                  <a:cxn ang="0">
                    <a:pos x="187" y="370"/>
                  </a:cxn>
                  <a:cxn ang="0">
                    <a:pos x="182" y="387"/>
                  </a:cxn>
                  <a:cxn ang="0">
                    <a:pos x="155" y="390"/>
                  </a:cxn>
                  <a:cxn ang="0">
                    <a:pos x="141" y="424"/>
                  </a:cxn>
                  <a:cxn ang="0">
                    <a:pos x="116" y="433"/>
                  </a:cxn>
                  <a:cxn ang="0">
                    <a:pos x="158" y="445"/>
                  </a:cxn>
                  <a:cxn ang="0">
                    <a:pos x="137" y="480"/>
                  </a:cxn>
                  <a:cxn ang="0">
                    <a:pos x="116" y="467"/>
                  </a:cxn>
                  <a:cxn ang="0">
                    <a:pos x="98" y="475"/>
                  </a:cxn>
                  <a:cxn ang="0">
                    <a:pos x="81" y="471"/>
                  </a:cxn>
                  <a:cxn ang="0">
                    <a:pos x="48" y="473"/>
                  </a:cxn>
                  <a:cxn ang="0">
                    <a:pos x="22" y="468"/>
                  </a:cxn>
                  <a:cxn ang="0">
                    <a:pos x="41" y="435"/>
                  </a:cxn>
                  <a:cxn ang="0">
                    <a:pos x="39" y="402"/>
                  </a:cxn>
                  <a:cxn ang="0">
                    <a:pos x="69" y="420"/>
                  </a:cxn>
                  <a:cxn ang="0">
                    <a:pos x="96" y="420"/>
                  </a:cxn>
                  <a:cxn ang="0">
                    <a:pos x="77" y="382"/>
                  </a:cxn>
                  <a:cxn ang="0">
                    <a:pos x="53" y="357"/>
                  </a:cxn>
                  <a:cxn ang="0">
                    <a:pos x="89" y="340"/>
                  </a:cxn>
                  <a:cxn ang="0">
                    <a:pos x="98" y="324"/>
                  </a:cxn>
                  <a:cxn ang="0">
                    <a:pos x="59" y="249"/>
                  </a:cxn>
                  <a:cxn ang="0">
                    <a:pos x="101" y="263"/>
                  </a:cxn>
                  <a:cxn ang="0">
                    <a:pos x="108" y="261"/>
                  </a:cxn>
                  <a:cxn ang="0">
                    <a:pos x="151" y="216"/>
                  </a:cxn>
                  <a:cxn ang="0">
                    <a:pos x="134" y="190"/>
                  </a:cxn>
                  <a:cxn ang="0">
                    <a:pos x="102" y="215"/>
                  </a:cxn>
                  <a:cxn ang="0">
                    <a:pos x="69" y="220"/>
                  </a:cxn>
                  <a:cxn ang="0">
                    <a:pos x="65" y="161"/>
                  </a:cxn>
                  <a:cxn ang="0">
                    <a:pos x="19" y="190"/>
                  </a:cxn>
                  <a:cxn ang="0">
                    <a:pos x="14" y="157"/>
                  </a:cxn>
                </a:cxnLst>
                <a:rect l="0" t="0" r="r" b="b"/>
                <a:pathLst>
                  <a:path w="354" h="487">
                    <a:moveTo>
                      <a:pt x="13" y="157"/>
                    </a:moveTo>
                    <a:lnTo>
                      <a:pt x="8" y="156"/>
                    </a:lnTo>
                    <a:lnTo>
                      <a:pt x="2" y="149"/>
                    </a:lnTo>
                    <a:lnTo>
                      <a:pt x="0" y="124"/>
                    </a:lnTo>
                    <a:lnTo>
                      <a:pt x="5" y="112"/>
                    </a:lnTo>
                    <a:lnTo>
                      <a:pt x="9" y="110"/>
                    </a:lnTo>
                    <a:lnTo>
                      <a:pt x="13" y="109"/>
                    </a:lnTo>
                    <a:lnTo>
                      <a:pt x="32" y="104"/>
                    </a:lnTo>
                    <a:lnTo>
                      <a:pt x="38" y="99"/>
                    </a:lnTo>
                    <a:lnTo>
                      <a:pt x="46" y="98"/>
                    </a:lnTo>
                    <a:lnTo>
                      <a:pt x="55" y="111"/>
                    </a:lnTo>
                    <a:lnTo>
                      <a:pt x="57" y="107"/>
                    </a:lnTo>
                    <a:lnTo>
                      <a:pt x="59" y="92"/>
                    </a:lnTo>
                    <a:lnTo>
                      <a:pt x="66" y="80"/>
                    </a:lnTo>
                    <a:lnTo>
                      <a:pt x="76" y="76"/>
                    </a:lnTo>
                    <a:lnTo>
                      <a:pt x="87" y="85"/>
                    </a:lnTo>
                    <a:lnTo>
                      <a:pt x="91" y="85"/>
                    </a:lnTo>
                    <a:lnTo>
                      <a:pt x="105" y="90"/>
                    </a:lnTo>
                    <a:lnTo>
                      <a:pt x="119" y="103"/>
                    </a:lnTo>
                    <a:lnTo>
                      <a:pt x="126" y="107"/>
                    </a:lnTo>
                    <a:lnTo>
                      <a:pt x="134" y="113"/>
                    </a:lnTo>
                    <a:lnTo>
                      <a:pt x="137" y="107"/>
                    </a:lnTo>
                    <a:lnTo>
                      <a:pt x="129" y="90"/>
                    </a:lnTo>
                    <a:lnTo>
                      <a:pt x="120" y="76"/>
                    </a:lnTo>
                    <a:lnTo>
                      <a:pt x="115" y="58"/>
                    </a:lnTo>
                    <a:lnTo>
                      <a:pt x="117" y="48"/>
                    </a:lnTo>
                    <a:lnTo>
                      <a:pt x="124" y="41"/>
                    </a:lnTo>
                    <a:lnTo>
                      <a:pt x="130" y="31"/>
                    </a:lnTo>
                    <a:lnTo>
                      <a:pt x="138" y="26"/>
                    </a:lnTo>
                    <a:lnTo>
                      <a:pt x="151" y="17"/>
                    </a:lnTo>
                    <a:lnTo>
                      <a:pt x="160" y="23"/>
                    </a:lnTo>
                    <a:lnTo>
                      <a:pt x="171" y="31"/>
                    </a:lnTo>
                    <a:lnTo>
                      <a:pt x="176" y="43"/>
                    </a:lnTo>
                    <a:lnTo>
                      <a:pt x="183" y="62"/>
                    </a:lnTo>
                    <a:lnTo>
                      <a:pt x="185" y="64"/>
                    </a:lnTo>
                    <a:lnTo>
                      <a:pt x="186" y="49"/>
                    </a:lnTo>
                    <a:lnTo>
                      <a:pt x="181" y="26"/>
                    </a:lnTo>
                    <a:lnTo>
                      <a:pt x="176" y="13"/>
                    </a:lnTo>
                    <a:lnTo>
                      <a:pt x="179" y="2"/>
                    </a:lnTo>
                    <a:lnTo>
                      <a:pt x="187" y="8"/>
                    </a:lnTo>
                    <a:lnTo>
                      <a:pt x="197" y="15"/>
                    </a:lnTo>
                    <a:lnTo>
                      <a:pt x="206" y="18"/>
                    </a:lnTo>
                    <a:lnTo>
                      <a:pt x="215" y="39"/>
                    </a:lnTo>
                    <a:lnTo>
                      <a:pt x="217" y="40"/>
                    </a:lnTo>
                    <a:lnTo>
                      <a:pt x="217" y="31"/>
                    </a:lnTo>
                    <a:lnTo>
                      <a:pt x="215" y="7"/>
                    </a:lnTo>
                    <a:lnTo>
                      <a:pt x="225" y="7"/>
                    </a:lnTo>
                    <a:lnTo>
                      <a:pt x="233" y="9"/>
                    </a:lnTo>
                    <a:lnTo>
                      <a:pt x="237" y="21"/>
                    </a:lnTo>
                    <a:lnTo>
                      <a:pt x="242" y="36"/>
                    </a:lnTo>
                    <a:lnTo>
                      <a:pt x="245" y="36"/>
                    </a:lnTo>
                    <a:lnTo>
                      <a:pt x="245" y="24"/>
                    </a:lnTo>
                    <a:lnTo>
                      <a:pt x="243" y="3"/>
                    </a:lnTo>
                    <a:lnTo>
                      <a:pt x="249" y="0"/>
                    </a:lnTo>
                    <a:lnTo>
                      <a:pt x="269" y="17"/>
                    </a:lnTo>
                    <a:lnTo>
                      <a:pt x="283" y="30"/>
                    </a:lnTo>
                    <a:lnTo>
                      <a:pt x="294" y="27"/>
                    </a:lnTo>
                    <a:lnTo>
                      <a:pt x="310" y="27"/>
                    </a:lnTo>
                    <a:lnTo>
                      <a:pt x="316" y="29"/>
                    </a:lnTo>
                    <a:lnTo>
                      <a:pt x="320" y="35"/>
                    </a:lnTo>
                    <a:lnTo>
                      <a:pt x="320" y="35"/>
                    </a:lnTo>
                    <a:lnTo>
                      <a:pt x="328" y="39"/>
                    </a:lnTo>
                    <a:lnTo>
                      <a:pt x="334" y="47"/>
                    </a:lnTo>
                    <a:lnTo>
                      <a:pt x="338" y="51"/>
                    </a:lnTo>
                    <a:lnTo>
                      <a:pt x="347" y="53"/>
                    </a:lnTo>
                    <a:lnTo>
                      <a:pt x="354" y="68"/>
                    </a:lnTo>
                    <a:lnTo>
                      <a:pt x="352" y="82"/>
                    </a:lnTo>
                    <a:lnTo>
                      <a:pt x="345" y="87"/>
                    </a:lnTo>
                    <a:lnTo>
                      <a:pt x="339" y="102"/>
                    </a:lnTo>
                    <a:lnTo>
                      <a:pt x="329" y="109"/>
                    </a:lnTo>
                    <a:lnTo>
                      <a:pt x="324" y="107"/>
                    </a:lnTo>
                    <a:lnTo>
                      <a:pt x="312" y="101"/>
                    </a:lnTo>
                    <a:lnTo>
                      <a:pt x="299" y="101"/>
                    </a:lnTo>
                    <a:lnTo>
                      <a:pt x="295" y="107"/>
                    </a:lnTo>
                    <a:lnTo>
                      <a:pt x="285" y="113"/>
                    </a:lnTo>
                    <a:lnTo>
                      <a:pt x="282" y="131"/>
                    </a:lnTo>
                    <a:lnTo>
                      <a:pt x="286" y="145"/>
                    </a:lnTo>
                    <a:lnTo>
                      <a:pt x="290" y="146"/>
                    </a:lnTo>
                    <a:lnTo>
                      <a:pt x="295" y="145"/>
                    </a:lnTo>
                    <a:lnTo>
                      <a:pt x="305" y="134"/>
                    </a:lnTo>
                    <a:lnTo>
                      <a:pt x="309" y="135"/>
                    </a:lnTo>
                    <a:lnTo>
                      <a:pt x="313" y="151"/>
                    </a:lnTo>
                    <a:lnTo>
                      <a:pt x="312" y="155"/>
                    </a:lnTo>
                    <a:lnTo>
                      <a:pt x="306" y="160"/>
                    </a:lnTo>
                    <a:lnTo>
                      <a:pt x="298" y="168"/>
                    </a:lnTo>
                    <a:lnTo>
                      <a:pt x="292" y="179"/>
                    </a:lnTo>
                    <a:lnTo>
                      <a:pt x="280" y="197"/>
                    </a:lnTo>
                    <a:lnTo>
                      <a:pt x="273" y="204"/>
                    </a:lnTo>
                    <a:lnTo>
                      <a:pt x="267" y="216"/>
                    </a:lnTo>
                    <a:lnTo>
                      <a:pt x="262" y="226"/>
                    </a:lnTo>
                    <a:lnTo>
                      <a:pt x="250" y="226"/>
                    </a:lnTo>
                    <a:lnTo>
                      <a:pt x="253" y="255"/>
                    </a:lnTo>
                    <a:lnTo>
                      <a:pt x="251" y="261"/>
                    </a:lnTo>
                    <a:lnTo>
                      <a:pt x="238" y="275"/>
                    </a:lnTo>
                    <a:lnTo>
                      <a:pt x="234" y="275"/>
                    </a:lnTo>
                    <a:lnTo>
                      <a:pt x="226" y="274"/>
                    </a:lnTo>
                    <a:lnTo>
                      <a:pt x="218" y="267"/>
                    </a:lnTo>
                    <a:lnTo>
                      <a:pt x="205" y="262"/>
                    </a:lnTo>
                    <a:lnTo>
                      <a:pt x="201" y="272"/>
                    </a:lnTo>
                    <a:lnTo>
                      <a:pt x="215" y="293"/>
                    </a:lnTo>
                    <a:lnTo>
                      <a:pt x="212" y="297"/>
                    </a:lnTo>
                    <a:lnTo>
                      <a:pt x="206" y="296"/>
                    </a:lnTo>
                    <a:lnTo>
                      <a:pt x="199" y="297"/>
                    </a:lnTo>
                    <a:lnTo>
                      <a:pt x="193" y="298"/>
                    </a:lnTo>
                    <a:lnTo>
                      <a:pt x="180" y="291"/>
                    </a:lnTo>
                    <a:lnTo>
                      <a:pt x="169" y="293"/>
                    </a:lnTo>
                    <a:lnTo>
                      <a:pt x="168" y="313"/>
                    </a:lnTo>
                    <a:lnTo>
                      <a:pt x="175" y="310"/>
                    </a:lnTo>
                    <a:lnTo>
                      <a:pt x="181" y="310"/>
                    </a:lnTo>
                    <a:lnTo>
                      <a:pt x="193" y="319"/>
                    </a:lnTo>
                    <a:lnTo>
                      <a:pt x="196" y="323"/>
                    </a:lnTo>
                    <a:lnTo>
                      <a:pt x="197" y="342"/>
                    </a:lnTo>
                    <a:lnTo>
                      <a:pt x="195" y="348"/>
                    </a:lnTo>
                    <a:lnTo>
                      <a:pt x="189" y="351"/>
                    </a:lnTo>
                    <a:lnTo>
                      <a:pt x="187" y="370"/>
                    </a:lnTo>
                    <a:lnTo>
                      <a:pt x="181" y="371"/>
                    </a:lnTo>
                    <a:lnTo>
                      <a:pt x="178" y="369"/>
                    </a:lnTo>
                    <a:lnTo>
                      <a:pt x="176" y="374"/>
                    </a:lnTo>
                    <a:lnTo>
                      <a:pt x="178" y="381"/>
                    </a:lnTo>
                    <a:lnTo>
                      <a:pt x="182" y="387"/>
                    </a:lnTo>
                    <a:lnTo>
                      <a:pt x="180" y="391"/>
                    </a:lnTo>
                    <a:lnTo>
                      <a:pt x="171" y="393"/>
                    </a:lnTo>
                    <a:lnTo>
                      <a:pt x="167" y="392"/>
                    </a:lnTo>
                    <a:lnTo>
                      <a:pt x="157" y="388"/>
                    </a:lnTo>
                    <a:lnTo>
                      <a:pt x="155" y="390"/>
                    </a:lnTo>
                    <a:lnTo>
                      <a:pt x="157" y="410"/>
                    </a:lnTo>
                    <a:lnTo>
                      <a:pt x="157" y="416"/>
                    </a:lnTo>
                    <a:lnTo>
                      <a:pt x="153" y="423"/>
                    </a:lnTo>
                    <a:lnTo>
                      <a:pt x="149" y="427"/>
                    </a:lnTo>
                    <a:lnTo>
                      <a:pt x="141" y="424"/>
                    </a:lnTo>
                    <a:lnTo>
                      <a:pt x="130" y="421"/>
                    </a:lnTo>
                    <a:lnTo>
                      <a:pt x="122" y="416"/>
                    </a:lnTo>
                    <a:lnTo>
                      <a:pt x="117" y="418"/>
                    </a:lnTo>
                    <a:lnTo>
                      <a:pt x="110" y="430"/>
                    </a:lnTo>
                    <a:lnTo>
                      <a:pt x="116" y="433"/>
                    </a:lnTo>
                    <a:lnTo>
                      <a:pt x="118" y="434"/>
                    </a:lnTo>
                    <a:lnTo>
                      <a:pt x="129" y="437"/>
                    </a:lnTo>
                    <a:lnTo>
                      <a:pt x="139" y="440"/>
                    </a:lnTo>
                    <a:lnTo>
                      <a:pt x="147" y="444"/>
                    </a:lnTo>
                    <a:lnTo>
                      <a:pt x="158" y="445"/>
                    </a:lnTo>
                    <a:lnTo>
                      <a:pt x="162" y="453"/>
                    </a:lnTo>
                    <a:lnTo>
                      <a:pt x="162" y="462"/>
                    </a:lnTo>
                    <a:lnTo>
                      <a:pt x="157" y="471"/>
                    </a:lnTo>
                    <a:lnTo>
                      <a:pt x="142" y="477"/>
                    </a:lnTo>
                    <a:lnTo>
                      <a:pt x="137" y="480"/>
                    </a:lnTo>
                    <a:lnTo>
                      <a:pt x="132" y="485"/>
                    </a:lnTo>
                    <a:lnTo>
                      <a:pt x="126" y="487"/>
                    </a:lnTo>
                    <a:lnTo>
                      <a:pt x="123" y="481"/>
                    </a:lnTo>
                    <a:lnTo>
                      <a:pt x="119" y="466"/>
                    </a:lnTo>
                    <a:lnTo>
                      <a:pt x="116" y="467"/>
                    </a:lnTo>
                    <a:lnTo>
                      <a:pt x="113" y="467"/>
                    </a:lnTo>
                    <a:lnTo>
                      <a:pt x="105" y="459"/>
                    </a:lnTo>
                    <a:lnTo>
                      <a:pt x="105" y="463"/>
                    </a:lnTo>
                    <a:lnTo>
                      <a:pt x="106" y="475"/>
                    </a:lnTo>
                    <a:lnTo>
                      <a:pt x="98" y="475"/>
                    </a:lnTo>
                    <a:lnTo>
                      <a:pt x="90" y="472"/>
                    </a:lnTo>
                    <a:lnTo>
                      <a:pt x="85" y="464"/>
                    </a:lnTo>
                    <a:lnTo>
                      <a:pt x="80" y="453"/>
                    </a:lnTo>
                    <a:lnTo>
                      <a:pt x="78" y="454"/>
                    </a:lnTo>
                    <a:lnTo>
                      <a:pt x="81" y="471"/>
                    </a:lnTo>
                    <a:lnTo>
                      <a:pt x="79" y="475"/>
                    </a:lnTo>
                    <a:lnTo>
                      <a:pt x="75" y="478"/>
                    </a:lnTo>
                    <a:lnTo>
                      <a:pt x="65" y="476"/>
                    </a:lnTo>
                    <a:lnTo>
                      <a:pt x="53" y="475"/>
                    </a:lnTo>
                    <a:lnTo>
                      <a:pt x="48" y="473"/>
                    </a:lnTo>
                    <a:lnTo>
                      <a:pt x="41" y="464"/>
                    </a:lnTo>
                    <a:lnTo>
                      <a:pt x="37" y="461"/>
                    </a:lnTo>
                    <a:lnTo>
                      <a:pt x="36" y="472"/>
                    </a:lnTo>
                    <a:lnTo>
                      <a:pt x="32" y="475"/>
                    </a:lnTo>
                    <a:lnTo>
                      <a:pt x="22" y="468"/>
                    </a:lnTo>
                    <a:lnTo>
                      <a:pt x="23" y="454"/>
                    </a:lnTo>
                    <a:lnTo>
                      <a:pt x="24" y="448"/>
                    </a:lnTo>
                    <a:lnTo>
                      <a:pt x="33" y="446"/>
                    </a:lnTo>
                    <a:lnTo>
                      <a:pt x="36" y="440"/>
                    </a:lnTo>
                    <a:lnTo>
                      <a:pt x="41" y="435"/>
                    </a:lnTo>
                    <a:lnTo>
                      <a:pt x="47" y="436"/>
                    </a:lnTo>
                    <a:lnTo>
                      <a:pt x="50" y="432"/>
                    </a:lnTo>
                    <a:lnTo>
                      <a:pt x="44" y="422"/>
                    </a:lnTo>
                    <a:lnTo>
                      <a:pt x="39" y="406"/>
                    </a:lnTo>
                    <a:lnTo>
                      <a:pt x="39" y="402"/>
                    </a:lnTo>
                    <a:lnTo>
                      <a:pt x="42" y="399"/>
                    </a:lnTo>
                    <a:lnTo>
                      <a:pt x="48" y="400"/>
                    </a:lnTo>
                    <a:lnTo>
                      <a:pt x="58" y="402"/>
                    </a:lnTo>
                    <a:lnTo>
                      <a:pt x="63" y="407"/>
                    </a:lnTo>
                    <a:lnTo>
                      <a:pt x="69" y="420"/>
                    </a:lnTo>
                    <a:lnTo>
                      <a:pt x="76" y="428"/>
                    </a:lnTo>
                    <a:lnTo>
                      <a:pt x="82" y="431"/>
                    </a:lnTo>
                    <a:lnTo>
                      <a:pt x="91" y="430"/>
                    </a:lnTo>
                    <a:lnTo>
                      <a:pt x="96" y="427"/>
                    </a:lnTo>
                    <a:lnTo>
                      <a:pt x="96" y="420"/>
                    </a:lnTo>
                    <a:lnTo>
                      <a:pt x="99" y="413"/>
                    </a:lnTo>
                    <a:lnTo>
                      <a:pt x="82" y="413"/>
                    </a:lnTo>
                    <a:lnTo>
                      <a:pt x="77" y="408"/>
                    </a:lnTo>
                    <a:lnTo>
                      <a:pt x="76" y="386"/>
                    </a:lnTo>
                    <a:lnTo>
                      <a:pt x="77" y="382"/>
                    </a:lnTo>
                    <a:lnTo>
                      <a:pt x="68" y="378"/>
                    </a:lnTo>
                    <a:lnTo>
                      <a:pt x="57" y="374"/>
                    </a:lnTo>
                    <a:lnTo>
                      <a:pt x="56" y="374"/>
                    </a:lnTo>
                    <a:lnTo>
                      <a:pt x="52" y="377"/>
                    </a:lnTo>
                    <a:lnTo>
                      <a:pt x="53" y="357"/>
                    </a:lnTo>
                    <a:lnTo>
                      <a:pt x="60" y="342"/>
                    </a:lnTo>
                    <a:lnTo>
                      <a:pt x="66" y="337"/>
                    </a:lnTo>
                    <a:lnTo>
                      <a:pt x="76" y="337"/>
                    </a:lnTo>
                    <a:lnTo>
                      <a:pt x="82" y="338"/>
                    </a:lnTo>
                    <a:lnTo>
                      <a:pt x="89" y="340"/>
                    </a:lnTo>
                    <a:lnTo>
                      <a:pt x="100" y="348"/>
                    </a:lnTo>
                    <a:lnTo>
                      <a:pt x="108" y="352"/>
                    </a:lnTo>
                    <a:lnTo>
                      <a:pt x="110" y="347"/>
                    </a:lnTo>
                    <a:lnTo>
                      <a:pt x="116" y="346"/>
                    </a:lnTo>
                    <a:lnTo>
                      <a:pt x="98" y="324"/>
                    </a:lnTo>
                    <a:lnTo>
                      <a:pt x="88" y="315"/>
                    </a:lnTo>
                    <a:lnTo>
                      <a:pt x="69" y="276"/>
                    </a:lnTo>
                    <a:lnTo>
                      <a:pt x="67" y="284"/>
                    </a:lnTo>
                    <a:lnTo>
                      <a:pt x="59" y="257"/>
                    </a:lnTo>
                    <a:lnTo>
                      <a:pt x="59" y="249"/>
                    </a:lnTo>
                    <a:lnTo>
                      <a:pt x="61" y="245"/>
                    </a:lnTo>
                    <a:lnTo>
                      <a:pt x="71" y="249"/>
                    </a:lnTo>
                    <a:lnTo>
                      <a:pt x="81" y="248"/>
                    </a:lnTo>
                    <a:lnTo>
                      <a:pt x="92" y="250"/>
                    </a:lnTo>
                    <a:lnTo>
                      <a:pt x="101" y="263"/>
                    </a:lnTo>
                    <a:lnTo>
                      <a:pt x="114" y="286"/>
                    </a:lnTo>
                    <a:lnTo>
                      <a:pt x="122" y="285"/>
                    </a:lnTo>
                    <a:lnTo>
                      <a:pt x="127" y="288"/>
                    </a:lnTo>
                    <a:lnTo>
                      <a:pt x="119" y="271"/>
                    </a:lnTo>
                    <a:lnTo>
                      <a:pt x="108" y="261"/>
                    </a:lnTo>
                    <a:lnTo>
                      <a:pt x="115" y="238"/>
                    </a:lnTo>
                    <a:lnTo>
                      <a:pt x="123" y="227"/>
                    </a:lnTo>
                    <a:lnTo>
                      <a:pt x="132" y="226"/>
                    </a:lnTo>
                    <a:lnTo>
                      <a:pt x="140" y="218"/>
                    </a:lnTo>
                    <a:lnTo>
                      <a:pt x="151" y="216"/>
                    </a:lnTo>
                    <a:lnTo>
                      <a:pt x="158" y="212"/>
                    </a:lnTo>
                    <a:lnTo>
                      <a:pt x="165" y="211"/>
                    </a:lnTo>
                    <a:lnTo>
                      <a:pt x="156" y="194"/>
                    </a:lnTo>
                    <a:lnTo>
                      <a:pt x="148" y="189"/>
                    </a:lnTo>
                    <a:lnTo>
                      <a:pt x="134" y="190"/>
                    </a:lnTo>
                    <a:lnTo>
                      <a:pt x="128" y="199"/>
                    </a:lnTo>
                    <a:lnTo>
                      <a:pt x="120" y="204"/>
                    </a:lnTo>
                    <a:lnTo>
                      <a:pt x="113" y="211"/>
                    </a:lnTo>
                    <a:lnTo>
                      <a:pt x="105" y="212"/>
                    </a:lnTo>
                    <a:lnTo>
                      <a:pt x="102" y="215"/>
                    </a:lnTo>
                    <a:lnTo>
                      <a:pt x="94" y="200"/>
                    </a:lnTo>
                    <a:lnTo>
                      <a:pt x="92" y="203"/>
                    </a:lnTo>
                    <a:lnTo>
                      <a:pt x="90" y="209"/>
                    </a:lnTo>
                    <a:lnTo>
                      <a:pt x="78" y="208"/>
                    </a:lnTo>
                    <a:lnTo>
                      <a:pt x="69" y="220"/>
                    </a:lnTo>
                    <a:lnTo>
                      <a:pt x="71" y="193"/>
                    </a:lnTo>
                    <a:lnTo>
                      <a:pt x="76" y="182"/>
                    </a:lnTo>
                    <a:lnTo>
                      <a:pt x="76" y="175"/>
                    </a:lnTo>
                    <a:lnTo>
                      <a:pt x="73" y="166"/>
                    </a:lnTo>
                    <a:lnTo>
                      <a:pt x="65" y="161"/>
                    </a:lnTo>
                    <a:lnTo>
                      <a:pt x="58" y="161"/>
                    </a:lnTo>
                    <a:lnTo>
                      <a:pt x="35" y="179"/>
                    </a:lnTo>
                    <a:lnTo>
                      <a:pt x="24" y="202"/>
                    </a:lnTo>
                    <a:lnTo>
                      <a:pt x="22" y="199"/>
                    </a:lnTo>
                    <a:lnTo>
                      <a:pt x="19" y="190"/>
                    </a:lnTo>
                    <a:lnTo>
                      <a:pt x="21" y="185"/>
                    </a:lnTo>
                    <a:lnTo>
                      <a:pt x="25" y="184"/>
                    </a:lnTo>
                    <a:lnTo>
                      <a:pt x="24" y="173"/>
                    </a:lnTo>
                    <a:lnTo>
                      <a:pt x="21" y="159"/>
                    </a:lnTo>
                    <a:lnTo>
                      <a:pt x="14" y="157"/>
                    </a:lnTo>
                    <a:lnTo>
                      <a:pt x="13" y="157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60" name="Freeform 460"/>
              <p:cNvSpPr>
                <a:spLocks/>
              </p:cNvSpPr>
              <p:nvPr/>
            </p:nvSpPr>
            <p:spPr bwMode="auto">
              <a:xfrm>
                <a:off x="2105" y="1985"/>
                <a:ext cx="83" cy="75"/>
              </a:xfrm>
              <a:custGeom>
                <a:avLst/>
                <a:gdLst/>
                <a:ahLst/>
                <a:cxnLst>
                  <a:cxn ang="0">
                    <a:pos x="23" y="75"/>
                  </a:cxn>
                  <a:cxn ang="0">
                    <a:pos x="20" y="74"/>
                  </a:cxn>
                  <a:cxn ang="0">
                    <a:pos x="20" y="63"/>
                  </a:cxn>
                  <a:cxn ang="0">
                    <a:pos x="18" y="59"/>
                  </a:cxn>
                  <a:cxn ang="0">
                    <a:pos x="13" y="61"/>
                  </a:cxn>
                  <a:cxn ang="0">
                    <a:pos x="0" y="65"/>
                  </a:cxn>
                  <a:cxn ang="0">
                    <a:pos x="0" y="59"/>
                  </a:cxn>
                  <a:cxn ang="0">
                    <a:pos x="4" y="55"/>
                  </a:cxn>
                  <a:cxn ang="0">
                    <a:pos x="12" y="49"/>
                  </a:cxn>
                  <a:cxn ang="0">
                    <a:pos x="11" y="43"/>
                  </a:cxn>
                  <a:cxn ang="0">
                    <a:pos x="10" y="38"/>
                  </a:cxn>
                  <a:cxn ang="0">
                    <a:pos x="11" y="32"/>
                  </a:cxn>
                  <a:cxn ang="0">
                    <a:pos x="13" y="22"/>
                  </a:cxn>
                  <a:cxn ang="0">
                    <a:pos x="15" y="14"/>
                  </a:cxn>
                  <a:cxn ang="0">
                    <a:pos x="17" y="6"/>
                  </a:cxn>
                  <a:cxn ang="0">
                    <a:pos x="19" y="0"/>
                  </a:cxn>
                  <a:cxn ang="0">
                    <a:pos x="25" y="7"/>
                  </a:cxn>
                  <a:cxn ang="0">
                    <a:pos x="23" y="14"/>
                  </a:cxn>
                  <a:cxn ang="0">
                    <a:pos x="27" y="19"/>
                  </a:cxn>
                  <a:cxn ang="0">
                    <a:pos x="30" y="19"/>
                  </a:cxn>
                  <a:cxn ang="0">
                    <a:pos x="32" y="13"/>
                  </a:cxn>
                  <a:cxn ang="0">
                    <a:pos x="36" y="15"/>
                  </a:cxn>
                  <a:cxn ang="0">
                    <a:pos x="40" y="19"/>
                  </a:cxn>
                  <a:cxn ang="0">
                    <a:pos x="45" y="25"/>
                  </a:cxn>
                  <a:cxn ang="0">
                    <a:pos x="48" y="28"/>
                  </a:cxn>
                  <a:cxn ang="0">
                    <a:pos x="60" y="35"/>
                  </a:cxn>
                  <a:cxn ang="0">
                    <a:pos x="63" y="38"/>
                  </a:cxn>
                  <a:cxn ang="0">
                    <a:pos x="64" y="41"/>
                  </a:cxn>
                  <a:cxn ang="0">
                    <a:pos x="63" y="53"/>
                  </a:cxn>
                  <a:cxn ang="0">
                    <a:pos x="66" y="53"/>
                  </a:cxn>
                  <a:cxn ang="0">
                    <a:pos x="69" y="52"/>
                  </a:cxn>
                  <a:cxn ang="0">
                    <a:pos x="74" y="53"/>
                  </a:cxn>
                  <a:cxn ang="0">
                    <a:pos x="78" y="55"/>
                  </a:cxn>
                  <a:cxn ang="0">
                    <a:pos x="83" y="60"/>
                  </a:cxn>
                  <a:cxn ang="0">
                    <a:pos x="81" y="61"/>
                  </a:cxn>
                  <a:cxn ang="0">
                    <a:pos x="79" y="63"/>
                  </a:cxn>
                  <a:cxn ang="0">
                    <a:pos x="77" y="66"/>
                  </a:cxn>
                  <a:cxn ang="0">
                    <a:pos x="72" y="66"/>
                  </a:cxn>
                  <a:cxn ang="0">
                    <a:pos x="68" y="64"/>
                  </a:cxn>
                  <a:cxn ang="0">
                    <a:pos x="62" y="62"/>
                  </a:cxn>
                  <a:cxn ang="0">
                    <a:pos x="59" y="61"/>
                  </a:cxn>
                  <a:cxn ang="0">
                    <a:pos x="56" y="54"/>
                  </a:cxn>
                  <a:cxn ang="0">
                    <a:pos x="53" y="50"/>
                  </a:cxn>
                  <a:cxn ang="0">
                    <a:pos x="47" y="47"/>
                  </a:cxn>
                  <a:cxn ang="0">
                    <a:pos x="44" y="48"/>
                  </a:cxn>
                  <a:cxn ang="0">
                    <a:pos x="43" y="51"/>
                  </a:cxn>
                  <a:cxn ang="0">
                    <a:pos x="44" y="58"/>
                  </a:cxn>
                  <a:cxn ang="0">
                    <a:pos x="43" y="59"/>
                  </a:cxn>
                  <a:cxn ang="0">
                    <a:pos x="36" y="61"/>
                  </a:cxn>
                  <a:cxn ang="0">
                    <a:pos x="33" y="67"/>
                  </a:cxn>
                  <a:cxn ang="0">
                    <a:pos x="29" y="71"/>
                  </a:cxn>
                  <a:cxn ang="0">
                    <a:pos x="23" y="75"/>
                  </a:cxn>
                </a:cxnLst>
                <a:rect l="0" t="0" r="r" b="b"/>
                <a:pathLst>
                  <a:path w="83" h="75">
                    <a:moveTo>
                      <a:pt x="23" y="75"/>
                    </a:moveTo>
                    <a:lnTo>
                      <a:pt x="20" y="74"/>
                    </a:lnTo>
                    <a:lnTo>
                      <a:pt x="20" y="63"/>
                    </a:lnTo>
                    <a:lnTo>
                      <a:pt x="18" y="59"/>
                    </a:lnTo>
                    <a:lnTo>
                      <a:pt x="13" y="61"/>
                    </a:lnTo>
                    <a:lnTo>
                      <a:pt x="0" y="65"/>
                    </a:lnTo>
                    <a:lnTo>
                      <a:pt x="0" y="59"/>
                    </a:lnTo>
                    <a:lnTo>
                      <a:pt x="4" y="55"/>
                    </a:lnTo>
                    <a:lnTo>
                      <a:pt x="12" y="49"/>
                    </a:lnTo>
                    <a:lnTo>
                      <a:pt x="11" y="43"/>
                    </a:lnTo>
                    <a:lnTo>
                      <a:pt x="10" y="38"/>
                    </a:lnTo>
                    <a:lnTo>
                      <a:pt x="11" y="32"/>
                    </a:lnTo>
                    <a:lnTo>
                      <a:pt x="13" y="22"/>
                    </a:lnTo>
                    <a:lnTo>
                      <a:pt x="15" y="14"/>
                    </a:lnTo>
                    <a:lnTo>
                      <a:pt x="17" y="6"/>
                    </a:lnTo>
                    <a:lnTo>
                      <a:pt x="19" y="0"/>
                    </a:lnTo>
                    <a:lnTo>
                      <a:pt x="25" y="7"/>
                    </a:lnTo>
                    <a:lnTo>
                      <a:pt x="23" y="14"/>
                    </a:lnTo>
                    <a:lnTo>
                      <a:pt x="27" y="19"/>
                    </a:lnTo>
                    <a:lnTo>
                      <a:pt x="30" y="19"/>
                    </a:lnTo>
                    <a:lnTo>
                      <a:pt x="32" y="13"/>
                    </a:lnTo>
                    <a:lnTo>
                      <a:pt x="36" y="15"/>
                    </a:lnTo>
                    <a:lnTo>
                      <a:pt x="40" y="19"/>
                    </a:lnTo>
                    <a:lnTo>
                      <a:pt x="45" y="25"/>
                    </a:lnTo>
                    <a:lnTo>
                      <a:pt x="48" y="28"/>
                    </a:lnTo>
                    <a:lnTo>
                      <a:pt x="60" y="35"/>
                    </a:lnTo>
                    <a:lnTo>
                      <a:pt x="63" y="38"/>
                    </a:lnTo>
                    <a:lnTo>
                      <a:pt x="64" y="41"/>
                    </a:lnTo>
                    <a:lnTo>
                      <a:pt x="63" y="53"/>
                    </a:lnTo>
                    <a:lnTo>
                      <a:pt x="66" y="53"/>
                    </a:lnTo>
                    <a:lnTo>
                      <a:pt x="69" y="52"/>
                    </a:lnTo>
                    <a:lnTo>
                      <a:pt x="74" y="53"/>
                    </a:lnTo>
                    <a:lnTo>
                      <a:pt x="78" y="55"/>
                    </a:lnTo>
                    <a:lnTo>
                      <a:pt x="83" y="60"/>
                    </a:lnTo>
                    <a:lnTo>
                      <a:pt x="81" y="61"/>
                    </a:lnTo>
                    <a:lnTo>
                      <a:pt x="79" y="63"/>
                    </a:lnTo>
                    <a:lnTo>
                      <a:pt x="77" y="66"/>
                    </a:lnTo>
                    <a:lnTo>
                      <a:pt x="72" y="66"/>
                    </a:lnTo>
                    <a:lnTo>
                      <a:pt x="68" y="64"/>
                    </a:lnTo>
                    <a:lnTo>
                      <a:pt x="62" y="62"/>
                    </a:lnTo>
                    <a:lnTo>
                      <a:pt x="59" y="61"/>
                    </a:lnTo>
                    <a:lnTo>
                      <a:pt x="56" y="54"/>
                    </a:lnTo>
                    <a:lnTo>
                      <a:pt x="53" y="50"/>
                    </a:lnTo>
                    <a:lnTo>
                      <a:pt x="47" y="47"/>
                    </a:lnTo>
                    <a:lnTo>
                      <a:pt x="44" y="48"/>
                    </a:lnTo>
                    <a:lnTo>
                      <a:pt x="43" y="51"/>
                    </a:lnTo>
                    <a:lnTo>
                      <a:pt x="44" y="58"/>
                    </a:lnTo>
                    <a:lnTo>
                      <a:pt x="43" y="59"/>
                    </a:lnTo>
                    <a:lnTo>
                      <a:pt x="36" y="61"/>
                    </a:lnTo>
                    <a:lnTo>
                      <a:pt x="33" y="67"/>
                    </a:lnTo>
                    <a:lnTo>
                      <a:pt x="29" y="71"/>
                    </a:lnTo>
                    <a:lnTo>
                      <a:pt x="23" y="75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61" name="Freeform 461"/>
              <p:cNvSpPr>
                <a:spLocks/>
              </p:cNvSpPr>
              <p:nvPr/>
            </p:nvSpPr>
            <p:spPr bwMode="auto">
              <a:xfrm>
                <a:off x="2414" y="2404"/>
                <a:ext cx="20" cy="26"/>
              </a:xfrm>
              <a:custGeom>
                <a:avLst/>
                <a:gdLst/>
                <a:ahLst/>
                <a:cxnLst>
                  <a:cxn ang="0">
                    <a:pos x="7" y="26"/>
                  </a:cxn>
                  <a:cxn ang="0">
                    <a:pos x="5" y="25"/>
                  </a:cxn>
                  <a:cxn ang="0">
                    <a:pos x="2" y="23"/>
                  </a:cxn>
                  <a:cxn ang="0">
                    <a:pos x="0" y="19"/>
                  </a:cxn>
                  <a:cxn ang="0">
                    <a:pos x="0" y="14"/>
                  </a:cxn>
                  <a:cxn ang="0">
                    <a:pos x="5" y="8"/>
                  </a:cxn>
                  <a:cxn ang="0">
                    <a:pos x="10" y="0"/>
                  </a:cxn>
                  <a:cxn ang="0">
                    <a:pos x="14" y="3"/>
                  </a:cxn>
                  <a:cxn ang="0">
                    <a:pos x="12" y="7"/>
                  </a:cxn>
                  <a:cxn ang="0">
                    <a:pos x="11" y="10"/>
                  </a:cxn>
                  <a:cxn ang="0">
                    <a:pos x="10" y="13"/>
                  </a:cxn>
                  <a:cxn ang="0">
                    <a:pos x="9" y="14"/>
                  </a:cxn>
                  <a:cxn ang="0">
                    <a:pos x="6" y="16"/>
                  </a:cxn>
                  <a:cxn ang="0">
                    <a:pos x="4" y="20"/>
                  </a:cxn>
                  <a:cxn ang="0">
                    <a:pos x="7" y="22"/>
                  </a:cxn>
                  <a:cxn ang="0">
                    <a:pos x="8" y="21"/>
                  </a:cxn>
                  <a:cxn ang="0">
                    <a:pos x="9" y="19"/>
                  </a:cxn>
                  <a:cxn ang="0">
                    <a:pos x="12" y="17"/>
                  </a:cxn>
                  <a:cxn ang="0">
                    <a:pos x="15" y="14"/>
                  </a:cxn>
                  <a:cxn ang="0">
                    <a:pos x="17" y="15"/>
                  </a:cxn>
                  <a:cxn ang="0">
                    <a:pos x="20" y="18"/>
                  </a:cxn>
                  <a:cxn ang="0">
                    <a:pos x="19" y="21"/>
                  </a:cxn>
                  <a:cxn ang="0">
                    <a:pos x="17" y="22"/>
                  </a:cxn>
                  <a:cxn ang="0">
                    <a:pos x="11" y="25"/>
                  </a:cxn>
                  <a:cxn ang="0">
                    <a:pos x="7" y="26"/>
                  </a:cxn>
                </a:cxnLst>
                <a:rect l="0" t="0" r="r" b="b"/>
                <a:pathLst>
                  <a:path w="20" h="26">
                    <a:moveTo>
                      <a:pt x="7" y="26"/>
                    </a:moveTo>
                    <a:lnTo>
                      <a:pt x="5" y="25"/>
                    </a:lnTo>
                    <a:lnTo>
                      <a:pt x="2" y="23"/>
                    </a:lnTo>
                    <a:lnTo>
                      <a:pt x="0" y="19"/>
                    </a:lnTo>
                    <a:lnTo>
                      <a:pt x="0" y="14"/>
                    </a:lnTo>
                    <a:lnTo>
                      <a:pt x="5" y="8"/>
                    </a:lnTo>
                    <a:lnTo>
                      <a:pt x="10" y="0"/>
                    </a:lnTo>
                    <a:lnTo>
                      <a:pt x="14" y="3"/>
                    </a:lnTo>
                    <a:lnTo>
                      <a:pt x="12" y="7"/>
                    </a:lnTo>
                    <a:lnTo>
                      <a:pt x="11" y="10"/>
                    </a:lnTo>
                    <a:lnTo>
                      <a:pt x="10" y="13"/>
                    </a:lnTo>
                    <a:lnTo>
                      <a:pt x="9" y="14"/>
                    </a:lnTo>
                    <a:lnTo>
                      <a:pt x="6" y="16"/>
                    </a:lnTo>
                    <a:lnTo>
                      <a:pt x="4" y="20"/>
                    </a:lnTo>
                    <a:lnTo>
                      <a:pt x="7" y="22"/>
                    </a:lnTo>
                    <a:lnTo>
                      <a:pt x="8" y="21"/>
                    </a:lnTo>
                    <a:lnTo>
                      <a:pt x="9" y="19"/>
                    </a:lnTo>
                    <a:lnTo>
                      <a:pt x="12" y="17"/>
                    </a:lnTo>
                    <a:lnTo>
                      <a:pt x="15" y="14"/>
                    </a:lnTo>
                    <a:lnTo>
                      <a:pt x="17" y="15"/>
                    </a:lnTo>
                    <a:lnTo>
                      <a:pt x="20" y="18"/>
                    </a:lnTo>
                    <a:lnTo>
                      <a:pt x="19" y="21"/>
                    </a:lnTo>
                    <a:lnTo>
                      <a:pt x="17" y="22"/>
                    </a:lnTo>
                    <a:lnTo>
                      <a:pt x="11" y="25"/>
                    </a:lnTo>
                    <a:lnTo>
                      <a:pt x="7" y="26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62" name="Freeform 462"/>
              <p:cNvSpPr>
                <a:spLocks/>
              </p:cNvSpPr>
              <p:nvPr/>
            </p:nvSpPr>
            <p:spPr bwMode="auto">
              <a:xfrm>
                <a:off x="2439" y="2322"/>
                <a:ext cx="80" cy="89"/>
              </a:xfrm>
              <a:custGeom>
                <a:avLst/>
                <a:gdLst/>
                <a:ahLst/>
                <a:cxnLst>
                  <a:cxn ang="0">
                    <a:pos x="8" y="54"/>
                  </a:cxn>
                  <a:cxn ang="0">
                    <a:pos x="14" y="46"/>
                  </a:cxn>
                  <a:cxn ang="0">
                    <a:pos x="17" y="47"/>
                  </a:cxn>
                  <a:cxn ang="0">
                    <a:pos x="15" y="39"/>
                  </a:cxn>
                  <a:cxn ang="0">
                    <a:pos x="18" y="30"/>
                  </a:cxn>
                  <a:cxn ang="0">
                    <a:pos x="32" y="7"/>
                  </a:cxn>
                  <a:cxn ang="0">
                    <a:pos x="38" y="1"/>
                  </a:cxn>
                  <a:cxn ang="0">
                    <a:pos x="47" y="0"/>
                  </a:cxn>
                  <a:cxn ang="0">
                    <a:pos x="46" y="4"/>
                  </a:cxn>
                  <a:cxn ang="0">
                    <a:pos x="41" y="6"/>
                  </a:cxn>
                  <a:cxn ang="0">
                    <a:pos x="39" y="16"/>
                  </a:cxn>
                  <a:cxn ang="0">
                    <a:pos x="31" y="33"/>
                  </a:cxn>
                  <a:cxn ang="0">
                    <a:pos x="32" y="35"/>
                  </a:cxn>
                  <a:cxn ang="0">
                    <a:pos x="37" y="29"/>
                  </a:cxn>
                  <a:cxn ang="0">
                    <a:pos x="45" y="30"/>
                  </a:cxn>
                  <a:cxn ang="0">
                    <a:pos x="42" y="38"/>
                  </a:cxn>
                  <a:cxn ang="0">
                    <a:pos x="51" y="43"/>
                  </a:cxn>
                  <a:cxn ang="0">
                    <a:pos x="57" y="39"/>
                  </a:cxn>
                  <a:cxn ang="0">
                    <a:pos x="62" y="39"/>
                  </a:cxn>
                  <a:cxn ang="0">
                    <a:pos x="70" y="43"/>
                  </a:cxn>
                  <a:cxn ang="0">
                    <a:pos x="67" y="47"/>
                  </a:cxn>
                  <a:cxn ang="0">
                    <a:pos x="65" y="54"/>
                  </a:cxn>
                  <a:cxn ang="0">
                    <a:pos x="69" y="57"/>
                  </a:cxn>
                  <a:cxn ang="0">
                    <a:pos x="73" y="55"/>
                  </a:cxn>
                  <a:cxn ang="0">
                    <a:pos x="75" y="57"/>
                  </a:cxn>
                  <a:cxn ang="0">
                    <a:pos x="71" y="61"/>
                  </a:cxn>
                  <a:cxn ang="0">
                    <a:pos x="66" y="63"/>
                  </a:cxn>
                  <a:cxn ang="0">
                    <a:pos x="68" y="69"/>
                  </a:cxn>
                  <a:cxn ang="0">
                    <a:pos x="70" y="69"/>
                  </a:cxn>
                  <a:cxn ang="0">
                    <a:pos x="75" y="69"/>
                  </a:cxn>
                  <a:cxn ang="0">
                    <a:pos x="75" y="74"/>
                  </a:cxn>
                  <a:cxn ang="0">
                    <a:pos x="80" y="74"/>
                  </a:cxn>
                  <a:cxn ang="0">
                    <a:pos x="79" y="78"/>
                  </a:cxn>
                  <a:cxn ang="0">
                    <a:pos x="76" y="89"/>
                  </a:cxn>
                  <a:cxn ang="0">
                    <a:pos x="71" y="87"/>
                  </a:cxn>
                  <a:cxn ang="0">
                    <a:pos x="69" y="81"/>
                  </a:cxn>
                  <a:cxn ang="0">
                    <a:pos x="63" y="84"/>
                  </a:cxn>
                  <a:cxn ang="0">
                    <a:pos x="66" y="77"/>
                  </a:cxn>
                  <a:cxn ang="0">
                    <a:pos x="63" y="71"/>
                  </a:cxn>
                  <a:cxn ang="0">
                    <a:pos x="60" y="73"/>
                  </a:cxn>
                  <a:cxn ang="0">
                    <a:pos x="55" y="76"/>
                  </a:cxn>
                  <a:cxn ang="0">
                    <a:pos x="50" y="82"/>
                  </a:cxn>
                  <a:cxn ang="0">
                    <a:pos x="43" y="85"/>
                  </a:cxn>
                  <a:cxn ang="0">
                    <a:pos x="42" y="82"/>
                  </a:cxn>
                  <a:cxn ang="0">
                    <a:pos x="51" y="74"/>
                  </a:cxn>
                  <a:cxn ang="0">
                    <a:pos x="51" y="71"/>
                  </a:cxn>
                  <a:cxn ang="0">
                    <a:pos x="46" y="74"/>
                  </a:cxn>
                  <a:cxn ang="0">
                    <a:pos x="43" y="72"/>
                  </a:cxn>
                  <a:cxn ang="0">
                    <a:pos x="39" y="69"/>
                  </a:cxn>
                  <a:cxn ang="0">
                    <a:pos x="36" y="73"/>
                  </a:cxn>
                  <a:cxn ang="0">
                    <a:pos x="27" y="73"/>
                  </a:cxn>
                  <a:cxn ang="0">
                    <a:pos x="15" y="71"/>
                  </a:cxn>
                  <a:cxn ang="0">
                    <a:pos x="2" y="72"/>
                  </a:cxn>
                  <a:cxn ang="0">
                    <a:pos x="0" y="67"/>
                  </a:cxn>
                  <a:cxn ang="0">
                    <a:pos x="4" y="63"/>
                  </a:cxn>
                  <a:cxn ang="0">
                    <a:pos x="11" y="58"/>
                  </a:cxn>
                </a:cxnLst>
                <a:rect l="0" t="0" r="r" b="b"/>
                <a:pathLst>
                  <a:path w="80" h="89">
                    <a:moveTo>
                      <a:pt x="15" y="56"/>
                    </a:moveTo>
                    <a:lnTo>
                      <a:pt x="8" y="54"/>
                    </a:lnTo>
                    <a:lnTo>
                      <a:pt x="12" y="47"/>
                    </a:lnTo>
                    <a:lnTo>
                      <a:pt x="14" y="46"/>
                    </a:lnTo>
                    <a:lnTo>
                      <a:pt x="15" y="47"/>
                    </a:lnTo>
                    <a:lnTo>
                      <a:pt x="17" y="47"/>
                    </a:lnTo>
                    <a:lnTo>
                      <a:pt x="19" y="44"/>
                    </a:lnTo>
                    <a:lnTo>
                      <a:pt x="15" y="39"/>
                    </a:lnTo>
                    <a:lnTo>
                      <a:pt x="15" y="37"/>
                    </a:lnTo>
                    <a:lnTo>
                      <a:pt x="18" y="30"/>
                    </a:lnTo>
                    <a:lnTo>
                      <a:pt x="24" y="18"/>
                    </a:lnTo>
                    <a:lnTo>
                      <a:pt x="32" y="7"/>
                    </a:lnTo>
                    <a:lnTo>
                      <a:pt x="36" y="3"/>
                    </a:lnTo>
                    <a:lnTo>
                      <a:pt x="38" y="1"/>
                    </a:lnTo>
                    <a:lnTo>
                      <a:pt x="46" y="0"/>
                    </a:lnTo>
                    <a:lnTo>
                      <a:pt x="47" y="0"/>
                    </a:lnTo>
                    <a:lnTo>
                      <a:pt x="47" y="2"/>
                    </a:lnTo>
                    <a:lnTo>
                      <a:pt x="46" y="4"/>
                    </a:lnTo>
                    <a:lnTo>
                      <a:pt x="42" y="5"/>
                    </a:lnTo>
                    <a:lnTo>
                      <a:pt x="41" y="6"/>
                    </a:lnTo>
                    <a:lnTo>
                      <a:pt x="43" y="9"/>
                    </a:lnTo>
                    <a:lnTo>
                      <a:pt x="39" y="16"/>
                    </a:lnTo>
                    <a:lnTo>
                      <a:pt x="32" y="28"/>
                    </a:lnTo>
                    <a:lnTo>
                      <a:pt x="31" y="33"/>
                    </a:lnTo>
                    <a:lnTo>
                      <a:pt x="31" y="35"/>
                    </a:lnTo>
                    <a:lnTo>
                      <a:pt x="32" y="35"/>
                    </a:lnTo>
                    <a:lnTo>
                      <a:pt x="34" y="34"/>
                    </a:lnTo>
                    <a:lnTo>
                      <a:pt x="37" y="29"/>
                    </a:lnTo>
                    <a:lnTo>
                      <a:pt x="39" y="28"/>
                    </a:lnTo>
                    <a:lnTo>
                      <a:pt x="45" y="30"/>
                    </a:lnTo>
                    <a:lnTo>
                      <a:pt x="41" y="36"/>
                    </a:lnTo>
                    <a:lnTo>
                      <a:pt x="42" y="38"/>
                    </a:lnTo>
                    <a:lnTo>
                      <a:pt x="43" y="38"/>
                    </a:lnTo>
                    <a:lnTo>
                      <a:pt x="51" y="43"/>
                    </a:lnTo>
                    <a:lnTo>
                      <a:pt x="55" y="43"/>
                    </a:lnTo>
                    <a:lnTo>
                      <a:pt x="57" y="39"/>
                    </a:lnTo>
                    <a:lnTo>
                      <a:pt x="59" y="39"/>
                    </a:lnTo>
                    <a:lnTo>
                      <a:pt x="62" y="39"/>
                    </a:lnTo>
                    <a:lnTo>
                      <a:pt x="67" y="41"/>
                    </a:lnTo>
                    <a:lnTo>
                      <a:pt x="70" y="43"/>
                    </a:lnTo>
                    <a:lnTo>
                      <a:pt x="69" y="45"/>
                    </a:lnTo>
                    <a:lnTo>
                      <a:pt x="67" y="47"/>
                    </a:lnTo>
                    <a:lnTo>
                      <a:pt x="63" y="51"/>
                    </a:lnTo>
                    <a:lnTo>
                      <a:pt x="65" y="54"/>
                    </a:lnTo>
                    <a:lnTo>
                      <a:pt x="67" y="57"/>
                    </a:lnTo>
                    <a:lnTo>
                      <a:pt x="69" y="57"/>
                    </a:lnTo>
                    <a:lnTo>
                      <a:pt x="71" y="56"/>
                    </a:lnTo>
                    <a:lnTo>
                      <a:pt x="73" y="55"/>
                    </a:lnTo>
                    <a:lnTo>
                      <a:pt x="75" y="56"/>
                    </a:lnTo>
                    <a:lnTo>
                      <a:pt x="75" y="57"/>
                    </a:lnTo>
                    <a:lnTo>
                      <a:pt x="74" y="59"/>
                    </a:lnTo>
                    <a:lnTo>
                      <a:pt x="71" y="61"/>
                    </a:lnTo>
                    <a:lnTo>
                      <a:pt x="67" y="62"/>
                    </a:lnTo>
                    <a:lnTo>
                      <a:pt x="66" y="63"/>
                    </a:lnTo>
                    <a:lnTo>
                      <a:pt x="67" y="66"/>
                    </a:lnTo>
                    <a:lnTo>
                      <a:pt x="68" y="69"/>
                    </a:lnTo>
                    <a:lnTo>
                      <a:pt x="69" y="71"/>
                    </a:lnTo>
                    <a:lnTo>
                      <a:pt x="70" y="69"/>
                    </a:lnTo>
                    <a:lnTo>
                      <a:pt x="72" y="67"/>
                    </a:lnTo>
                    <a:lnTo>
                      <a:pt x="75" y="69"/>
                    </a:lnTo>
                    <a:lnTo>
                      <a:pt x="74" y="72"/>
                    </a:lnTo>
                    <a:lnTo>
                      <a:pt x="75" y="74"/>
                    </a:lnTo>
                    <a:lnTo>
                      <a:pt x="79" y="74"/>
                    </a:lnTo>
                    <a:lnTo>
                      <a:pt x="80" y="74"/>
                    </a:lnTo>
                    <a:lnTo>
                      <a:pt x="80" y="76"/>
                    </a:lnTo>
                    <a:lnTo>
                      <a:pt x="79" y="78"/>
                    </a:lnTo>
                    <a:lnTo>
                      <a:pt x="77" y="84"/>
                    </a:lnTo>
                    <a:lnTo>
                      <a:pt x="76" y="89"/>
                    </a:lnTo>
                    <a:lnTo>
                      <a:pt x="74" y="88"/>
                    </a:lnTo>
                    <a:lnTo>
                      <a:pt x="71" y="87"/>
                    </a:lnTo>
                    <a:lnTo>
                      <a:pt x="69" y="86"/>
                    </a:lnTo>
                    <a:lnTo>
                      <a:pt x="69" y="81"/>
                    </a:lnTo>
                    <a:lnTo>
                      <a:pt x="65" y="84"/>
                    </a:lnTo>
                    <a:lnTo>
                      <a:pt x="63" y="84"/>
                    </a:lnTo>
                    <a:lnTo>
                      <a:pt x="63" y="82"/>
                    </a:lnTo>
                    <a:lnTo>
                      <a:pt x="66" y="77"/>
                    </a:lnTo>
                    <a:lnTo>
                      <a:pt x="66" y="74"/>
                    </a:lnTo>
                    <a:lnTo>
                      <a:pt x="63" y="71"/>
                    </a:lnTo>
                    <a:lnTo>
                      <a:pt x="62" y="70"/>
                    </a:lnTo>
                    <a:lnTo>
                      <a:pt x="60" y="73"/>
                    </a:lnTo>
                    <a:lnTo>
                      <a:pt x="57" y="75"/>
                    </a:lnTo>
                    <a:lnTo>
                      <a:pt x="55" y="76"/>
                    </a:lnTo>
                    <a:lnTo>
                      <a:pt x="53" y="78"/>
                    </a:lnTo>
                    <a:lnTo>
                      <a:pt x="50" y="82"/>
                    </a:lnTo>
                    <a:lnTo>
                      <a:pt x="47" y="85"/>
                    </a:lnTo>
                    <a:lnTo>
                      <a:pt x="43" y="85"/>
                    </a:lnTo>
                    <a:lnTo>
                      <a:pt x="41" y="83"/>
                    </a:lnTo>
                    <a:lnTo>
                      <a:pt x="42" y="82"/>
                    </a:lnTo>
                    <a:lnTo>
                      <a:pt x="49" y="78"/>
                    </a:lnTo>
                    <a:lnTo>
                      <a:pt x="51" y="74"/>
                    </a:lnTo>
                    <a:lnTo>
                      <a:pt x="55" y="71"/>
                    </a:lnTo>
                    <a:lnTo>
                      <a:pt x="51" y="71"/>
                    </a:lnTo>
                    <a:lnTo>
                      <a:pt x="48" y="70"/>
                    </a:lnTo>
                    <a:lnTo>
                      <a:pt x="46" y="74"/>
                    </a:lnTo>
                    <a:lnTo>
                      <a:pt x="44" y="74"/>
                    </a:lnTo>
                    <a:lnTo>
                      <a:pt x="43" y="72"/>
                    </a:lnTo>
                    <a:lnTo>
                      <a:pt x="43" y="69"/>
                    </a:lnTo>
                    <a:lnTo>
                      <a:pt x="39" y="69"/>
                    </a:lnTo>
                    <a:lnTo>
                      <a:pt x="38" y="71"/>
                    </a:lnTo>
                    <a:lnTo>
                      <a:pt x="36" y="73"/>
                    </a:lnTo>
                    <a:lnTo>
                      <a:pt x="30" y="73"/>
                    </a:lnTo>
                    <a:lnTo>
                      <a:pt x="27" y="73"/>
                    </a:lnTo>
                    <a:lnTo>
                      <a:pt x="21" y="71"/>
                    </a:lnTo>
                    <a:lnTo>
                      <a:pt x="15" y="71"/>
                    </a:lnTo>
                    <a:lnTo>
                      <a:pt x="8" y="71"/>
                    </a:lnTo>
                    <a:lnTo>
                      <a:pt x="2" y="72"/>
                    </a:lnTo>
                    <a:lnTo>
                      <a:pt x="2" y="71"/>
                    </a:lnTo>
                    <a:lnTo>
                      <a:pt x="0" y="67"/>
                    </a:lnTo>
                    <a:lnTo>
                      <a:pt x="1" y="66"/>
                    </a:lnTo>
                    <a:lnTo>
                      <a:pt x="4" y="63"/>
                    </a:lnTo>
                    <a:lnTo>
                      <a:pt x="8" y="60"/>
                    </a:lnTo>
                    <a:lnTo>
                      <a:pt x="11" y="58"/>
                    </a:lnTo>
                    <a:lnTo>
                      <a:pt x="15" y="56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63" name="Freeform 463"/>
              <p:cNvSpPr>
                <a:spLocks/>
              </p:cNvSpPr>
              <p:nvPr/>
            </p:nvSpPr>
            <p:spPr bwMode="auto">
              <a:xfrm>
                <a:off x="1607" y="2335"/>
                <a:ext cx="59" cy="45"/>
              </a:xfrm>
              <a:custGeom>
                <a:avLst/>
                <a:gdLst/>
                <a:ahLst/>
                <a:cxnLst>
                  <a:cxn ang="0">
                    <a:pos x="55" y="45"/>
                  </a:cxn>
                  <a:cxn ang="0">
                    <a:pos x="48" y="42"/>
                  </a:cxn>
                  <a:cxn ang="0">
                    <a:pos x="41" y="39"/>
                  </a:cxn>
                  <a:cxn ang="0">
                    <a:pos x="40" y="37"/>
                  </a:cxn>
                  <a:cxn ang="0">
                    <a:pos x="40" y="36"/>
                  </a:cxn>
                  <a:cxn ang="0">
                    <a:pos x="42" y="32"/>
                  </a:cxn>
                  <a:cxn ang="0">
                    <a:pos x="37" y="32"/>
                  </a:cxn>
                  <a:cxn ang="0">
                    <a:pos x="34" y="34"/>
                  </a:cxn>
                  <a:cxn ang="0">
                    <a:pos x="33" y="34"/>
                  </a:cxn>
                  <a:cxn ang="0">
                    <a:pos x="30" y="32"/>
                  </a:cxn>
                  <a:cxn ang="0">
                    <a:pos x="31" y="28"/>
                  </a:cxn>
                  <a:cxn ang="0">
                    <a:pos x="29" y="25"/>
                  </a:cxn>
                  <a:cxn ang="0">
                    <a:pos x="27" y="25"/>
                  </a:cxn>
                  <a:cxn ang="0">
                    <a:pos x="23" y="25"/>
                  </a:cxn>
                  <a:cxn ang="0">
                    <a:pos x="22" y="22"/>
                  </a:cxn>
                  <a:cxn ang="0">
                    <a:pos x="24" y="20"/>
                  </a:cxn>
                  <a:cxn ang="0">
                    <a:pos x="18" y="15"/>
                  </a:cxn>
                  <a:cxn ang="0">
                    <a:pos x="15" y="16"/>
                  </a:cxn>
                  <a:cxn ang="0">
                    <a:pos x="13" y="16"/>
                  </a:cxn>
                  <a:cxn ang="0">
                    <a:pos x="9" y="11"/>
                  </a:cxn>
                  <a:cxn ang="0">
                    <a:pos x="2" y="4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6" y="0"/>
                  </a:cxn>
                  <a:cxn ang="0">
                    <a:pos x="8" y="0"/>
                  </a:cxn>
                  <a:cxn ang="0">
                    <a:pos x="18" y="5"/>
                  </a:cxn>
                  <a:cxn ang="0">
                    <a:pos x="24" y="7"/>
                  </a:cxn>
                  <a:cxn ang="0">
                    <a:pos x="33" y="9"/>
                  </a:cxn>
                  <a:cxn ang="0">
                    <a:pos x="35" y="11"/>
                  </a:cxn>
                  <a:cxn ang="0">
                    <a:pos x="39" y="16"/>
                  </a:cxn>
                  <a:cxn ang="0">
                    <a:pos x="41" y="21"/>
                  </a:cxn>
                  <a:cxn ang="0">
                    <a:pos x="44" y="24"/>
                  </a:cxn>
                  <a:cxn ang="0">
                    <a:pos x="45" y="26"/>
                  </a:cxn>
                  <a:cxn ang="0">
                    <a:pos x="54" y="31"/>
                  </a:cxn>
                  <a:cxn ang="0">
                    <a:pos x="56" y="32"/>
                  </a:cxn>
                  <a:cxn ang="0">
                    <a:pos x="58" y="39"/>
                  </a:cxn>
                  <a:cxn ang="0">
                    <a:pos x="59" y="42"/>
                  </a:cxn>
                  <a:cxn ang="0">
                    <a:pos x="57" y="45"/>
                  </a:cxn>
                  <a:cxn ang="0">
                    <a:pos x="55" y="45"/>
                  </a:cxn>
                </a:cxnLst>
                <a:rect l="0" t="0" r="r" b="b"/>
                <a:pathLst>
                  <a:path w="59" h="45">
                    <a:moveTo>
                      <a:pt x="55" y="45"/>
                    </a:moveTo>
                    <a:lnTo>
                      <a:pt x="48" y="42"/>
                    </a:lnTo>
                    <a:lnTo>
                      <a:pt x="41" y="39"/>
                    </a:lnTo>
                    <a:lnTo>
                      <a:pt x="40" y="37"/>
                    </a:lnTo>
                    <a:lnTo>
                      <a:pt x="40" y="36"/>
                    </a:lnTo>
                    <a:lnTo>
                      <a:pt x="42" y="32"/>
                    </a:lnTo>
                    <a:lnTo>
                      <a:pt x="37" y="32"/>
                    </a:lnTo>
                    <a:lnTo>
                      <a:pt x="34" y="34"/>
                    </a:lnTo>
                    <a:lnTo>
                      <a:pt x="33" y="34"/>
                    </a:lnTo>
                    <a:lnTo>
                      <a:pt x="30" y="32"/>
                    </a:lnTo>
                    <a:lnTo>
                      <a:pt x="31" y="28"/>
                    </a:lnTo>
                    <a:lnTo>
                      <a:pt x="29" y="25"/>
                    </a:lnTo>
                    <a:lnTo>
                      <a:pt x="27" y="25"/>
                    </a:lnTo>
                    <a:lnTo>
                      <a:pt x="23" y="25"/>
                    </a:lnTo>
                    <a:lnTo>
                      <a:pt x="22" y="22"/>
                    </a:lnTo>
                    <a:lnTo>
                      <a:pt x="24" y="20"/>
                    </a:lnTo>
                    <a:lnTo>
                      <a:pt x="18" y="15"/>
                    </a:lnTo>
                    <a:lnTo>
                      <a:pt x="15" y="16"/>
                    </a:lnTo>
                    <a:lnTo>
                      <a:pt x="13" y="16"/>
                    </a:lnTo>
                    <a:lnTo>
                      <a:pt x="9" y="11"/>
                    </a:lnTo>
                    <a:lnTo>
                      <a:pt x="2" y="4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8" y="5"/>
                    </a:lnTo>
                    <a:lnTo>
                      <a:pt x="24" y="7"/>
                    </a:lnTo>
                    <a:lnTo>
                      <a:pt x="33" y="9"/>
                    </a:lnTo>
                    <a:lnTo>
                      <a:pt x="35" y="11"/>
                    </a:lnTo>
                    <a:lnTo>
                      <a:pt x="39" y="16"/>
                    </a:lnTo>
                    <a:lnTo>
                      <a:pt x="41" y="21"/>
                    </a:lnTo>
                    <a:lnTo>
                      <a:pt x="44" y="24"/>
                    </a:lnTo>
                    <a:lnTo>
                      <a:pt x="45" y="26"/>
                    </a:lnTo>
                    <a:lnTo>
                      <a:pt x="54" y="31"/>
                    </a:lnTo>
                    <a:lnTo>
                      <a:pt x="56" y="32"/>
                    </a:lnTo>
                    <a:lnTo>
                      <a:pt x="58" y="39"/>
                    </a:lnTo>
                    <a:lnTo>
                      <a:pt x="59" y="42"/>
                    </a:lnTo>
                    <a:lnTo>
                      <a:pt x="57" y="45"/>
                    </a:lnTo>
                    <a:lnTo>
                      <a:pt x="55" y="45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64" name="Freeform 464"/>
              <p:cNvSpPr>
                <a:spLocks noEditPoints="1"/>
              </p:cNvSpPr>
              <p:nvPr/>
            </p:nvSpPr>
            <p:spPr bwMode="auto">
              <a:xfrm>
                <a:off x="2280" y="1061"/>
                <a:ext cx="722" cy="1085"/>
              </a:xfrm>
              <a:custGeom>
                <a:avLst/>
                <a:gdLst/>
                <a:ahLst/>
                <a:cxnLst>
                  <a:cxn ang="0">
                    <a:pos x="537" y="781"/>
                  </a:cxn>
                  <a:cxn ang="0">
                    <a:pos x="607" y="789"/>
                  </a:cxn>
                  <a:cxn ang="0">
                    <a:pos x="534" y="844"/>
                  </a:cxn>
                  <a:cxn ang="0">
                    <a:pos x="488" y="843"/>
                  </a:cxn>
                  <a:cxn ang="0">
                    <a:pos x="459" y="908"/>
                  </a:cxn>
                  <a:cxn ang="0">
                    <a:pos x="421" y="910"/>
                  </a:cxn>
                  <a:cxn ang="0">
                    <a:pos x="393" y="950"/>
                  </a:cxn>
                  <a:cxn ang="0">
                    <a:pos x="381" y="976"/>
                  </a:cxn>
                  <a:cxn ang="0">
                    <a:pos x="369" y="1002"/>
                  </a:cxn>
                  <a:cxn ang="0">
                    <a:pos x="362" y="1047"/>
                  </a:cxn>
                  <a:cxn ang="0">
                    <a:pos x="356" y="1083"/>
                  </a:cxn>
                  <a:cxn ang="0">
                    <a:pos x="326" y="1060"/>
                  </a:cxn>
                  <a:cxn ang="0">
                    <a:pos x="298" y="1060"/>
                  </a:cxn>
                  <a:cxn ang="0">
                    <a:pos x="270" y="1020"/>
                  </a:cxn>
                  <a:cxn ang="0">
                    <a:pos x="255" y="984"/>
                  </a:cxn>
                  <a:cxn ang="0">
                    <a:pos x="256" y="965"/>
                  </a:cxn>
                  <a:cxn ang="0">
                    <a:pos x="234" y="923"/>
                  </a:cxn>
                  <a:cxn ang="0">
                    <a:pos x="237" y="892"/>
                  </a:cxn>
                  <a:cxn ang="0">
                    <a:pos x="230" y="872"/>
                  </a:cxn>
                  <a:cxn ang="0">
                    <a:pos x="267" y="861"/>
                  </a:cxn>
                  <a:cxn ang="0">
                    <a:pos x="260" y="840"/>
                  </a:cxn>
                  <a:cxn ang="0">
                    <a:pos x="258" y="793"/>
                  </a:cxn>
                  <a:cxn ang="0">
                    <a:pos x="239" y="766"/>
                  </a:cxn>
                  <a:cxn ang="0">
                    <a:pos x="247" y="737"/>
                  </a:cxn>
                  <a:cxn ang="0">
                    <a:pos x="206" y="736"/>
                  </a:cxn>
                  <a:cxn ang="0">
                    <a:pos x="207" y="662"/>
                  </a:cxn>
                  <a:cxn ang="0">
                    <a:pos x="143" y="535"/>
                  </a:cxn>
                  <a:cxn ang="0">
                    <a:pos x="72" y="544"/>
                  </a:cxn>
                  <a:cxn ang="0">
                    <a:pos x="18" y="488"/>
                  </a:cxn>
                  <a:cxn ang="0">
                    <a:pos x="69" y="446"/>
                  </a:cxn>
                  <a:cxn ang="0">
                    <a:pos x="11" y="438"/>
                  </a:cxn>
                  <a:cxn ang="0">
                    <a:pos x="55" y="365"/>
                  </a:cxn>
                  <a:cxn ang="0">
                    <a:pos x="74" y="308"/>
                  </a:cxn>
                  <a:cxn ang="0">
                    <a:pos x="140" y="213"/>
                  </a:cxn>
                  <a:cxn ang="0">
                    <a:pos x="174" y="151"/>
                  </a:cxn>
                  <a:cxn ang="0">
                    <a:pos x="243" y="142"/>
                  </a:cxn>
                  <a:cxn ang="0">
                    <a:pos x="297" y="133"/>
                  </a:cxn>
                  <a:cxn ang="0">
                    <a:pos x="362" y="36"/>
                  </a:cxn>
                  <a:cxn ang="0">
                    <a:pos x="469" y="10"/>
                  </a:cxn>
                  <a:cxn ang="0">
                    <a:pos x="576" y="70"/>
                  </a:cxn>
                  <a:cxn ang="0">
                    <a:pos x="543" y="127"/>
                  </a:cxn>
                  <a:cxn ang="0">
                    <a:pos x="504" y="168"/>
                  </a:cxn>
                  <a:cxn ang="0">
                    <a:pos x="611" y="173"/>
                  </a:cxn>
                  <a:cxn ang="0">
                    <a:pos x="627" y="200"/>
                  </a:cxn>
                  <a:cxn ang="0">
                    <a:pos x="714" y="180"/>
                  </a:cxn>
                  <a:cxn ang="0">
                    <a:pos x="656" y="278"/>
                  </a:cxn>
                  <a:cxn ang="0">
                    <a:pos x="640" y="337"/>
                  </a:cxn>
                  <a:cxn ang="0">
                    <a:pos x="619" y="445"/>
                  </a:cxn>
                  <a:cxn ang="0">
                    <a:pos x="641" y="473"/>
                  </a:cxn>
                  <a:cxn ang="0">
                    <a:pos x="614" y="502"/>
                  </a:cxn>
                  <a:cxn ang="0">
                    <a:pos x="640" y="577"/>
                  </a:cxn>
                  <a:cxn ang="0">
                    <a:pos x="646" y="614"/>
                  </a:cxn>
                  <a:cxn ang="0">
                    <a:pos x="629" y="648"/>
                  </a:cxn>
                  <a:cxn ang="0">
                    <a:pos x="572" y="657"/>
                  </a:cxn>
                  <a:cxn ang="0">
                    <a:pos x="563" y="692"/>
                  </a:cxn>
                  <a:cxn ang="0">
                    <a:pos x="613" y="747"/>
                  </a:cxn>
                  <a:cxn ang="0">
                    <a:pos x="580" y="748"/>
                  </a:cxn>
                  <a:cxn ang="0">
                    <a:pos x="215" y="801"/>
                  </a:cxn>
                  <a:cxn ang="0">
                    <a:pos x="248" y="808"/>
                  </a:cxn>
                  <a:cxn ang="0">
                    <a:pos x="595" y="690"/>
                  </a:cxn>
                </a:cxnLst>
                <a:rect l="0" t="0" r="r" b="b"/>
                <a:pathLst>
                  <a:path w="722" h="1085">
                    <a:moveTo>
                      <a:pt x="551" y="734"/>
                    </a:moveTo>
                    <a:lnTo>
                      <a:pt x="562" y="738"/>
                    </a:lnTo>
                    <a:lnTo>
                      <a:pt x="564" y="744"/>
                    </a:lnTo>
                    <a:lnTo>
                      <a:pt x="559" y="747"/>
                    </a:lnTo>
                    <a:lnTo>
                      <a:pt x="556" y="750"/>
                    </a:lnTo>
                    <a:lnTo>
                      <a:pt x="547" y="751"/>
                    </a:lnTo>
                    <a:lnTo>
                      <a:pt x="541" y="752"/>
                    </a:lnTo>
                    <a:lnTo>
                      <a:pt x="537" y="754"/>
                    </a:lnTo>
                    <a:lnTo>
                      <a:pt x="535" y="758"/>
                    </a:lnTo>
                    <a:lnTo>
                      <a:pt x="534" y="768"/>
                    </a:lnTo>
                    <a:lnTo>
                      <a:pt x="532" y="774"/>
                    </a:lnTo>
                    <a:lnTo>
                      <a:pt x="537" y="781"/>
                    </a:lnTo>
                    <a:lnTo>
                      <a:pt x="543" y="783"/>
                    </a:lnTo>
                    <a:lnTo>
                      <a:pt x="554" y="784"/>
                    </a:lnTo>
                    <a:lnTo>
                      <a:pt x="557" y="784"/>
                    </a:lnTo>
                    <a:lnTo>
                      <a:pt x="567" y="780"/>
                    </a:lnTo>
                    <a:lnTo>
                      <a:pt x="577" y="780"/>
                    </a:lnTo>
                    <a:lnTo>
                      <a:pt x="582" y="782"/>
                    </a:lnTo>
                    <a:lnTo>
                      <a:pt x="587" y="785"/>
                    </a:lnTo>
                    <a:lnTo>
                      <a:pt x="589" y="788"/>
                    </a:lnTo>
                    <a:lnTo>
                      <a:pt x="591" y="787"/>
                    </a:lnTo>
                    <a:lnTo>
                      <a:pt x="596" y="787"/>
                    </a:lnTo>
                    <a:lnTo>
                      <a:pt x="603" y="788"/>
                    </a:lnTo>
                    <a:lnTo>
                      <a:pt x="607" y="789"/>
                    </a:lnTo>
                    <a:lnTo>
                      <a:pt x="600" y="799"/>
                    </a:lnTo>
                    <a:lnTo>
                      <a:pt x="591" y="806"/>
                    </a:lnTo>
                    <a:lnTo>
                      <a:pt x="580" y="814"/>
                    </a:lnTo>
                    <a:lnTo>
                      <a:pt x="577" y="814"/>
                    </a:lnTo>
                    <a:lnTo>
                      <a:pt x="574" y="812"/>
                    </a:lnTo>
                    <a:lnTo>
                      <a:pt x="568" y="822"/>
                    </a:lnTo>
                    <a:lnTo>
                      <a:pt x="563" y="829"/>
                    </a:lnTo>
                    <a:lnTo>
                      <a:pt x="556" y="836"/>
                    </a:lnTo>
                    <a:lnTo>
                      <a:pt x="550" y="841"/>
                    </a:lnTo>
                    <a:lnTo>
                      <a:pt x="549" y="841"/>
                    </a:lnTo>
                    <a:lnTo>
                      <a:pt x="537" y="842"/>
                    </a:lnTo>
                    <a:lnTo>
                      <a:pt x="534" y="844"/>
                    </a:lnTo>
                    <a:lnTo>
                      <a:pt x="531" y="844"/>
                    </a:lnTo>
                    <a:lnTo>
                      <a:pt x="526" y="847"/>
                    </a:lnTo>
                    <a:lnTo>
                      <a:pt x="522" y="850"/>
                    </a:lnTo>
                    <a:lnTo>
                      <a:pt x="519" y="850"/>
                    </a:lnTo>
                    <a:lnTo>
                      <a:pt x="514" y="844"/>
                    </a:lnTo>
                    <a:lnTo>
                      <a:pt x="512" y="845"/>
                    </a:lnTo>
                    <a:lnTo>
                      <a:pt x="508" y="858"/>
                    </a:lnTo>
                    <a:lnTo>
                      <a:pt x="503" y="860"/>
                    </a:lnTo>
                    <a:lnTo>
                      <a:pt x="500" y="859"/>
                    </a:lnTo>
                    <a:lnTo>
                      <a:pt x="496" y="856"/>
                    </a:lnTo>
                    <a:lnTo>
                      <a:pt x="492" y="850"/>
                    </a:lnTo>
                    <a:lnTo>
                      <a:pt x="488" y="843"/>
                    </a:lnTo>
                    <a:lnTo>
                      <a:pt x="484" y="840"/>
                    </a:lnTo>
                    <a:lnTo>
                      <a:pt x="484" y="840"/>
                    </a:lnTo>
                    <a:lnTo>
                      <a:pt x="484" y="843"/>
                    </a:lnTo>
                    <a:lnTo>
                      <a:pt x="488" y="858"/>
                    </a:lnTo>
                    <a:lnTo>
                      <a:pt x="486" y="862"/>
                    </a:lnTo>
                    <a:lnTo>
                      <a:pt x="485" y="862"/>
                    </a:lnTo>
                    <a:lnTo>
                      <a:pt x="481" y="866"/>
                    </a:lnTo>
                    <a:lnTo>
                      <a:pt x="476" y="869"/>
                    </a:lnTo>
                    <a:lnTo>
                      <a:pt x="473" y="875"/>
                    </a:lnTo>
                    <a:lnTo>
                      <a:pt x="468" y="888"/>
                    </a:lnTo>
                    <a:lnTo>
                      <a:pt x="465" y="897"/>
                    </a:lnTo>
                    <a:lnTo>
                      <a:pt x="459" y="908"/>
                    </a:lnTo>
                    <a:lnTo>
                      <a:pt x="455" y="912"/>
                    </a:lnTo>
                    <a:lnTo>
                      <a:pt x="449" y="913"/>
                    </a:lnTo>
                    <a:lnTo>
                      <a:pt x="443" y="909"/>
                    </a:lnTo>
                    <a:lnTo>
                      <a:pt x="443" y="916"/>
                    </a:lnTo>
                    <a:lnTo>
                      <a:pt x="440" y="924"/>
                    </a:lnTo>
                    <a:lnTo>
                      <a:pt x="436" y="928"/>
                    </a:lnTo>
                    <a:lnTo>
                      <a:pt x="431" y="926"/>
                    </a:lnTo>
                    <a:lnTo>
                      <a:pt x="427" y="927"/>
                    </a:lnTo>
                    <a:lnTo>
                      <a:pt x="421" y="933"/>
                    </a:lnTo>
                    <a:lnTo>
                      <a:pt x="426" y="910"/>
                    </a:lnTo>
                    <a:lnTo>
                      <a:pt x="425" y="910"/>
                    </a:lnTo>
                    <a:lnTo>
                      <a:pt x="421" y="910"/>
                    </a:lnTo>
                    <a:lnTo>
                      <a:pt x="415" y="907"/>
                    </a:lnTo>
                    <a:lnTo>
                      <a:pt x="417" y="913"/>
                    </a:lnTo>
                    <a:lnTo>
                      <a:pt x="417" y="919"/>
                    </a:lnTo>
                    <a:lnTo>
                      <a:pt x="414" y="925"/>
                    </a:lnTo>
                    <a:lnTo>
                      <a:pt x="410" y="930"/>
                    </a:lnTo>
                    <a:lnTo>
                      <a:pt x="404" y="932"/>
                    </a:lnTo>
                    <a:lnTo>
                      <a:pt x="399" y="932"/>
                    </a:lnTo>
                    <a:lnTo>
                      <a:pt x="392" y="933"/>
                    </a:lnTo>
                    <a:lnTo>
                      <a:pt x="395" y="939"/>
                    </a:lnTo>
                    <a:lnTo>
                      <a:pt x="396" y="944"/>
                    </a:lnTo>
                    <a:lnTo>
                      <a:pt x="395" y="949"/>
                    </a:lnTo>
                    <a:lnTo>
                      <a:pt x="393" y="950"/>
                    </a:lnTo>
                    <a:lnTo>
                      <a:pt x="391" y="949"/>
                    </a:lnTo>
                    <a:lnTo>
                      <a:pt x="389" y="950"/>
                    </a:lnTo>
                    <a:lnTo>
                      <a:pt x="379" y="948"/>
                    </a:lnTo>
                    <a:lnTo>
                      <a:pt x="382" y="952"/>
                    </a:lnTo>
                    <a:lnTo>
                      <a:pt x="386" y="958"/>
                    </a:lnTo>
                    <a:lnTo>
                      <a:pt x="388" y="962"/>
                    </a:lnTo>
                    <a:lnTo>
                      <a:pt x="388" y="965"/>
                    </a:lnTo>
                    <a:lnTo>
                      <a:pt x="386" y="967"/>
                    </a:lnTo>
                    <a:lnTo>
                      <a:pt x="380" y="968"/>
                    </a:lnTo>
                    <a:lnTo>
                      <a:pt x="374" y="969"/>
                    </a:lnTo>
                    <a:lnTo>
                      <a:pt x="379" y="974"/>
                    </a:lnTo>
                    <a:lnTo>
                      <a:pt x="381" y="976"/>
                    </a:lnTo>
                    <a:lnTo>
                      <a:pt x="384" y="978"/>
                    </a:lnTo>
                    <a:lnTo>
                      <a:pt x="386" y="982"/>
                    </a:lnTo>
                    <a:lnTo>
                      <a:pt x="383" y="988"/>
                    </a:lnTo>
                    <a:lnTo>
                      <a:pt x="381" y="989"/>
                    </a:lnTo>
                    <a:lnTo>
                      <a:pt x="378" y="988"/>
                    </a:lnTo>
                    <a:lnTo>
                      <a:pt x="375" y="989"/>
                    </a:lnTo>
                    <a:lnTo>
                      <a:pt x="377" y="995"/>
                    </a:lnTo>
                    <a:lnTo>
                      <a:pt x="377" y="997"/>
                    </a:lnTo>
                    <a:lnTo>
                      <a:pt x="375" y="1002"/>
                    </a:lnTo>
                    <a:lnTo>
                      <a:pt x="372" y="1001"/>
                    </a:lnTo>
                    <a:lnTo>
                      <a:pt x="369" y="1000"/>
                    </a:lnTo>
                    <a:lnTo>
                      <a:pt x="369" y="1002"/>
                    </a:lnTo>
                    <a:lnTo>
                      <a:pt x="370" y="1008"/>
                    </a:lnTo>
                    <a:lnTo>
                      <a:pt x="370" y="1012"/>
                    </a:lnTo>
                    <a:lnTo>
                      <a:pt x="368" y="1012"/>
                    </a:lnTo>
                    <a:lnTo>
                      <a:pt x="365" y="1011"/>
                    </a:lnTo>
                    <a:lnTo>
                      <a:pt x="364" y="1010"/>
                    </a:lnTo>
                    <a:lnTo>
                      <a:pt x="359" y="1012"/>
                    </a:lnTo>
                    <a:lnTo>
                      <a:pt x="353" y="1012"/>
                    </a:lnTo>
                    <a:lnTo>
                      <a:pt x="357" y="1018"/>
                    </a:lnTo>
                    <a:lnTo>
                      <a:pt x="363" y="1022"/>
                    </a:lnTo>
                    <a:lnTo>
                      <a:pt x="364" y="1025"/>
                    </a:lnTo>
                    <a:lnTo>
                      <a:pt x="364" y="1037"/>
                    </a:lnTo>
                    <a:lnTo>
                      <a:pt x="362" y="1047"/>
                    </a:lnTo>
                    <a:lnTo>
                      <a:pt x="360" y="1048"/>
                    </a:lnTo>
                    <a:lnTo>
                      <a:pt x="355" y="1047"/>
                    </a:lnTo>
                    <a:lnTo>
                      <a:pt x="358" y="1054"/>
                    </a:lnTo>
                    <a:lnTo>
                      <a:pt x="358" y="1060"/>
                    </a:lnTo>
                    <a:lnTo>
                      <a:pt x="359" y="1062"/>
                    </a:lnTo>
                    <a:lnTo>
                      <a:pt x="358" y="1066"/>
                    </a:lnTo>
                    <a:lnTo>
                      <a:pt x="357" y="1067"/>
                    </a:lnTo>
                    <a:lnTo>
                      <a:pt x="354" y="1067"/>
                    </a:lnTo>
                    <a:lnTo>
                      <a:pt x="350" y="1068"/>
                    </a:lnTo>
                    <a:lnTo>
                      <a:pt x="354" y="1072"/>
                    </a:lnTo>
                    <a:lnTo>
                      <a:pt x="356" y="1078"/>
                    </a:lnTo>
                    <a:lnTo>
                      <a:pt x="356" y="1083"/>
                    </a:lnTo>
                    <a:lnTo>
                      <a:pt x="354" y="1084"/>
                    </a:lnTo>
                    <a:lnTo>
                      <a:pt x="349" y="1081"/>
                    </a:lnTo>
                    <a:lnTo>
                      <a:pt x="343" y="1075"/>
                    </a:lnTo>
                    <a:lnTo>
                      <a:pt x="340" y="1079"/>
                    </a:lnTo>
                    <a:lnTo>
                      <a:pt x="338" y="1085"/>
                    </a:lnTo>
                    <a:lnTo>
                      <a:pt x="334" y="1079"/>
                    </a:lnTo>
                    <a:lnTo>
                      <a:pt x="335" y="1072"/>
                    </a:lnTo>
                    <a:lnTo>
                      <a:pt x="333" y="1070"/>
                    </a:lnTo>
                    <a:lnTo>
                      <a:pt x="327" y="1068"/>
                    </a:lnTo>
                    <a:lnTo>
                      <a:pt x="324" y="1065"/>
                    </a:lnTo>
                    <a:lnTo>
                      <a:pt x="325" y="1063"/>
                    </a:lnTo>
                    <a:lnTo>
                      <a:pt x="326" y="1060"/>
                    </a:lnTo>
                    <a:lnTo>
                      <a:pt x="326" y="1057"/>
                    </a:lnTo>
                    <a:lnTo>
                      <a:pt x="325" y="1054"/>
                    </a:lnTo>
                    <a:lnTo>
                      <a:pt x="323" y="1052"/>
                    </a:lnTo>
                    <a:lnTo>
                      <a:pt x="319" y="1056"/>
                    </a:lnTo>
                    <a:lnTo>
                      <a:pt x="317" y="1056"/>
                    </a:lnTo>
                    <a:lnTo>
                      <a:pt x="316" y="1058"/>
                    </a:lnTo>
                    <a:lnTo>
                      <a:pt x="313" y="1057"/>
                    </a:lnTo>
                    <a:lnTo>
                      <a:pt x="308" y="1058"/>
                    </a:lnTo>
                    <a:lnTo>
                      <a:pt x="306" y="1058"/>
                    </a:lnTo>
                    <a:lnTo>
                      <a:pt x="303" y="1062"/>
                    </a:lnTo>
                    <a:lnTo>
                      <a:pt x="300" y="1065"/>
                    </a:lnTo>
                    <a:lnTo>
                      <a:pt x="298" y="1060"/>
                    </a:lnTo>
                    <a:lnTo>
                      <a:pt x="297" y="1056"/>
                    </a:lnTo>
                    <a:lnTo>
                      <a:pt x="296" y="1054"/>
                    </a:lnTo>
                    <a:lnTo>
                      <a:pt x="293" y="1051"/>
                    </a:lnTo>
                    <a:lnTo>
                      <a:pt x="289" y="1049"/>
                    </a:lnTo>
                    <a:lnTo>
                      <a:pt x="285" y="1044"/>
                    </a:lnTo>
                    <a:lnTo>
                      <a:pt x="282" y="1036"/>
                    </a:lnTo>
                    <a:lnTo>
                      <a:pt x="282" y="1027"/>
                    </a:lnTo>
                    <a:lnTo>
                      <a:pt x="281" y="1025"/>
                    </a:lnTo>
                    <a:lnTo>
                      <a:pt x="279" y="1024"/>
                    </a:lnTo>
                    <a:lnTo>
                      <a:pt x="276" y="1025"/>
                    </a:lnTo>
                    <a:lnTo>
                      <a:pt x="271" y="1022"/>
                    </a:lnTo>
                    <a:lnTo>
                      <a:pt x="270" y="1020"/>
                    </a:lnTo>
                    <a:lnTo>
                      <a:pt x="269" y="1018"/>
                    </a:lnTo>
                    <a:lnTo>
                      <a:pt x="270" y="1012"/>
                    </a:lnTo>
                    <a:lnTo>
                      <a:pt x="273" y="1008"/>
                    </a:lnTo>
                    <a:lnTo>
                      <a:pt x="273" y="1004"/>
                    </a:lnTo>
                    <a:lnTo>
                      <a:pt x="272" y="1004"/>
                    </a:lnTo>
                    <a:lnTo>
                      <a:pt x="269" y="1003"/>
                    </a:lnTo>
                    <a:lnTo>
                      <a:pt x="266" y="1002"/>
                    </a:lnTo>
                    <a:lnTo>
                      <a:pt x="264" y="1000"/>
                    </a:lnTo>
                    <a:lnTo>
                      <a:pt x="264" y="992"/>
                    </a:lnTo>
                    <a:lnTo>
                      <a:pt x="261" y="990"/>
                    </a:lnTo>
                    <a:lnTo>
                      <a:pt x="258" y="991"/>
                    </a:lnTo>
                    <a:lnTo>
                      <a:pt x="255" y="984"/>
                    </a:lnTo>
                    <a:lnTo>
                      <a:pt x="255" y="982"/>
                    </a:lnTo>
                    <a:lnTo>
                      <a:pt x="256" y="978"/>
                    </a:lnTo>
                    <a:lnTo>
                      <a:pt x="259" y="974"/>
                    </a:lnTo>
                    <a:lnTo>
                      <a:pt x="266" y="970"/>
                    </a:lnTo>
                    <a:lnTo>
                      <a:pt x="268" y="966"/>
                    </a:lnTo>
                    <a:lnTo>
                      <a:pt x="271" y="965"/>
                    </a:lnTo>
                    <a:lnTo>
                      <a:pt x="271" y="960"/>
                    </a:lnTo>
                    <a:lnTo>
                      <a:pt x="270" y="956"/>
                    </a:lnTo>
                    <a:lnTo>
                      <a:pt x="267" y="957"/>
                    </a:lnTo>
                    <a:lnTo>
                      <a:pt x="262" y="958"/>
                    </a:lnTo>
                    <a:lnTo>
                      <a:pt x="259" y="960"/>
                    </a:lnTo>
                    <a:lnTo>
                      <a:pt x="256" y="965"/>
                    </a:lnTo>
                    <a:lnTo>
                      <a:pt x="253" y="966"/>
                    </a:lnTo>
                    <a:lnTo>
                      <a:pt x="250" y="970"/>
                    </a:lnTo>
                    <a:lnTo>
                      <a:pt x="248" y="966"/>
                    </a:lnTo>
                    <a:lnTo>
                      <a:pt x="248" y="958"/>
                    </a:lnTo>
                    <a:lnTo>
                      <a:pt x="248" y="948"/>
                    </a:lnTo>
                    <a:lnTo>
                      <a:pt x="247" y="943"/>
                    </a:lnTo>
                    <a:lnTo>
                      <a:pt x="247" y="938"/>
                    </a:lnTo>
                    <a:lnTo>
                      <a:pt x="245" y="934"/>
                    </a:lnTo>
                    <a:lnTo>
                      <a:pt x="243" y="935"/>
                    </a:lnTo>
                    <a:lnTo>
                      <a:pt x="241" y="934"/>
                    </a:lnTo>
                    <a:lnTo>
                      <a:pt x="237" y="930"/>
                    </a:lnTo>
                    <a:lnTo>
                      <a:pt x="234" y="923"/>
                    </a:lnTo>
                    <a:lnTo>
                      <a:pt x="234" y="918"/>
                    </a:lnTo>
                    <a:lnTo>
                      <a:pt x="239" y="911"/>
                    </a:lnTo>
                    <a:lnTo>
                      <a:pt x="240" y="911"/>
                    </a:lnTo>
                    <a:lnTo>
                      <a:pt x="237" y="909"/>
                    </a:lnTo>
                    <a:lnTo>
                      <a:pt x="231" y="910"/>
                    </a:lnTo>
                    <a:lnTo>
                      <a:pt x="231" y="906"/>
                    </a:lnTo>
                    <a:lnTo>
                      <a:pt x="233" y="904"/>
                    </a:lnTo>
                    <a:lnTo>
                      <a:pt x="236" y="903"/>
                    </a:lnTo>
                    <a:lnTo>
                      <a:pt x="240" y="902"/>
                    </a:lnTo>
                    <a:lnTo>
                      <a:pt x="242" y="901"/>
                    </a:lnTo>
                    <a:lnTo>
                      <a:pt x="244" y="892"/>
                    </a:lnTo>
                    <a:lnTo>
                      <a:pt x="237" y="892"/>
                    </a:lnTo>
                    <a:lnTo>
                      <a:pt x="234" y="892"/>
                    </a:lnTo>
                    <a:lnTo>
                      <a:pt x="232" y="892"/>
                    </a:lnTo>
                    <a:lnTo>
                      <a:pt x="231" y="890"/>
                    </a:lnTo>
                    <a:lnTo>
                      <a:pt x="230" y="887"/>
                    </a:lnTo>
                    <a:lnTo>
                      <a:pt x="231" y="883"/>
                    </a:lnTo>
                    <a:lnTo>
                      <a:pt x="232" y="883"/>
                    </a:lnTo>
                    <a:lnTo>
                      <a:pt x="233" y="881"/>
                    </a:lnTo>
                    <a:lnTo>
                      <a:pt x="236" y="880"/>
                    </a:lnTo>
                    <a:lnTo>
                      <a:pt x="234" y="877"/>
                    </a:lnTo>
                    <a:lnTo>
                      <a:pt x="231" y="878"/>
                    </a:lnTo>
                    <a:lnTo>
                      <a:pt x="229" y="875"/>
                    </a:lnTo>
                    <a:lnTo>
                      <a:pt x="230" y="872"/>
                    </a:lnTo>
                    <a:lnTo>
                      <a:pt x="230" y="870"/>
                    </a:lnTo>
                    <a:lnTo>
                      <a:pt x="232" y="870"/>
                    </a:lnTo>
                    <a:lnTo>
                      <a:pt x="233" y="869"/>
                    </a:lnTo>
                    <a:lnTo>
                      <a:pt x="238" y="865"/>
                    </a:lnTo>
                    <a:lnTo>
                      <a:pt x="244" y="866"/>
                    </a:lnTo>
                    <a:lnTo>
                      <a:pt x="249" y="869"/>
                    </a:lnTo>
                    <a:lnTo>
                      <a:pt x="253" y="869"/>
                    </a:lnTo>
                    <a:lnTo>
                      <a:pt x="255" y="871"/>
                    </a:lnTo>
                    <a:lnTo>
                      <a:pt x="260" y="873"/>
                    </a:lnTo>
                    <a:lnTo>
                      <a:pt x="266" y="874"/>
                    </a:lnTo>
                    <a:lnTo>
                      <a:pt x="265" y="869"/>
                    </a:lnTo>
                    <a:lnTo>
                      <a:pt x="267" y="861"/>
                    </a:lnTo>
                    <a:lnTo>
                      <a:pt x="265" y="859"/>
                    </a:lnTo>
                    <a:lnTo>
                      <a:pt x="260" y="855"/>
                    </a:lnTo>
                    <a:lnTo>
                      <a:pt x="253" y="850"/>
                    </a:lnTo>
                    <a:lnTo>
                      <a:pt x="248" y="848"/>
                    </a:lnTo>
                    <a:lnTo>
                      <a:pt x="239" y="843"/>
                    </a:lnTo>
                    <a:lnTo>
                      <a:pt x="237" y="841"/>
                    </a:lnTo>
                    <a:lnTo>
                      <a:pt x="239" y="836"/>
                    </a:lnTo>
                    <a:lnTo>
                      <a:pt x="243" y="836"/>
                    </a:lnTo>
                    <a:lnTo>
                      <a:pt x="251" y="841"/>
                    </a:lnTo>
                    <a:lnTo>
                      <a:pt x="257" y="842"/>
                    </a:lnTo>
                    <a:lnTo>
                      <a:pt x="259" y="841"/>
                    </a:lnTo>
                    <a:lnTo>
                      <a:pt x="260" y="840"/>
                    </a:lnTo>
                    <a:lnTo>
                      <a:pt x="260" y="831"/>
                    </a:lnTo>
                    <a:lnTo>
                      <a:pt x="261" y="827"/>
                    </a:lnTo>
                    <a:lnTo>
                      <a:pt x="264" y="826"/>
                    </a:lnTo>
                    <a:lnTo>
                      <a:pt x="267" y="828"/>
                    </a:lnTo>
                    <a:lnTo>
                      <a:pt x="268" y="826"/>
                    </a:lnTo>
                    <a:lnTo>
                      <a:pt x="268" y="821"/>
                    </a:lnTo>
                    <a:lnTo>
                      <a:pt x="267" y="819"/>
                    </a:lnTo>
                    <a:lnTo>
                      <a:pt x="262" y="814"/>
                    </a:lnTo>
                    <a:lnTo>
                      <a:pt x="263" y="807"/>
                    </a:lnTo>
                    <a:lnTo>
                      <a:pt x="266" y="800"/>
                    </a:lnTo>
                    <a:lnTo>
                      <a:pt x="264" y="795"/>
                    </a:lnTo>
                    <a:lnTo>
                      <a:pt x="258" y="793"/>
                    </a:lnTo>
                    <a:lnTo>
                      <a:pt x="252" y="793"/>
                    </a:lnTo>
                    <a:lnTo>
                      <a:pt x="246" y="788"/>
                    </a:lnTo>
                    <a:lnTo>
                      <a:pt x="237" y="780"/>
                    </a:lnTo>
                    <a:lnTo>
                      <a:pt x="232" y="779"/>
                    </a:lnTo>
                    <a:lnTo>
                      <a:pt x="227" y="778"/>
                    </a:lnTo>
                    <a:lnTo>
                      <a:pt x="223" y="772"/>
                    </a:lnTo>
                    <a:lnTo>
                      <a:pt x="219" y="765"/>
                    </a:lnTo>
                    <a:lnTo>
                      <a:pt x="220" y="764"/>
                    </a:lnTo>
                    <a:lnTo>
                      <a:pt x="221" y="761"/>
                    </a:lnTo>
                    <a:lnTo>
                      <a:pt x="225" y="761"/>
                    </a:lnTo>
                    <a:lnTo>
                      <a:pt x="228" y="761"/>
                    </a:lnTo>
                    <a:lnTo>
                      <a:pt x="239" y="766"/>
                    </a:lnTo>
                    <a:lnTo>
                      <a:pt x="243" y="767"/>
                    </a:lnTo>
                    <a:lnTo>
                      <a:pt x="250" y="772"/>
                    </a:lnTo>
                    <a:lnTo>
                      <a:pt x="257" y="779"/>
                    </a:lnTo>
                    <a:lnTo>
                      <a:pt x="261" y="782"/>
                    </a:lnTo>
                    <a:lnTo>
                      <a:pt x="262" y="777"/>
                    </a:lnTo>
                    <a:lnTo>
                      <a:pt x="260" y="770"/>
                    </a:lnTo>
                    <a:lnTo>
                      <a:pt x="255" y="761"/>
                    </a:lnTo>
                    <a:lnTo>
                      <a:pt x="254" y="753"/>
                    </a:lnTo>
                    <a:lnTo>
                      <a:pt x="251" y="746"/>
                    </a:lnTo>
                    <a:lnTo>
                      <a:pt x="249" y="745"/>
                    </a:lnTo>
                    <a:lnTo>
                      <a:pt x="245" y="741"/>
                    </a:lnTo>
                    <a:lnTo>
                      <a:pt x="247" y="737"/>
                    </a:lnTo>
                    <a:lnTo>
                      <a:pt x="250" y="734"/>
                    </a:lnTo>
                    <a:lnTo>
                      <a:pt x="251" y="732"/>
                    </a:lnTo>
                    <a:lnTo>
                      <a:pt x="247" y="728"/>
                    </a:lnTo>
                    <a:lnTo>
                      <a:pt x="241" y="728"/>
                    </a:lnTo>
                    <a:lnTo>
                      <a:pt x="238" y="727"/>
                    </a:lnTo>
                    <a:lnTo>
                      <a:pt x="232" y="721"/>
                    </a:lnTo>
                    <a:lnTo>
                      <a:pt x="227" y="731"/>
                    </a:lnTo>
                    <a:lnTo>
                      <a:pt x="225" y="734"/>
                    </a:lnTo>
                    <a:lnTo>
                      <a:pt x="224" y="739"/>
                    </a:lnTo>
                    <a:lnTo>
                      <a:pt x="219" y="743"/>
                    </a:lnTo>
                    <a:lnTo>
                      <a:pt x="211" y="742"/>
                    </a:lnTo>
                    <a:lnTo>
                      <a:pt x="206" y="736"/>
                    </a:lnTo>
                    <a:lnTo>
                      <a:pt x="204" y="732"/>
                    </a:lnTo>
                    <a:lnTo>
                      <a:pt x="204" y="727"/>
                    </a:lnTo>
                    <a:lnTo>
                      <a:pt x="206" y="722"/>
                    </a:lnTo>
                    <a:lnTo>
                      <a:pt x="208" y="710"/>
                    </a:lnTo>
                    <a:lnTo>
                      <a:pt x="207" y="687"/>
                    </a:lnTo>
                    <a:lnTo>
                      <a:pt x="210" y="686"/>
                    </a:lnTo>
                    <a:lnTo>
                      <a:pt x="214" y="690"/>
                    </a:lnTo>
                    <a:lnTo>
                      <a:pt x="216" y="688"/>
                    </a:lnTo>
                    <a:lnTo>
                      <a:pt x="217" y="682"/>
                    </a:lnTo>
                    <a:lnTo>
                      <a:pt x="215" y="675"/>
                    </a:lnTo>
                    <a:lnTo>
                      <a:pt x="209" y="665"/>
                    </a:lnTo>
                    <a:lnTo>
                      <a:pt x="207" y="662"/>
                    </a:lnTo>
                    <a:lnTo>
                      <a:pt x="202" y="647"/>
                    </a:lnTo>
                    <a:lnTo>
                      <a:pt x="197" y="629"/>
                    </a:lnTo>
                    <a:lnTo>
                      <a:pt x="191" y="603"/>
                    </a:lnTo>
                    <a:lnTo>
                      <a:pt x="188" y="593"/>
                    </a:lnTo>
                    <a:lnTo>
                      <a:pt x="178" y="585"/>
                    </a:lnTo>
                    <a:lnTo>
                      <a:pt x="174" y="579"/>
                    </a:lnTo>
                    <a:lnTo>
                      <a:pt x="173" y="575"/>
                    </a:lnTo>
                    <a:lnTo>
                      <a:pt x="173" y="560"/>
                    </a:lnTo>
                    <a:lnTo>
                      <a:pt x="168" y="551"/>
                    </a:lnTo>
                    <a:lnTo>
                      <a:pt x="162" y="549"/>
                    </a:lnTo>
                    <a:lnTo>
                      <a:pt x="154" y="545"/>
                    </a:lnTo>
                    <a:lnTo>
                      <a:pt x="143" y="535"/>
                    </a:lnTo>
                    <a:lnTo>
                      <a:pt x="133" y="528"/>
                    </a:lnTo>
                    <a:lnTo>
                      <a:pt x="121" y="524"/>
                    </a:lnTo>
                    <a:lnTo>
                      <a:pt x="116" y="523"/>
                    </a:lnTo>
                    <a:lnTo>
                      <a:pt x="107" y="522"/>
                    </a:lnTo>
                    <a:lnTo>
                      <a:pt x="103" y="526"/>
                    </a:lnTo>
                    <a:lnTo>
                      <a:pt x="97" y="528"/>
                    </a:lnTo>
                    <a:lnTo>
                      <a:pt x="93" y="533"/>
                    </a:lnTo>
                    <a:lnTo>
                      <a:pt x="85" y="536"/>
                    </a:lnTo>
                    <a:lnTo>
                      <a:pt x="79" y="532"/>
                    </a:lnTo>
                    <a:lnTo>
                      <a:pt x="71" y="526"/>
                    </a:lnTo>
                    <a:lnTo>
                      <a:pt x="72" y="542"/>
                    </a:lnTo>
                    <a:lnTo>
                      <a:pt x="72" y="544"/>
                    </a:lnTo>
                    <a:lnTo>
                      <a:pt x="66" y="544"/>
                    </a:lnTo>
                    <a:lnTo>
                      <a:pt x="59" y="540"/>
                    </a:lnTo>
                    <a:lnTo>
                      <a:pt x="42" y="526"/>
                    </a:lnTo>
                    <a:lnTo>
                      <a:pt x="51" y="513"/>
                    </a:lnTo>
                    <a:lnTo>
                      <a:pt x="53" y="510"/>
                    </a:lnTo>
                    <a:lnTo>
                      <a:pt x="53" y="505"/>
                    </a:lnTo>
                    <a:lnTo>
                      <a:pt x="50" y="501"/>
                    </a:lnTo>
                    <a:lnTo>
                      <a:pt x="44" y="501"/>
                    </a:lnTo>
                    <a:lnTo>
                      <a:pt x="33" y="500"/>
                    </a:lnTo>
                    <a:lnTo>
                      <a:pt x="28" y="498"/>
                    </a:lnTo>
                    <a:lnTo>
                      <a:pt x="25" y="498"/>
                    </a:lnTo>
                    <a:lnTo>
                      <a:pt x="18" y="488"/>
                    </a:lnTo>
                    <a:lnTo>
                      <a:pt x="13" y="483"/>
                    </a:lnTo>
                    <a:lnTo>
                      <a:pt x="17" y="475"/>
                    </a:lnTo>
                    <a:lnTo>
                      <a:pt x="23" y="474"/>
                    </a:lnTo>
                    <a:lnTo>
                      <a:pt x="40" y="478"/>
                    </a:lnTo>
                    <a:lnTo>
                      <a:pt x="51" y="478"/>
                    </a:lnTo>
                    <a:lnTo>
                      <a:pt x="58" y="479"/>
                    </a:lnTo>
                    <a:lnTo>
                      <a:pt x="69" y="475"/>
                    </a:lnTo>
                    <a:lnTo>
                      <a:pt x="75" y="470"/>
                    </a:lnTo>
                    <a:lnTo>
                      <a:pt x="77" y="467"/>
                    </a:lnTo>
                    <a:lnTo>
                      <a:pt x="77" y="459"/>
                    </a:lnTo>
                    <a:lnTo>
                      <a:pt x="74" y="452"/>
                    </a:lnTo>
                    <a:lnTo>
                      <a:pt x="69" y="446"/>
                    </a:lnTo>
                    <a:lnTo>
                      <a:pt x="63" y="450"/>
                    </a:lnTo>
                    <a:lnTo>
                      <a:pt x="57" y="457"/>
                    </a:lnTo>
                    <a:lnTo>
                      <a:pt x="49" y="457"/>
                    </a:lnTo>
                    <a:lnTo>
                      <a:pt x="43" y="455"/>
                    </a:lnTo>
                    <a:lnTo>
                      <a:pt x="39" y="456"/>
                    </a:lnTo>
                    <a:lnTo>
                      <a:pt x="35" y="459"/>
                    </a:lnTo>
                    <a:lnTo>
                      <a:pt x="31" y="458"/>
                    </a:lnTo>
                    <a:lnTo>
                      <a:pt x="26" y="453"/>
                    </a:lnTo>
                    <a:lnTo>
                      <a:pt x="23" y="443"/>
                    </a:lnTo>
                    <a:lnTo>
                      <a:pt x="18" y="438"/>
                    </a:lnTo>
                    <a:lnTo>
                      <a:pt x="15" y="437"/>
                    </a:lnTo>
                    <a:lnTo>
                      <a:pt x="11" y="438"/>
                    </a:lnTo>
                    <a:lnTo>
                      <a:pt x="8" y="436"/>
                    </a:lnTo>
                    <a:lnTo>
                      <a:pt x="0" y="424"/>
                    </a:lnTo>
                    <a:lnTo>
                      <a:pt x="0" y="414"/>
                    </a:lnTo>
                    <a:lnTo>
                      <a:pt x="2" y="402"/>
                    </a:lnTo>
                    <a:lnTo>
                      <a:pt x="7" y="399"/>
                    </a:lnTo>
                    <a:lnTo>
                      <a:pt x="13" y="396"/>
                    </a:lnTo>
                    <a:lnTo>
                      <a:pt x="22" y="392"/>
                    </a:lnTo>
                    <a:lnTo>
                      <a:pt x="33" y="388"/>
                    </a:lnTo>
                    <a:lnTo>
                      <a:pt x="39" y="386"/>
                    </a:lnTo>
                    <a:lnTo>
                      <a:pt x="45" y="375"/>
                    </a:lnTo>
                    <a:lnTo>
                      <a:pt x="51" y="367"/>
                    </a:lnTo>
                    <a:lnTo>
                      <a:pt x="55" y="365"/>
                    </a:lnTo>
                    <a:lnTo>
                      <a:pt x="69" y="365"/>
                    </a:lnTo>
                    <a:lnTo>
                      <a:pt x="75" y="362"/>
                    </a:lnTo>
                    <a:lnTo>
                      <a:pt x="85" y="363"/>
                    </a:lnTo>
                    <a:lnTo>
                      <a:pt x="87" y="359"/>
                    </a:lnTo>
                    <a:lnTo>
                      <a:pt x="89" y="353"/>
                    </a:lnTo>
                    <a:lnTo>
                      <a:pt x="92" y="348"/>
                    </a:lnTo>
                    <a:lnTo>
                      <a:pt x="93" y="329"/>
                    </a:lnTo>
                    <a:lnTo>
                      <a:pt x="95" y="314"/>
                    </a:lnTo>
                    <a:lnTo>
                      <a:pt x="96" y="310"/>
                    </a:lnTo>
                    <a:lnTo>
                      <a:pt x="91" y="303"/>
                    </a:lnTo>
                    <a:lnTo>
                      <a:pt x="80" y="302"/>
                    </a:lnTo>
                    <a:lnTo>
                      <a:pt x="74" y="308"/>
                    </a:lnTo>
                    <a:lnTo>
                      <a:pt x="69" y="304"/>
                    </a:lnTo>
                    <a:lnTo>
                      <a:pt x="62" y="292"/>
                    </a:lnTo>
                    <a:lnTo>
                      <a:pt x="65" y="267"/>
                    </a:lnTo>
                    <a:lnTo>
                      <a:pt x="73" y="255"/>
                    </a:lnTo>
                    <a:lnTo>
                      <a:pt x="88" y="243"/>
                    </a:lnTo>
                    <a:lnTo>
                      <a:pt x="96" y="236"/>
                    </a:lnTo>
                    <a:lnTo>
                      <a:pt x="106" y="227"/>
                    </a:lnTo>
                    <a:lnTo>
                      <a:pt x="118" y="221"/>
                    </a:lnTo>
                    <a:lnTo>
                      <a:pt x="124" y="225"/>
                    </a:lnTo>
                    <a:lnTo>
                      <a:pt x="131" y="222"/>
                    </a:lnTo>
                    <a:lnTo>
                      <a:pt x="138" y="220"/>
                    </a:lnTo>
                    <a:lnTo>
                      <a:pt x="140" y="213"/>
                    </a:lnTo>
                    <a:lnTo>
                      <a:pt x="140" y="205"/>
                    </a:lnTo>
                    <a:lnTo>
                      <a:pt x="138" y="177"/>
                    </a:lnTo>
                    <a:lnTo>
                      <a:pt x="138" y="170"/>
                    </a:lnTo>
                    <a:lnTo>
                      <a:pt x="140" y="164"/>
                    </a:lnTo>
                    <a:lnTo>
                      <a:pt x="151" y="162"/>
                    </a:lnTo>
                    <a:lnTo>
                      <a:pt x="159" y="170"/>
                    </a:lnTo>
                    <a:lnTo>
                      <a:pt x="171" y="185"/>
                    </a:lnTo>
                    <a:lnTo>
                      <a:pt x="178" y="194"/>
                    </a:lnTo>
                    <a:lnTo>
                      <a:pt x="182" y="200"/>
                    </a:lnTo>
                    <a:lnTo>
                      <a:pt x="186" y="190"/>
                    </a:lnTo>
                    <a:lnTo>
                      <a:pt x="178" y="171"/>
                    </a:lnTo>
                    <a:lnTo>
                      <a:pt x="174" y="151"/>
                    </a:lnTo>
                    <a:lnTo>
                      <a:pt x="175" y="149"/>
                    </a:lnTo>
                    <a:lnTo>
                      <a:pt x="186" y="144"/>
                    </a:lnTo>
                    <a:lnTo>
                      <a:pt x="193" y="140"/>
                    </a:lnTo>
                    <a:lnTo>
                      <a:pt x="203" y="131"/>
                    </a:lnTo>
                    <a:lnTo>
                      <a:pt x="216" y="123"/>
                    </a:lnTo>
                    <a:lnTo>
                      <a:pt x="220" y="126"/>
                    </a:lnTo>
                    <a:lnTo>
                      <a:pt x="226" y="130"/>
                    </a:lnTo>
                    <a:lnTo>
                      <a:pt x="227" y="197"/>
                    </a:lnTo>
                    <a:lnTo>
                      <a:pt x="232" y="191"/>
                    </a:lnTo>
                    <a:lnTo>
                      <a:pt x="235" y="179"/>
                    </a:lnTo>
                    <a:lnTo>
                      <a:pt x="238" y="141"/>
                    </a:lnTo>
                    <a:lnTo>
                      <a:pt x="243" y="142"/>
                    </a:lnTo>
                    <a:lnTo>
                      <a:pt x="254" y="154"/>
                    </a:lnTo>
                    <a:lnTo>
                      <a:pt x="264" y="170"/>
                    </a:lnTo>
                    <a:lnTo>
                      <a:pt x="272" y="179"/>
                    </a:lnTo>
                    <a:lnTo>
                      <a:pt x="273" y="168"/>
                    </a:lnTo>
                    <a:lnTo>
                      <a:pt x="270" y="157"/>
                    </a:lnTo>
                    <a:lnTo>
                      <a:pt x="265" y="136"/>
                    </a:lnTo>
                    <a:lnTo>
                      <a:pt x="260" y="119"/>
                    </a:lnTo>
                    <a:lnTo>
                      <a:pt x="262" y="107"/>
                    </a:lnTo>
                    <a:lnTo>
                      <a:pt x="266" y="108"/>
                    </a:lnTo>
                    <a:lnTo>
                      <a:pt x="276" y="109"/>
                    </a:lnTo>
                    <a:lnTo>
                      <a:pt x="282" y="118"/>
                    </a:lnTo>
                    <a:lnTo>
                      <a:pt x="297" y="133"/>
                    </a:lnTo>
                    <a:lnTo>
                      <a:pt x="304" y="144"/>
                    </a:lnTo>
                    <a:lnTo>
                      <a:pt x="315" y="157"/>
                    </a:lnTo>
                    <a:lnTo>
                      <a:pt x="325" y="168"/>
                    </a:lnTo>
                    <a:lnTo>
                      <a:pt x="335" y="175"/>
                    </a:lnTo>
                    <a:lnTo>
                      <a:pt x="340" y="167"/>
                    </a:lnTo>
                    <a:lnTo>
                      <a:pt x="344" y="108"/>
                    </a:lnTo>
                    <a:lnTo>
                      <a:pt x="342" y="100"/>
                    </a:lnTo>
                    <a:lnTo>
                      <a:pt x="335" y="86"/>
                    </a:lnTo>
                    <a:lnTo>
                      <a:pt x="329" y="63"/>
                    </a:lnTo>
                    <a:lnTo>
                      <a:pt x="333" y="52"/>
                    </a:lnTo>
                    <a:lnTo>
                      <a:pt x="346" y="51"/>
                    </a:lnTo>
                    <a:lnTo>
                      <a:pt x="362" y="36"/>
                    </a:lnTo>
                    <a:lnTo>
                      <a:pt x="369" y="33"/>
                    </a:lnTo>
                    <a:lnTo>
                      <a:pt x="378" y="41"/>
                    </a:lnTo>
                    <a:lnTo>
                      <a:pt x="390" y="63"/>
                    </a:lnTo>
                    <a:lnTo>
                      <a:pt x="398" y="70"/>
                    </a:lnTo>
                    <a:lnTo>
                      <a:pt x="409" y="76"/>
                    </a:lnTo>
                    <a:lnTo>
                      <a:pt x="410" y="42"/>
                    </a:lnTo>
                    <a:lnTo>
                      <a:pt x="409" y="21"/>
                    </a:lnTo>
                    <a:lnTo>
                      <a:pt x="423" y="11"/>
                    </a:lnTo>
                    <a:lnTo>
                      <a:pt x="434" y="7"/>
                    </a:lnTo>
                    <a:lnTo>
                      <a:pt x="448" y="12"/>
                    </a:lnTo>
                    <a:lnTo>
                      <a:pt x="459" y="19"/>
                    </a:lnTo>
                    <a:lnTo>
                      <a:pt x="469" y="10"/>
                    </a:lnTo>
                    <a:lnTo>
                      <a:pt x="482" y="0"/>
                    </a:lnTo>
                    <a:lnTo>
                      <a:pt x="493" y="0"/>
                    </a:lnTo>
                    <a:lnTo>
                      <a:pt x="503" y="10"/>
                    </a:lnTo>
                    <a:lnTo>
                      <a:pt x="513" y="8"/>
                    </a:lnTo>
                    <a:lnTo>
                      <a:pt x="520" y="11"/>
                    </a:lnTo>
                    <a:lnTo>
                      <a:pt x="523" y="16"/>
                    </a:lnTo>
                    <a:lnTo>
                      <a:pt x="526" y="11"/>
                    </a:lnTo>
                    <a:lnTo>
                      <a:pt x="537" y="18"/>
                    </a:lnTo>
                    <a:lnTo>
                      <a:pt x="546" y="20"/>
                    </a:lnTo>
                    <a:lnTo>
                      <a:pt x="555" y="25"/>
                    </a:lnTo>
                    <a:lnTo>
                      <a:pt x="568" y="59"/>
                    </a:lnTo>
                    <a:lnTo>
                      <a:pt x="576" y="70"/>
                    </a:lnTo>
                    <a:lnTo>
                      <a:pt x="583" y="67"/>
                    </a:lnTo>
                    <a:lnTo>
                      <a:pt x="589" y="74"/>
                    </a:lnTo>
                    <a:lnTo>
                      <a:pt x="603" y="85"/>
                    </a:lnTo>
                    <a:lnTo>
                      <a:pt x="606" y="102"/>
                    </a:lnTo>
                    <a:lnTo>
                      <a:pt x="604" y="107"/>
                    </a:lnTo>
                    <a:lnTo>
                      <a:pt x="601" y="115"/>
                    </a:lnTo>
                    <a:lnTo>
                      <a:pt x="592" y="121"/>
                    </a:lnTo>
                    <a:lnTo>
                      <a:pt x="580" y="126"/>
                    </a:lnTo>
                    <a:lnTo>
                      <a:pt x="573" y="131"/>
                    </a:lnTo>
                    <a:lnTo>
                      <a:pt x="567" y="133"/>
                    </a:lnTo>
                    <a:lnTo>
                      <a:pt x="559" y="130"/>
                    </a:lnTo>
                    <a:lnTo>
                      <a:pt x="543" y="127"/>
                    </a:lnTo>
                    <a:lnTo>
                      <a:pt x="532" y="125"/>
                    </a:lnTo>
                    <a:lnTo>
                      <a:pt x="524" y="131"/>
                    </a:lnTo>
                    <a:lnTo>
                      <a:pt x="515" y="132"/>
                    </a:lnTo>
                    <a:lnTo>
                      <a:pt x="505" y="134"/>
                    </a:lnTo>
                    <a:lnTo>
                      <a:pt x="498" y="135"/>
                    </a:lnTo>
                    <a:lnTo>
                      <a:pt x="490" y="141"/>
                    </a:lnTo>
                    <a:lnTo>
                      <a:pt x="488" y="146"/>
                    </a:lnTo>
                    <a:lnTo>
                      <a:pt x="481" y="154"/>
                    </a:lnTo>
                    <a:lnTo>
                      <a:pt x="479" y="172"/>
                    </a:lnTo>
                    <a:lnTo>
                      <a:pt x="483" y="181"/>
                    </a:lnTo>
                    <a:lnTo>
                      <a:pt x="497" y="171"/>
                    </a:lnTo>
                    <a:lnTo>
                      <a:pt x="504" y="168"/>
                    </a:lnTo>
                    <a:lnTo>
                      <a:pt x="526" y="170"/>
                    </a:lnTo>
                    <a:lnTo>
                      <a:pt x="538" y="165"/>
                    </a:lnTo>
                    <a:lnTo>
                      <a:pt x="550" y="165"/>
                    </a:lnTo>
                    <a:lnTo>
                      <a:pt x="555" y="164"/>
                    </a:lnTo>
                    <a:lnTo>
                      <a:pt x="560" y="167"/>
                    </a:lnTo>
                    <a:lnTo>
                      <a:pt x="570" y="183"/>
                    </a:lnTo>
                    <a:lnTo>
                      <a:pt x="574" y="186"/>
                    </a:lnTo>
                    <a:lnTo>
                      <a:pt x="580" y="179"/>
                    </a:lnTo>
                    <a:lnTo>
                      <a:pt x="589" y="171"/>
                    </a:lnTo>
                    <a:lnTo>
                      <a:pt x="597" y="161"/>
                    </a:lnTo>
                    <a:lnTo>
                      <a:pt x="608" y="155"/>
                    </a:lnTo>
                    <a:lnTo>
                      <a:pt x="611" y="173"/>
                    </a:lnTo>
                    <a:lnTo>
                      <a:pt x="608" y="191"/>
                    </a:lnTo>
                    <a:lnTo>
                      <a:pt x="595" y="214"/>
                    </a:lnTo>
                    <a:lnTo>
                      <a:pt x="590" y="226"/>
                    </a:lnTo>
                    <a:lnTo>
                      <a:pt x="583" y="251"/>
                    </a:lnTo>
                    <a:lnTo>
                      <a:pt x="584" y="261"/>
                    </a:lnTo>
                    <a:lnTo>
                      <a:pt x="585" y="267"/>
                    </a:lnTo>
                    <a:lnTo>
                      <a:pt x="590" y="264"/>
                    </a:lnTo>
                    <a:lnTo>
                      <a:pt x="592" y="262"/>
                    </a:lnTo>
                    <a:lnTo>
                      <a:pt x="601" y="243"/>
                    </a:lnTo>
                    <a:lnTo>
                      <a:pt x="611" y="225"/>
                    </a:lnTo>
                    <a:lnTo>
                      <a:pt x="618" y="211"/>
                    </a:lnTo>
                    <a:lnTo>
                      <a:pt x="627" y="200"/>
                    </a:lnTo>
                    <a:lnTo>
                      <a:pt x="632" y="192"/>
                    </a:lnTo>
                    <a:lnTo>
                      <a:pt x="641" y="186"/>
                    </a:lnTo>
                    <a:lnTo>
                      <a:pt x="649" y="190"/>
                    </a:lnTo>
                    <a:lnTo>
                      <a:pt x="657" y="193"/>
                    </a:lnTo>
                    <a:lnTo>
                      <a:pt x="665" y="181"/>
                    </a:lnTo>
                    <a:lnTo>
                      <a:pt x="669" y="169"/>
                    </a:lnTo>
                    <a:lnTo>
                      <a:pt x="675" y="160"/>
                    </a:lnTo>
                    <a:lnTo>
                      <a:pt x="687" y="160"/>
                    </a:lnTo>
                    <a:lnTo>
                      <a:pt x="696" y="165"/>
                    </a:lnTo>
                    <a:lnTo>
                      <a:pt x="702" y="166"/>
                    </a:lnTo>
                    <a:lnTo>
                      <a:pt x="708" y="171"/>
                    </a:lnTo>
                    <a:lnTo>
                      <a:pt x="714" y="180"/>
                    </a:lnTo>
                    <a:lnTo>
                      <a:pt x="720" y="184"/>
                    </a:lnTo>
                    <a:lnTo>
                      <a:pt x="722" y="193"/>
                    </a:lnTo>
                    <a:lnTo>
                      <a:pt x="721" y="203"/>
                    </a:lnTo>
                    <a:lnTo>
                      <a:pt x="710" y="212"/>
                    </a:lnTo>
                    <a:lnTo>
                      <a:pt x="702" y="217"/>
                    </a:lnTo>
                    <a:lnTo>
                      <a:pt x="695" y="235"/>
                    </a:lnTo>
                    <a:lnTo>
                      <a:pt x="692" y="244"/>
                    </a:lnTo>
                    <a:lnTo>
                      <a:pt x="684" y="257"/>
                    </a:lnTo>
                    <a:lnTo>
                      <a:pt x="675" y="275"/>
                    </a:lnTo>
                    <a:lnTo>
                      <a:pt x="670" y="278"/>
                    </a:lnTo>
                    <a:lnTo>
                      <a:pt x="665" y="276"/>
                    </a:lnTo>
                    <a:lnTo>
                      <a:pt x="656" y="278"/>
                    </a:lnTo>
                    <a:lnTo>
                      <a:pt x="644" y="277"/>
                    </a:lnTo>
                    <a:lnTo>
                      <a:pt x="636" y="283"/>
                    </a:lnTo>
                    <a:lnTo>
                      <a:pt x="632" y="290"/>
                    </a:lnTo>
                    <a:lnTo>
                      <a:pt x="629" y="307"/>
                    </a:lnTo>
                    <a:lnTo>
                      <a:pt x="630" y="317"/>
                    </a:lnTo>
                    <a:lnTo>
                      <a:pt x="641" y="308"/>
                    </a:lnTo>
                    <a:lnTo>
                      <a:pt x="649" y="306"/>
                    </a:lnTo>
                    <a:lnTo>
                      <a:pt x="659" y="309"/>
                    </a:lnTo>
                    <a:lnTo>
                      <a:pt x="659" y="322"/>
                    </a:lnTo>
                    <a:lnTo>
                      <a:pt x="655" y="329"/>
                    </a:lnTo>
                    <a:lnTo>
                      <a:pt x="642" y="333"/>
                    </a:lnTo>
                    <a:lnTo>
                      <a:pt x="640" y="337"/>
                    </a:lnTo>
                    <a:lnTo>
                      <a:pt x="639" y="343"/>
                    </a:lnTo>
                    <a:lnTo>
                      <a:pt x="638" y="361"/>
                    </a:lnTo>
                    <a:lnTo>
                      <a:pt x="635" y="381"/>
                    </a:lnTo>
                    <a:lnTo>
                      <a:pt x="632" y="386"/>
                    </a:lnTo>
                    <a:lnTo>
                      <a:pt x="626" y="383"/>
                    </a:lnTo>
                    <a:lnTo>
                      <a:pt x="622" y="385"/>
                    </a:lnTo>
                    <a:lnTo>
                      <a:pt x="617" y="409"/>
                    </a:lnTo>
                    <a:lnTo>
                      <a:pt x="612" y="438"/>
                    </a:lnTo>
                    <a:lnTo>
                      <a:pt x="611" y="447"/>
                    </a:lnTo>
                    <a:lnTo>
                      <a:pt x="614" y="455"/>
                    </a:lnTo>
                    <a:lnTo>
                      <a:pt x="616" y="457"/>
                    </a:lnTo>
                    <a:lnTo>
                      <a:pt x="619" y="445"/>
                    </a:lnTo>
                    <a:lnTo>
                      <a:pt x="623" y="435"/>
                    </a:lnTo>
                    <a:lnTo>
                      <a:pt x="628" y="434"/>
                    </a:lnTo>
                    <a:lnTo>
                      <a:pt x="640" y="441"/>
                    </a:lnTo>
                    <a:lnTo>
                      <a:pt x="642" y="444"/>
                    </a:lnTo>
                    <a:lnTo>
                      <a:pt x="644" y="451"/>
                    </a:lnTo>
                    <a:lnTo>
                      <a:pt x="643" y="456"/>
                    </a:lnTo>
                    <a:lnTo>
                      <a:pt x="637" y="455"/>
                    </a:lnTo>
                    <a:lnTo>
                      <a:pt x="633" y="454"/>
                    </a:lnTo>
                    <a:lnTo>
                      <a:pt x="630" y="457"/>
                    </a:lnTo>
                    <a:lnTo>
                      <a:pt x="630" y="461"/>
                    </a:lnTo>
                    <a:lnTo>
                      <a:pt x="631" y="468"/>
                    </a:lnTo>
                    <a:lnTo>
                      <a:pt x="641" y="473"/>
                    </a:lnTo>
                    <a:lnTo>
                      <a:pt x="644" y="476"/>
                    </a:lnTo>
                    <a:lnTo>
                      <a:pt x="654" y="473"/>
                    </a:lnTo>
                    <a:lnTo>
                      <a:pt x="656" y="478"/>
                    </a:lnTo>
                    <a:lnTo>
                      <a:pt x="658" y="486"/>
                    </a:lnTo>
                    <a:lnTo>
                      <a:pt x="657" y="496"/>
                    </a:lnTo>
                    <a:lnTo>
                      <a:pt x="656" y="500"/>
                    </a:lnTo>
                    <a:lnTo>
                      <a:pt x="646" y="495"/>
                    </a:lnTo>
                    <a:lnTo>
                      <a:pt x="637" y="494"/>
                    </a:lnTo>
                    <a:lnTo>
                      <a:pt x="633" y="492"/>
                    </a:lnTo>
                    <a:lnTo>
                      <a:pt x="626" y="494"/>
                    </a:lnTo>
                    <a:lnTo>
                      <a:pt x="618" y="505"/>
                    </a:lnTo>
                    <a:lnTo>
                      <a:pt x="614" y="502"/>
                    </a:lnTo>
                    <a:lnTo>
                      <a:pt x="611" y="499"/>
                    </a:lnTo>
                    <a:lnTo>
                      <a:pt x="606" y="500"/>
                    </a:lnTo>
                    <a:lnTo>
                      <a:pt x="604" y="508"/>
                    </a:lnTo>
                    <a:lnTo>
                      <a:pt x="612" y="522"/>
                    </a:lnTo>
                    <a:lnTo>
                      <a:pt x="618" y="528"/>
                    </a:lnTo>
                    <a:lnTo>
                      <a:pt x="625" y="530"/>
                    </a:lnTo>
                    <a:lnTo>
                      <a:pt x="634" y="532"/>
                    </a:lnTo>
                    <a:lnTo>
                      <a:pt x="638" y="535"/>
                    </a:lnTo>
                    <a:lnTo>
                      <a:pt x="641" y="546"/>
                    </a:lnTo>
                    <a:lnTo>
                      <a:pt x="642" y="556"/>
                    </a:lnTo>
                    <a:lnTo>
                      <a:pt x="642" y="568"/>
                    </a:lnTo>
                    <a:lnTo>
                      <a:pt x="640" y="577"/>
                    </a:lnTo>
                    <a:lnTo>
                      <a:pt x="638" y="578"/>
                    </a:lnTo>
                    <a:lnTo>
                      <a:pt x="631" y="574"/>
                    </a:lnTo>
                    <a:lnTo>
                      <a:pt x="626" y="572"/>
                    </a:lnTo>
                    <a:lnTo>
                      <a:pt x="624" y="574"/>
                    </a:lnTo>
                    <a:lnTo>
                      <a:pt x="624" y="586"/>
                    </a:lnTo>
                    <a:lnTo>
                      <a:pt x="625" y="591"/>
                    </a:lnTo>
                    <a:lnTo>
                      <a:pt x="627" y="595"/>
                    </a:lnTo>
                    <a:lnTo>
                      <a:pt x="631" y="596"/>
                    </a:lnTo>
                    <a:lnTo>
                      <a:pt x="635" y="601"/>
                    </a:lnTo>
                    <a:lnTo>
                      <a:pt x="640" y="604"/>
                    </a:lnTo>
                    <a:lnTo>
                      <a:pt x="644" y="607"/>
                    </a:lnTo>
                    <a:lnTo>
                      <a:pt x="646" y="614"/>
                    </a:lnTo>
                    <a:lnTo>
                      <a:pt x="644" y="619"/>
                    </a:lnTo>
                    <a:lnTo>
                      <a:pt x="639" y="622"/>
                    </a:lnTo>
                    <a:lnTo>
                      <a:pt x="636" y="625"/>
                    </a:lnTo>
                    <a:lnTo>
                      <a:pt x="626" y="624"/>
                    </a:lnTo>
                    <a:lnTo>
                      <a:pt x="620" y="622"/>
                    </a:lnTo>
                    <a:lnTo>
                      <a:pt x="611" y="620"/>
                    </a:lnTo>
                    <a:lnTo>
                      <a:pt x="608" y="629"/>
                    </a:lnTo>
                    <a:lnTo>
                      <a:pt x="611" y="633"/>
                    </a:lnTo>
                    <a:lnTo>
                      <a:pt x="618" y="634"/>
                    </a:lnTo>
                    <a:lnTo>
                      <a:pt x="624" y="637"/>
                    </a:lnTo>
                    <a:lnTo>
                      <a:pt x="628" y="642"/>
                    </a:lnTo>
                    <a:lnTo>
                      <a:pt x="629" y="648"/>
                    </a:lnTo>
                    <a:lnTo>
                      <a:pt x="628" y="659"/>
                    </a:lnTo>
                    <a:lnTo>
                      <a:pt x="628" y="659"/>
                    </a:lnTo>
                    <a:lnTo>
                      <a:pt x="622" y="658"/>
                    </a:lnTo>
                    <a:lnTo>
                      <a:pt x="615" y="660"/>
                    </a:lnTo>
                    <a:lnTo>
                      <a:pt x="612" y="665"/>
                    </a:lnTo>
                    <a:lnTo>
                      <a:pt x="605" y="666"/>
                    </a:lnTo>
                    <a:lnTo>
                      <a:pt x="599" y="663"/>
                    </a:lnTo>
                    <a:lnTo>
                      <a:pt x="590" y="655"/>
                    </a:lnTo>
                    <a:lnTo>
                      <a:pt x="585" y="646"/>
                    </a:lnTo>
                    <a:lnTo>
                      <a:pt x="583" y="645"/>
                    </a:lnTo>
                    <a:lnTo>
                      <a:pt x="577" y="650"/>
                    </a:lnTo>
                    <a:lnTo>
                      <a:pt x="572" y="657"/>
                    </a:lnTo>
                    <a:lnTo>
                      <a:pt x="566" y="658"/>
                    </a:lnTo>
                    <a:lnTo>
                      <a:pt x="563" y="662"/>
                    </a:lnTo>
                    <a:lnTo>
                      <a:pt x="555" y="661"/>
                    </a:lnTo>
                    <a:lnTo>
                      <a:pt x="550" y="660"/>
                    </a:lnTo>
                    <a:lnTo>
                      <a:pt x="545" y="662"/>
                    </a:lnTo>
                    <a:lnTo>
                      <a:pt x="543" y="665"/>
                    </a:lnTo>
                    <a:lnTo>
                      <a:pt x="542" y="670"/>
                    </a:lnTo>
                    <a:lnTo>
                      <a:pt x="542" y="673"/>
                    </a:lnTo>
                    <a:lnTo>
                      <a:pt x="544" y="682"/>
                    </a:lnTo>
                    <a:lnTo>
                      <a:pt x="548" y="687"/>
                    </a:lnTo>
                    <a:lnTo>
                      <a:pt x="555" y="688"/>
                    </a:lnTo>
                    <a:lnTo>
                      <a:pt x="563" y="692"/>
                    </a:lnTo>
                    <a:lnTo>
                      <a:pt x="571" y="691"/>
                    </a:lnTo>
                    <a:lnTo>
                      <a:pt x="579" y="701"/>
                    </a:lnTo>
                    <a:lnTo>
                      <a:pt x="583" y="705"/>
                    </a:lnTo>
                    <a:lnTo>
                      <a:pt x="585" y="709"/>
                    </a:lnTo>
                    <a:lnTo>
                      <a:pt x="592" y="715"/>
                    </a:lnTo>
                    <a:lnTo>
                      <a:pt x="599" y="722"/>
                    </a:lnTo>
                    <a:lnTo>
                      <a:pt x="601" y="726"/>
                    </a:lnTo>
                    <a:lnTo>
                      <a:pt x="603" y="742"/>
                    </a:lnTo>
                    <a:lnTo>
                      <a:pt x="608" y="738"/>
                    </a:lnTo>
                    <a:lnTo>
                      <a:pt x="610" y="736"/>
                    </a:lnTo>
                    <a:lnTo>
                      <a:pt x="612" y="739"/>
                    </a:lnTo>
                    <a:lnTo>
                      <a:pt x="613" y="747"/>
                    </a:lnTo>
                    <a:lnTo>
                      <a:pt x="614" y="752"/>
                    </a:lnTo>
                    <a:lnTo>
                      <a:pt x="615" y="772"/>
                    </a:lnTo>
                    <a:lnTo>
                      <a:pt x="614" y="775"/>
                    </a:lnTo>
                    <a:lnTo>
                      <a:pt x="612" y="777"/>
                    </a:lnTo>
                    <a:lnTo>
                      <a:pt x="609" y="775"/>
                    </a:lnTo>
                    <a:lnTo>
                      <a:pt x="606" y="773"/>
                    </a:lnTo>
                    <a:lnTo>
                      <a:pt x="601" y="773"/>
                    </a:lnTo>
                    <a:lnTo>
                      <a:pt x="595" y="774"/>
                    </a:lnTo>
                    <a:lnTo>
                      <a:pt x="587" y="769"/>
                    </a:lnTo>
                    <a:lnTo>
                      <a:pt x="584" y="763"/>
                    </a:lnTo>
                    <a:lnTo>
                      <a:pt x="582" y="752"/>
                    </a:lnTo>
                    <a:lnTo>
                      <a:pt x="580" y="748"/>
                    </a:lnTo>
                    <a:lnTo>
                      <a:pt x="573" y="738"/>
                    </a:lnTo>
                    <a:lnTo>
                      <a:pt x="569" y="733"/>
                    </a:lnTo>
                    <a:lnTo>
                      <a:pt x="565" y="731"/>
                    </a:lnTo>
                    <a:lnTo>
                      <a:pt x="559" y="729"/>
                    </a:lnTo>
                    <a:lnTo>
                      <a:pt x="556" y="732"/>
                    </a:lnTo>
                    <a:lnTo>
                      <a:pt x="551" y="734"/>
                    </a:lnTo>
                    <a:close/>
                    <a:moveTo>
                      <a:pt x="229" y="816"/>
                    </a:moveTo>
                    <a:lnTo>
                      <a:pt x="226" y="814"/>
                    </a:lnTo>
                    <a:lnTo>
                      <a:pt x="222" y="809"/>
                    </a:lnTo>
                    <a:lnTo>
                      <a:pt x="217" y="806"/>
                    </a:lnTo>
                    <a:lnTo>
                      <a:pt x="216" y="804"/>
                    </a:lnTo>
                    <a:lnTo>
                      <a:pt x="215" y="801"/>
                    </a:lnTo>
                    <a:lnTo>
                      <a:pt x="215" y="788"/>
                    </a:lnTo>
                    <a:lnTo>
                      <a:pt x="216" y="782"/>
                    </a:lnTo>
                    <a:lnTo>
                      <a:pt x="218" y="782"/>
                    </a:lnTo>
                    <a:lnTo>
                      <a:pt x="222" y="784"/>
                    </a:lnTo>
                    <a:lnTo>
                      <a:pt x="228" y="785"/>
                    </a:lnTo>
                    <a:lnTo>
                      <a:pt x="235" y="789"/>
                    </a:lnTo>
                    <a:lnTo>
                      <a:pt x="239" y="794"/>
                    </a:lnTo>
                    <a:lnTo>
                      <a:pt x="242" y="795"/>
                    </a:lnTo>
                    <a:lnTo>
                      <a:pt x="247" y="799"/>
                    </a:lnTo>
                    <a:lnTo>
                      <a:pt x="250" y="804"/>
                    </a:lnTo>
                    <a:lnTo>
                      <a:pt x="249" y="807"/>
                    </a:lnTo>
                    <a:lnTo>
                      <a:pt x="248" y="808"/>
                    </a:lnTo>
                    <a:lnTo>
                      <a:pt x="245" y="808"/>
                    </a:lnTo>
                    <a:lnTo>
                      <a:pt x="241" y="809"/>
                    </a:lnTo>
                    <a:lnTo>
                      <a:pt x="237" y="812"/>
                    </a:lnTo>
                    <a:lnTo>
                      <a:pt x="232" y="814"/>
                    </a:lnTo>
                    <a:lnTo>
                      <a:pt x="229" y="816"/>
                    </a:lnTo>
                    <a:close/>
                    <a:moveTo>
                      <a:pt x="607" y="715"/>
                    </a:moveTo>
                    <a:lnTo>
                      <a:pt x="598" y="706"/>
                    </a:lnTo>
                    <a:lnTo>
                      <a:pt x="593" y="702"/>
                    </a:lnTo>
                    <a:lnTo>
                      <a:pt x="589" y="699"/>
                    </a:lnTo>
                    <a:lnTo>
                      <a:pt x="589" y="698"/>
                    </a:lnTo>
                    <a:lnTo>
                      <a:pt x="587" y="690"/>
                    </a:lnTo>
                    <a:lnTo>
                      <a:pt x="595" y="690"/>
                    </a:lnTo>
                    <a:lnTo>
                      <a:pt x="600" y="692"/>
                    </a:lnTo>
                    <a:lnTo>
                      <a:pt x="606" y="697"/>
                    </a:lnTo>
                    <a:lnTo>
                      <a:pt x="610" y="702"/>
                    </a:lnTo>
                    <a:lnTo>
                      <a:pt x="611" y="711"/>
                    </a:lnTo>
                    <a:lnTo>
                      <a:pt x="610" y="715"/>
                    </a:lnTo>
                    <a:lnTo>
                      <a:pt x="607" y="7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65" name="Freeform 465"/>
              <p:cNvSpPr>
                <a:spLocks/>
              </p:cNvSpPr>
              <p:nvPr/>
            </p:nvSpPr>
            <p:spPr bwMode="auto">
              <a:xfrm>
                <a:off x="2280" y="1061"/>
                <a:ext cx="722" cy="1085"/>
              </a:xfrm>
              <a:custGeom>
                <a:avLst/>
                <a:gdLst/>
                <a:ahLst/>
                <a:cxnLst>
                  <a:cxn ang="0">
                    <a:pos x="532" y="774"/>
                  </a:cxn>
                  <a:cxn ang="0">
                    <a:pos x="596" y="787"/>
                  </a:cxn>
                  <a:cxn ang="0">
                    <a:pos x="550" y="841"/>
                  </a:cxn>
                  <a:cxn ang="0">
                    <a:pos x="503" y="860"/>
                  </a:cxn>
                  <a:cxn ang="0">
                    <a:pos x="481" y="866"/>
                  </a:cxn>
                  <a:cxn ang="0">
                    <a:pos x="436" y="928"/>
                  </a:cxn>
                  <a:cxn ang="0">
                    <a:pos x="410" y="930"/>
                  </a:cxn>
                  <a:cxn ang="0">
                    <a:pos x="382" y="952"/>
                  </a:cxn>
                  <a:cxn ang="0">
                    <a:pos x="383" y="988"/>
                  </a:cxn>
                  <a:cxn ang="0">
                    <a:pos x="370" y="1012"/>
                  </a:cxn>
                  <a:cxn ang="0">
                    <a:pos x="360" y="1048"/>
                  </a:cxn>
                  <a:cxn ang="0">
                    <a:pos x="356" y="1083"/>
                  </a:cxn>
                  <a:cxn ang="0">
                    <a:pos x="325" y="1063"/>
                  </a:cxn>
                  <a:cxn ang="0">
                    <a:pos x="303" y="1062"/>
                  </a:cxn>
                  <a:cxn ang="0">
                    <a:pos x="279" y="1024"/>
                  </a:cxn>
                  <a:cxn ang="0">
                    <a:pos x="264" y="1000"/>
                  </a:cxn>
                  <a:cxn ang="0">
                    <a:pos x="271" y="960"/>
                  </a:cxn>
                  <a:cxn ang="0">
                    <a:pos x="247" y="943"/>
                  </a:cxn>
                  <a:cxn ang="0">
                    <a:pos x="231" y="910"/>
                  </a:cxn>
                  <a:cxn ang="0">
                    <a:pos x="230" y="887"/>
                  </a:cxn>
                  <a:cxn ang="0">
                    <a:pos x="233" y="869"/>
                  </a:cxn>
                  <a:cxn ang="0">
                    <a:pos x="260" y="855"/>
                  </a:cxn>
                  <a:cxn ang="0">
                    <a:pos x="260" y="831"/>
                  </a:cxn>
                  <a:cxn ang="0">
                    <a:pos x="258" y="793"/>
                  </a:cxn>
                  <a:cxn ang="0">
                    <a:pos x="228" y="761"/>
                  </a:cxn>
                  <a:cxn ang="0">
                    <a:pos x="249" y="745"/>
                  </a:cxn>
                  <a:cxn ang="0">
                    <a:pos x="224" y="739"/>
                  </a:cxn>
                  <a:cxn ang="0">
                    <a:pos x="216" y="688"/>
                  </a:cxn>
                  <a:cxn ang="0">
                    <a:pos x="173" y="575"/>
                  </a:cxn>
                  <a:cxn ang="0">
                    <a:pos x="97" y="528"/>
                  </a:cxn>
                  <a:cxn ang="0">
                    <a:pos x="53" y="510"/>
                  </a:cxn>
                  <a:cxn ang="0">
                    <a:pos x="40" y="478"/>
                  </a:cxn>
                  <a:cxn ang="0">
                    <a:pos x="49" y="457"/>
                  </a:cxn>
                  <a:cxn ang="0">
                    <a:pos x="0" y="424"/>
                  </a:cxn>
                  <a:cxn ang="0">
                    <a:pos x="69" y="365"/>
                  </a:cxn>
                  <a:cxn ang="0">
                    <a:pos x="74" y="308"/>
                  </a:cxn>
                  <a:cxn ang="0">
                    <a:pos x="138" y="220"/>
                  </a:cxn>
                  <a:cxn ang="0">
                    <a:pos x="186" y="190"/>
                  </a:cxn>
                  <a:cxn ang="0">
                    <a:pos x="232" y="191"/>
                  </a:cxn>
                  <a:cxn ang="0">
                    <a:pos x="262" y="107"/>
                  </a:cxn>
                  <a:cxn ang="0">
                    <a:pos x="342" y="100"/>
                  </a:cxn>
                  <a:cxn ang="0">
                    <a:pos x="410" y="42"/>
                  </a:cxn>
                  <a:cxn ang="0">
                    <a:pos x="520" y="11"/>
                  </a:cxn>
                  <a:cxn ang="0">
                    <a:pos x="606" y="102"/>
                  </a:cxn>
                  <a:cxn ang="0">
                    <a:pos x="515" y="132"/>
                  </a:cxn>
                  <a:cxn ang="0">
                    <a:pos x="538" y="165"/>
                  </a:cxn>
                  <a:cxn ang="0">
                    <a:pos x="608" y="191"/>
                  </a:cxn>
                  <a:cxn ang="0">
                    <a:pos x="627" y="200"/>
                  </a:cxn>
                  <a:cxn ang="0">
                    <a:pos x="708" y="171"/>
                  </a:cxn>
                  <a:cxn ang="0">
                    <a:pos x="670" y="278"/>
                  </a:cxn>
                  <a:cxn ang="0">
                    <a:pos x="659" y="322"/>
                  </a:cxn>
                  <a:cxn ang="0">
                    <a:pos x="612" y="438"/>
                  </a:cxn>
                  <a:cxn ang="0">
                    <a:pos x="637" y="455"/>
                  </a:cxn>
                  <a:cxn ang="0">
                    <a:pos x="656" y="500"/>
                  </a:cxn>
                  <a:cxn ang="0">
                    <a:pos x="618" y="528"/>
                  </a:cxn>
                  <a:cxn ang="0">
                    <a:pos x="624" y="574"/>
                  </a:cxn>
                  <a:cxn ang="0">
                    <a:pos x="636" y="625"/>
                  </a:cxn>
                  <a:cxn ang="0">
                    <a:pos x="628" y="659"/>
                  </a:cxn>
                  <a:cxn ang="0">
                    <a:pos x="566" y="658"/>
                  </a:cxn>
                  <a:cxn ang="0">
                    <a:pos x="563" y="692"/>
                  </a:cxn>
                  <a:cxn ang="0">
                    <a:pos x="612" y="739"/>
                  </a:cxn>
                  <a:cxn ang="0">
                    <a:pos x="584" y="763"/>
                  </a:cxn>
                </a:cxnLst>
                <a:rect l="0" t="0" r="r" b="b"/>
                <a:pathLst>
                  <a:path w="722" h="1085">
                    <a:moveTo>
                      <a:pt x="551" y="734"/>
                    </a:moveTo>
                    <a:lnTo>
                      <a:pt x="562" y="738"/>
                    </a:lnTo>
                    <a:lnTo>
                      <a:pt x="564" y="744"/>
                    </a:lnTo>
                    <a:lnTo>
                      <a:pt x="559" y="747"/>
                    </a:lnTo>
                    <a:lnTo>
                      <a:pt x="556" y="750"/>
                    </a:lnTo>
                    <a:lnTo>
                      <a:pt x="547" y="751"/>
                    </a:lnTo>
                    <a:lnTo>
                      <a:pt x="541" y="752"/>
                    </a:lnTo>
                    <a:lnTo>
                      <a:pt x="537" y="754"/>
                    </a:lnTo>
                    <a:lnTo>
                      <a:pt x="535" y="758"/>
                    </a:lnTo>
                    <a:lnTo>
                      <a:pt x="534" y="768"/>
                    </a:lnTo>
                    <a:lnTo>
                      <a:pt x="532" y="774"/>
                    </a:lnTo>
                    <a:lnTo>
                      <a:pt x="537" y="781"/>
                    </a:lnTo>
                    <a:lnTo>
                      <a:pt x="543" y="783"/>
                    </a:lnTo>
                    <a:lnTo>
                      <a:pt x="554" y="784"/>
                    </a:lnTo>
                    <a:lnTo>
                      <a:pt x="557" y="784"/>
                    </a:lnTo>
                    <a:lnTo>
                      <a:pt x="567" y="780"/>
                    </a:lnTo>
                    <a:lnTo>
                      <a:pt x="577" y="780"/>
                    </a:lnTo>
                    <a:lnTo>
                      <a:pt x="582" y="782"/>
                    </a:lnTo>
                    <a:lnTo>
                      <a:pt x="587" y="785"/>
                    </a:lnTo>
                    <a:lnTo>
                      <a:pt x="589" y="788"/>
                    </a:lnTo>
                    <a:lnTo>
                      <a:pt x="591" y="787"/>
                    </a:lnTo>
                    <a:lnTo>
                      <a:pt x="596" y="787"/>
                    </a:lnTo>
                    <a:lnTo>
                      <a:pt x="603" y="788"/>
                    </a:lnTo>
                    <a:lnTo>
                      <a:pt x="607" y="789"/>
                    </a:lnTo>
                    <a:lnTo>
                      <a:pt x="600" y="799"/>
                    </a:lnTo>
                    <a:lnTo>
                      <a:pt x="591" y="806"/>
                    </a:lnTo>
                    <a:lnTo>
                      <a:pt x="580" y="814"/>
                    </a:lnTo>
                    <a:lnTo>
                      <a:pt x="577" y="814"/>
                    </a:lnTo>
                    <a:lnTo>
                      <a:pt x="574" y="812"/>
                    </a:lnTo>
                    <a:lnTo>
                      <a:pt x="568" y="822"/>
                    </a:lnTo>
                    <a:lnTo>
                      <a:pt x="563" y="829"/>
                    </a:lnTo>
                    <a:lnTo>
                      <a:pt x="556" y="836"/>
                    </a:lnTo>
                    <a:lnTo>
                      <a:pt x="550" y="841"/>
                    </a:lnTo>
                    <a:lnTo>
                      <a:pt x="549" y="841"/>
                    </a:lnTo>
                    <a:lnTo>
                      <a:pt x="537" y="842"/>
                    </a:lnTo>
                    <a:lnTo>
                      <a:pt x="534" y="844"/>
                    </a:lnTo>
                    <a:lnTo>
                      <a:pt x="531" y="844"/>
                    </a:lnTo>
                    <a:lnTo>
                      <a:pt x="526" y="847"/>
                    </a:lnTo>
                    <a:lnTo>
                      <a:pt x="522" y="850"/>
                    </a:lnTo>
                    <a:lnTo>
                      <a:pt x="519" y="850"/>
                    </a:lnTo>
                    <a:lnTo>
                      <a:pt x="514" y="844"/>
                    </a:lnTo>
                    <a:lnTo>
                      <a:pt x="512" y="845"/>
                    </a:lnTo>
                    <a:lnTo>
                      <a:pt x="508" y="858"/>
                    </a:lnTo>
                    <a:lnTo>
                      <a:pt x="503" y="860"/>
                    </a:lnTo>
                    <a:lnTo>
                      <a:pt x="500" y="859"/>
                    </a:lnTo>
                    <a:lnTo>
                      <a:pt x="496" y="856"/>
                    </a:lnTo>
                    <a:lnTo>
                      <a:pt x="492" y="850"/>
                    </a:lnTo>
                    <a:lnTo>
                      <a:pt x="488" y="843"/>
                    </a:lnTo>
                    <a:lnTo>
                      <a:pt x="484" y="840"/>
                    </a:lnTo>
                    <a:lnTo>
                      <a:pt x="484" y="840"/>
                    </a:lnTo>
                    <a:lnTo>
                      <a:pt x="484" y="843"/>
                    </a:lnTo>
                    <a:lnTo>
                      <a:pt x="488" y="858"/>
                    </a:lnTo>
                    <a:lnTo>
                      <a:pt x="486" y="862"/>
                    </a:lnTo>
                    <a:lnTo>
                      <a:pt x="485" y="862"/>
                    </a:lnTo>
                    <a:lnTo>
                      <a:pt x="481" y="866"/>
                    </a:lnTo>
                    <a:lnTo>
                      <a:pt x="476" y="869"/>
                    </a:lnTo>
                    <a:lnTo>
                      <a:pt x="473" y="875"/>
                    </a:lnTo>
                    <a:lnTo>
                      <a:pt x="468" y="888"/>
                    </a:lnTo>
                    <a:lnTo>
                      <a:pt x="465" y="897"/>
                    </a:lnTo>
                    <a:lnTo>
                      <a:pt x="459" y="908"/>
                    </a:lnTo>
                    <a:lnTo>
                      <a:pt x="455" y="912"/>
                    </a:lnTo>
                    <a:lnTo>
                      <a:pt x="449" y="913"/>
                    </a:lnTo>
                    <a:lnTo>
                      <a:pt x="443" y="909"/>
                    </a:lnTo>
                    <a:lnTo>
                      <a:pt x="443" y="916"/>
                    </a:lnTo>
                    <a:lnTo>
                      <a:pt x="440" y="924"/>
                    </a:lnTo>
                    <a:lnTo>
                      <a:pt x="436" y="928"/>
                    </a:lnTo>
                    <a:lnTo>
                      <a:pt x="431" y="926"/>
                    </a:lnTo>
                    <a:lnTo>
                      <a:pt x="427" y="927"/>
                    </a:lnTo>
                    <a:lnTo>
                      <a:pt x="421" y="933"/>
                    </a:lnTo>
                    <a:lnTo>
                      <a:pt x="426" y="910"/>
                    </a:lnTo>
                    <a:lnTo>
                      <a:pt x="425" y="910"/>
                    </a:lnTo>
                    <a:lnTo>
                      <a:pt x="421" y="910"/>
                    </a:lnTo>
                    <a:lnTo>
                      <a:pt x="415" y="907"/>
                    </a:lnTo>
                    <a:lnTo>
                      <a:pt x="417" y="913"/>
                    </a:lnTo>
                    <a:lnTo>
                      <a:pt x="417" y="919"/>
                    </a:lnTo>
                    <a:lnTo>
                      <a:pt x="414" y="925"/>
                    </a:lnTo>
                    <a:lnTo>
                      <a:pt x="410" y="930"/>
                    </a:lnTo>
                    <a:lnTo>
                      <a:pt x="404" y="932"/>
                    </a:lnTo>
                    <a:lnTo>
                      <a:pt x="399" y="932"/>
                    </a:lnTo>
                    <a:lnTo>
                      <a:pt x="392" y="933"/>
                    </a:lnTo>
                    <a:lnTo>
                      <a:pt x="395" y="939"/>
                    </a:lnTo>
                    <a:lnTo>
                      <a:pt x="396" y="944"/>
                    </a:lnTo>
                    <a:lnTo>
                      <a:pt x="395" y="949"/>
                    </a:lnTo>
                    <a:lnTo>
                      <a:pt x="393" y="950"/>
                    </a:lnTo>
                    <a:lnTo>
                      <a:pt x="391" y="949"/>
                    </a:lnTo>
                    <a:lnTo>
                      <a:pt x="389" y="950"/>
                    </a:lnTo>
                    <a:lnTo>
                      <a:pt x="379" y="948"/>
                    </a:lnTo>
                    <a:lnTo>
                      <a:pt x="382" y="952"/>
                    </a:lnTo>
                    <a:lnTo>
                      <a:pt x="386" y="958"/>
                    </a:lnTo>
                    <a:lnTo>
                      <a:pt x="388" y="962"/>
                    </a:lnTo>
                    <a:lnTo>
                      <a:pt x="388" y="965"/>
                    </a:lnTo>
                    <a:lnTo>
                      <a:pt x="386" y="967"/>
                    </a:lnTo>
                    <a:lnTo>
                      <a:pt x="380" y="968"/>
                    </a:lnTo>
                    <a:lnTo>
                      <a:pt x="374" y="969"/>
                    </a:lnTo>
                    <a:lnTo>
                      <a:pt x="379" y="974"/>
                    </a:lnTo>
                    <a:lnTo>
                      <a:pt x="381" y="976"/>
                    </a:lnTo>
                    <a:lnTo>
                      <a:pt x="384" y="978"/>
                    </a:lnTo>
                    <a:lnTo>
                      <a:pt x="386" y="982"/>
                    </a:lnTo>
                    <a:lnTo>
                      <a:pt x="383" y="988"/>
                    </a:lnTo>
                    <a:lnTo>
                      <a:pt x="381" y="989"/>
                    </a:lnTo>
                    <a:lnTo>
                      <a:pt x="378" y="988"/>
                    </a:lnTo>
                    <a:lnTo>
                      <a:pt x="375" y="989"/>
                    </a:lnTo>
                    <a:lnTo>
                      <a:pt x="377" y="995"/>
                    </a:lnTo>
                    <a:lnTo>
                      <a:pt x="377" y="997"/>
                    </a:lnTo>
                    <a:lnTo>
                      <a:pt x="375" y="1002"/>
                    </a:lnTo>
                    <a:lnTo>
                      <a:pt x="372" y="1001"/>
                    </a:lnTo>
                    <a:lnTo>
                      <a:pt x="369" y="1000"/>
                    </a:lnTo>
                    <a:lnTo>
                      <a:pt x="369" y="1002"/>
                    </a:lnTo>
                    <a:lnTo>
                      <a:pt x="370" y="1008"/>
                    </a:lnTo>
                    <a:lnTo>
                      <a:pt x="370" y="1012"/>
                    </a:lnTo>
                    <a:lnTo>
                      <a:pt x="368" y="1012"/>
                    </a:lnTo>
                    <a:lnTo>
                      <a:pt x="365" y="1011"/>
                    </a:lnTo>
                    <a:lnTo>
                      <a:pt x="364" y="1010"/>
                    </a:lnTo>
                    <a:lnTo>
                      <a:pt x="359" y="1012"/>
                    </a:lnTo>
                    <a:lnTo>
                      <a:pt x="353" y="1012"/>
                    </a:lnTo>
                    <a:lnTo>
                      <a:pt x="357" y="1018"/>
                    </a:lnTo>
                    <a:lnTo>
                      <a:pt x="363" y="1022"/>
                    </a:lnTo>
                    <a:lnTo>
                      <a:pt x="364" y="1025"/>
                    </a:lnTo>
                    <a:lnTo>
                      <a:pt x="364" y="1037"/>
                    </a:lnTo>
                    <a:lnTo>
                      <a:pt x="362" y="1047"/>
                    </a:lnTo>
                    <a:lnTo>
                      <a:pt x="360" y="1048"/>
                    </a:lnTo>
                    <a:lnTo>
                      <a:pt x="355" y="1047"/>
                    </a:lnTo>
                    <a:lnTo>
                      <a:pt x="358" y="1054"/>
                    </a:lnTo>
                    <a:lnTo>
                      <a:pt x="358" y="1060"/>
                    </a:lnTo>
                    <a:lnTo>
                      <a:pt x="359" y="1062"/>
                    </a:lnTo>
                    <a:lnTo>
                      <a:pt x="358" y="1066"/>
                    </a:lnTo>
                    <a:lnTo>
                      <a:pt x="357" y="1067"/>
                    </a:lnTo>
                    <a:lnTo>
                      <a:pt x="354" y="1067"/>
                    </a:lnTo>
                    <a:lnTo>
                      <a:pt x="350" y="1068"/>
                    </a:lnTo>
                    <a:lnTo>
                      <a:pt x="354" y="1072"/>
                    </a:lnTo>
                    <a:lnTo>
                      <a:pt x="356" y="1078"/>
                    </a:lnTo>
                    <a:lnTo>
                      <a:pt x="356" y="1083"/>
                    </a:lnTo>
                    <a:lnTo>
                      <a:pt x="354" y="1084"/>
                    </a:lnTo>
                    <a:lnTo>
                      <a:pt x="349" y="1081"/>
                    </a:lnTo>
                    <a:lnTo>
                      <a:pt x="343" y="1075"/>
                    </a:lnTo>
                    <a:lnTo>
                      <a:pt x="340" y="1079"/>
                    </a:lnTo>
                    <a:lnTo>
                      <a:pt x="338" y="1085"/>
                    </a:lnTo>
                    <a:lnTo>
                      <a:pt x="334" y="1079"/>
                    </a:lnTo>
                    <a:lnTo>
                      <a:pt x="335" y="1072"/>
                    </a:lnTo>
                    <a:lnTo>
                      <a:pt x="333" y="1070"/>
                    </a:lnTo>
                    <a:lnTo>
                      <a:pt x="327" y="1068"/>
                    </a:lnTo>
                    <a:lnTo>
                      <a:pt x="324" y="1065"/>
                    </a:lnTo>
                    <a:lnTo>
                      <a:pt x="325" y="1063"/>
                    </a:lnTo>
                    <a:lnTo>
                      <a:pt x="326" y="1060"/>
                    </a:lnTo>
                    <a:lnTo>
                      <a:pt x="326" y="1057"/>
                    </a:lnTo>
                    <a:lnTo>
                      <a:pt x="325" y="1054"/>
                    </a:lnTo>
                    <a:lnTo>
                      <a:pt x="323" y="1052"/>
                    </a:lnTo>
                    <a:lnTo>
                      <a:pt x="319" y="1056"/>
                    </a:lnTo>
                    <a:lnTo>
                      <a:pt x="317" y="1056"/>
                    </a:lnTo>
                    <a:lnTo>
                      <a:pt x="316" y="1058"/>
                    </a:lnTo>
                    <a:lnTo>
                      <a:pt x="313" y="1057"/>
                    </a:lnTo>
                    <a:lnTo>
                      <a:pt x="308" y="1058"/>
                    </a:lnTo>
                    <a:lnTo>
                      <a:pt x="306" y="1058"/>
                    </a:lnTo>
                    <a:lnTo>
                      <a:pt x="303" y="1062"/>
                    </a:lnTo>
                    <a:lnTo>
                      <a:pt x="300" y="1065"/>
                    </a:lnTo>
                    <a:lnTo>
                      <a:pt x="298" y="1060"/>
                    </a:lnTo>
                    <a:lnTo>
                      <a:pt x="297" y="1056"/>
                    </a:lnTo>
                    <a:lnTo>
                      <a:pt x="296" y="1054"/>
                    </a:lnTo>
                    <a:lnTo>
                      <a:pt x="293" y="1051"/>
                    </a:lnTo>
                    <a:lnTo>
                      <a:pt x="289" y="1049"/>
                    </a:lnTo>
                    <a:lnTo>
                      <a:pt x="285" y="1044"/>
                    </a:lnTo>
                    <a:lnTo>
                      <a:pt x="282" y="1036"/>
                    </a:lnTo>
                    <a:lnTo>
                      <a:pt x="282" y="1027"/>
                    </a:lnTo>
                    <a:lnTo>
                      <a:pt x="281" y="1025"/>
                    </a:lnTo>
                    <a:lnTo>
                      <a:pt x="279" y="1024"/>
                    </a:lnTo>
                    <a:lnTo>
                      <a:pt x="276" y="1025"/>
                    </a:lnTo>
                    <a:lnTo>
                      <a:pt x="271" y="1022"/>
                    </a:lnTo>
                    <a:lnTo>
                      <a:pt x="270" y="1020"/>
                    </a:lnTo>
                    <a:lnTo>
                      <a:pt x="269" y="1018"/>
                    </a:lnTo>
                    <a:lnTo>
                      <a:pt x="270" y="1012"/>
                    </a:lnTo>
                    <a:lnTo>
                      <a:pt x="273" y="1008"/>
                    </a:lnTo>
                    <a:lnTo>
                      <a:pt x="273" y="1004"/>
                    </a:lnTo>
                    <a:lnTo>
                      <a:pt x="272" y="1004"/>
                    </a:lnTo>
                    <a:lnTo>
                      <a:pt x="269" y="1003"/>
                    </a:lnTo>
                    <a:lnTo>
                      <a:pt x="266" y="1002"/>
                    </a:lnTo>
                    <a:lnTo>
                      <a:pt x="264" y="1000"/>
                    </a:lnTo>
                    <a:lnTo>
                      <a:pt x="264" y="992"/>
                    </a:lnTo>
                    <a:lnTo>
                      <a:pt x="261" y="990"/>
                    </a:lnTo>
                    <a:lnTo>
                      <a:pt x="258" y="991"/>
                    </a:lnTo>
                    <a:lnTo>
                      <a:pt x="255" y="984"/>
                    </a:lnTo>
                    <a:lnTo>
                      <a:pt x="255" y="982"/>
                    </a:lnTo>
                    <a:lnTo>
                      <a:pt x="256" y="978"/>
                    </a:lnTo>
                    <a:lnTo>
                      <a:pt x="259" y="974"/>
                    </a:lnTo>
                    <a:lnTo>
                      <a:pt x="266" y="970"/>
                    </a:lnTo>
                    <a:lnTo>
                      <a:pt x="268" y="966"/>
                    </a:lnTo>
                    <a:lnTo>
                      <a:pt x="271" y="965"/>
                    </a:lnTo>
                    <a:lnTo>
                      <a:pt x="271" y="960"/>
                    </a:lnTo>
                    <a:lnTo>
                      <a:pt x="270" y="956"/>
                    </a:lnTo>
                    <a:lnTo>
                      <a:pt x="267" y="957"/>
                    </a:lnTo>
                    <a:lnTo>
                      <a:pt x="262" y="958"/>
                    </a:lnTo>
                    <a:lnTo>
                      <a:pt x="259" y="960"/>
                    </a:lnTo>
                    <a:lnTo>
                      <a:pt x="256" y="965"/>
                    </a:lnTo>
                    <a:lnTo>
                      <a:pt x="253" y="966"/>
                    </a:lnTo>
                    <a:lnTo>
                      <a:pt x="250" y="970"/>
                    </a:lnTo>
                    <a:lnTo>
                      <a:pt x="248" y="966"/>
                    </a:lnTo>
                    <a:lnTo>
                      <a:pt x="248" y="958"/>
                    </a:lnTo>
                    <a:lnTo>
                      <a:pt x="248" y="948"/>
                    </a:lnTo>
                    <a:lnTo>
                      <a:pt x="247" y="943"/>
                    </a:lnTo>
                    <a:lnTo>
                      <a:pt x="247" y="938"/>
                    </a:lnTo>
                    <a:lnTo>
                      <a:pt x="245" y="934"/>
                    </a:lnTo>
                    <a:lnTo>
                      <a:pt x="243" y="935"/>
                    </a:lnTo>
                    <a:lnTo>
                      <a:pt x="241" y="934"/>
                    </a:lnTo>
                    <a:lnTo>
                      <a:pt x="237" y="930"/>
                    </a:lnTo>
                    <a:lnTo>
                      <a:pt x="234" y="923"/>
                    </a:lnTo>
                    <a:lnTo>
                      <a:pt x="234" y="918"/>
                    </a:lnTo>
                    <a:lnTo>
                      <a:pt x="239" y="911"/>
                    </a:lnTo>
                    <a:lnTo>
                      <a:pt x="240" y="911"/>
                    </a:lnTo>
                    <a:lnTo>
                      <a:pt x="237" y="909"/>
                    </a:lnTo>
                    <a:lnTo>
                      <a:pt x="231" y="910"/>
                    </a:lnTo>
                    <a:lnTo>
                      <a:pt x="231" y="906"/>
                    </a:lnTo>
                    <a:lnTo>
                      <a:pt x="233" y="904"/>
                    </a:lnTo>
                    <a:lnTo>
                      <a:pt x="236" y="903"/>
                    </a:lnTo>
                    <a:lnTo>
                      <a:pt x="240" y="902"/>
                    </a:lnTo>
                    <a:lnTo>
                      <a:pt x="242" y="901"/>
                    </a:lnTo>
                    <a:lnTo>
                      <a:pt x="244" y="892"/>
                    </a:lnTo>
                    <a:lnTo>
                      <a:pt x="237" y="892"/>
                    </a:lnTo>
                    <a:lnTo>
                      <a:pt x="234" y="892"/>
                    </a:lnTo>
                    <a:lnTo>
                      <a:pt x="232" y="892"/>
                    </a:lnTo>
                    <a:lnTo>
                      <a:pt x="231" y="890"/>
                    </a:lnTo>
                    <a:lnTo>
                      <a:pt x="230" y="887"/>
                    </a:lnTo>
                    <a:lnTo>
                      <a:pt x="231" y="883"/>
                    </a:lnTo>
                    <a:lnTo>
                      <a:pt x="232" y="883"/>
                    </a:lnTo>
                    <a:lnTo>
                      <a:pt x="233" y="881"/>
                    </a:lnTo>
                    <a:lnTo>
                      <a:pt x="236" y="880"/>
                    </a:lnTo>
                    <a:lnTo>
                      <a:pt x="234" y="877"/>
                    </a:lnTo>
                    <a:lnTo>
                      <a:pt x="231" y="878"/>
                    </a:lnTo>
                    <a:lnTo>
                      <a:pt x="229" y="875"/>
                    </a:lnTo>
                    <a:lnTo>
                      <a:pt x="230" y="872"/>
                    </a:lnTo>
                    <a:lnTo>
                      <a:pt x="230" y="870"/>
                    </a:lnTo>
                    <a:lnTo>
                      <a:pt x="232" y="870"/>
                    </a:lnTo>
                    <a:lnTo>
                      <a:pt x="233" y="869"/>
                    </a:lnTo>
                    <a:lnTo>
                      <a:pt x="238" y="865"/>
                    </a:lnTo>
                    <a:lnTo>
                      <a:pt x="244" y="866"/>
                    </a:lnTo>
                    <a:lnTo>
                      <a:pt x="249" y="869"/>
                    </a:lnTo>
                    <a:lnTo>
                      <a:pt x="253" y="869"/>
                    </a:lnTo>
                    <a:lnTo>
                      <a:pt x="255" y="871"/>
                    </a:lnTo>
                    <a:lnTo>
                      <a:pt x="260" y="873"/>
                    </a:lnTo>
                    <a:lnTo>
                      <a:pt x="266" y="874"/>
                    </a:lnTo>
                    <a:lnTo>
                      <a:pt x="265" y="869"/>
                    </a:lnTo>
                    <a:lnTo>
                      <a:pt x="267" y="861"/>
                    </a:lnTo>
                    <a:lnTo>
                      <a:pt x="265" y="859"/>
                    </a:lnTo>
                    <a:lnTo>
                      <a:pt x="260" y="855"/>
                    </a:lnTo>
                    <a:lnTo>
                      <a:pt x="253" y="850"/>
                    </a:lnTo>
                    <a:lnTo>
                      <a:pt x="248" y="848"/>
                    </a:lnTo>
                    <a:lnTo>
                      <a:pt x="239" y="843"/>
                    </a:lnTo>
                    <a:lnTo>
                      <a:pt x="237" y="841"/>
                    </a:lnTo>
                    <a:lnTo>
                      <a:pt x="239" y="836"/>
                    </a:lnTo>
                    <a:lnTo>
                      <a:pt x="243" y="836"/>
                    </a:lnTo>
                    <a:lnTo>
                      <a:pt x="251" y="841"/>
                    </a:lnTo>
                    <a:lnTo>
                      <a:pt x="257" y="842"/>
                    </a:lnTo>
                    <a:lnTo>
                      <a:pt x="259" y="841"/>
                    </a:lnTo>
                    <a:lnTo>
                      <a:pt x="260" y="840"/>
                    </a:lnTo>
                    <a:lnTo>
                      <a:pt x="260" y="831"/>
                    </a:lnTo>
                    <a:lnTo>
                      <a:pt x="261" y="827"/>
                    </a:lnTo>
                    <a:lnTo>
                      <a:pt x="264" y="826"/>
                    </a:lnTo>
                    <a:lnTo>
                      <a:pt x="267" y="828"/>
                    </a:lnTo>
                    <a:lnTo>
                      <a:pt x="268" y="826"/>
                    </a:lnTo>
                    <a:lnTo>
                      <a:pt x="268" y="821"/>
                    </a:lnTo>
                    <a:lnTo>
                      <a:pt x="267" y="819"/>
                    </a:lnTo>
                    <a:lnTo>
                      <a:pt x="262" y="814"/>
                    </a:lnTo>
                    <a:lnTo>
                      <a:pt x="263" y="807"/>
                    </a:lnTo>
                    <a:lnTo>
                      <a:pt x="266" y="800"/>
                    </a:lnTo>
                    <a:lnTo>
                      <a:pt x="264" y="795"/>
                    </a:lnTo>
                    <a:lnTo>
                      <a:pt x="258" y="793"/>
                    </a:lnTo>
                    <a:lnTo>
                      <a:pt x="252" y="793"/>
                    </a:lnTo>
                    <a:lnTo>
                      <a:pt x="246" y="788"/>
                    </a:lnTo>
                    <a:lnTo>
                      <a:pt x="237" y="780"/>
                    </a:lnTo>
                    <a:lnTo>
                      <a:pt x="232" y="779"/>
                    </a:lnTo>
                    <a:lnTo>
                      <a:pt x="227" y="778"/>
                    </a:lnTo>
                    <a:lnTo>
                      <a:pt x="223" y="772"/>
                    </a:lnTo>
                    <a:lnTo>
                      <a:pt x="219" y="765"/>
                    </a:lnTo>
                    <a:lnTo>
                      <a:pt x="220" y="764"/>
                    </a:lnTo>
                    <a:lnTo>
                      <a:pt x="221" y="761"/>
                    </a:lnTo>
                    <a:lnTo>
                      <a:pt x="225" y="761"/>
                    </a:lnTo>
                    <a:lnTo>
                      <a:pt x="228" y="761"/>
                    </a:lnTo>
                    <a:lnTo>
                      <a:pt x="239" y="766"/>
                    </a:lnTo>
                    <a:lnTo>
                      <a:pt x="243" y="767"/>
                    </a:lnTo>
                    <a:lnTo>
                      <a:pt x="250" y="772"/>
                    </a:lnTo>
                    <a:lnTo>
                      <a:pt x="257" y="779"/>
                    </a:lnTo>
                    <a:lnTo>
                      <a:pt x="261" y="782"/>
                    </a:lnTo>
                    <a:lnTo>
                      <a:pt x="262" y="777"/>
                    </a:lnTo>
                    <a:lnTo>
                      <a:pt x="260" y="770"/>
                    </a:lnTo>
                    <a:lnTo>
                      <a:pt x="255" y="761"/>
                    </a:lnTo>
                    <a:lnTo>
                      <a:pt x="254" y="753"/>
                    </a:lnTo>
                    <a:lnTo>
                      <a:pt x="251" y="746"/>
                    </a:lnTo>
                    <a:lnTo>
                      <a:pt x="249" y="745"/>
                    </a:lnTo>
                    <a:lnTo>
                      <a:pt x="245" y="741"/>
                    </a:lnTo>
                    <a:lnTo>
                      <a:pt x="247" y="737"/>
                    </a:lnTo>
                    <a:lnTo>
                      <a:pt x="250" y="734"/>
                    </a:lnTo>
                    <a:lnTo>
                      <a:pt x="251" y="732"/>
                    </a:lnTo>
                    <a:lnTo>
                      <a:pt x="247" y="728"/>
                    </a:lnTo>
                    <a:lnTo>
                      <a:pt x="241" y="728"/>
                    </a:lnTo>
                    <a:lnTo>
                      <a:pt x="238" y="727"/>
                    </a:lnTo>
                    <a:lnTo>
                      <a:pt x="232" y="721"/>
                    </a:lnTo>
                    <a:lnTo>
                      <a:pt x="227" y="731"/>
                    </a:lnTo>
                    <a:lnTo>
                      <a:pt x="225" y="734"/>
                    </a:lnTo>
                    <a:lnTo>
                      <a:pt x="224" y="739"/>
                    </a:lnTo>
                    <a:lnTo>
                      <a:pt x="219" y="743"/>
                    </a:lnTo>
                    <a:lnTo>
                      <a:pt x="211" y="742"/>
                    </a:lnTo>
                    <a:lnTo>
                      <a:pt x="206" y="736"/>
                    </a:lnTo>
                    <a:lnTo>
                      <a:pt x="204" y="732"/>
                    </a:lnTo>
                    <a:lnTo>
                      <a:pt x="204" y="727"/>
                    </a:lnTo>
                    <a:lnTo>
                      <a:pt x="206" y="722"/>
                    </a:lnTo>
                    <a:lnTo>
                      <a:pt x="208" y="710"/>
                    </a:lnTo>
                    <a:lnTo>
                      <a:pt x="207" y="687"/>
                    </a:lnTo>
                    <a:lnTo>
                      <a:pt x="210" y="686"/>
                    </a:lnTo>
                    <a:lnTo>
                      <a:pt x="214" y="690"/>
                    </a:lnTo>
                    <a:lnTo>
                      <a:pt x="216" y="688"/>
                    </a:lnTo>
                    <a:lnTo>
                      <a:pt x="217" y="682"/>
                    </a:lnTo>
                    <a:lnTo>
                      <a:pt x="215" y="675"/>
                    </a:lnTo>
                    <a:lnTo>
                      <a:pt x="209" y="665"/>
                    </a:lnTo>
                    <a:lnTo>
                      <a:pt x="207" y="662"/>
                    </a:lnTo>
                    <a:lnTo>
                      <a:pt x="202" y="647"/>
                    </a:lnTo>
                    <a:lnTo>
                      <a:pt x="197" y="629"/>
                    </a:lnTo>
                    <a:lnTo>
                      <a:pt x="191" y="603"/>
                    </a:lnTo>
                    <a:lnTo>
                      <a:pt x="188" y="593"/>
                    </a:lnTo>
                    <a:lnTo>
                      <a:pt x="178" y="585"/>
                    </a:lnTo>
                    <a:lnTo>
                      <a:pt x="174" y="579"/>
                    </a:lnTo>
                    <a:lnTo>
                      <a:pt x="173" y="575"/>
                    </a:lnTo>
                    <a:lnTo>
                      <a:pt x="173" y="560"/>
                    </a:lnTo>
                    <a:lnTo>
                      <a:pt x="168" y="551"/>
                    </a:lnTo>
                    <a:lnTo>
                      <a:pt x="162" y="549"/>
                    </a:lnTo>
                    <a:lnTo>
                      <a:pt x="154" y="545"/>
                    </a:lnTo>
                    <a:lnTo>
                      <a:pt x="143" y="535"/>
                    </a:lnTo>
                    <a:lnTo>
                      <a:pt x="133" y="528"/>
                    </a:lnTo>
                    <a:lnTo>
                      <a:pt x="121" y="524"/>
                    </a:lnTo>
                    <a:lnTo>
                      <a:pt x="116" y="523"/>
                    </a:lnTo>
                    <a:lnTo>
                      <a:pt x="107" y="522"/>
                    </a:lnTo>
                    <a:lnTo>
                      <a:pt x="103" y="526"/>
                    </a:lnTo>
                    <a:lnTo>
                      <a:pt x="97" y="528"/>
                    </a:lnTo>
                    <a:lnTo>
                      <a:pt x="93" y="533"/>
                    </a:lnTo>
                    <a:lnTo>
                      <a:pt x="85" y="536"/>
                    </a:lnTo>
                    <a:lnTo>
                      <a:pt x="79" y="532"/>
                    </a:lnTo>
                    <a:lnTo>
                      <a:pt x="71" y="526"/>
                    </a:lnTo>
                    <a:lnTo>
                      <a:pt x="72" y="542"/>
                    </a:lnTo>
                    <a:lnTo>
                      <a:pt x="72" y="544"/>
                    </a:lnTo>
                    <a:lnTo>
                      <a:pt x="66" y="544"/>
                    </a:lnTo>
                    <a:lnTo>
                      <a:pt x="59" y="540"/>
                    </a:lnTo>
                    <a:lnTo>
                      <a:pt x="42" y="526"/>
                    </a:lnTo>
                    <a:lnTo>
                      <a:pt x="51" y="513"/>
                    </a:lnTo>
                    <a:lnTo>
                      <a:pt x="53" y="510"/>
                    </a:lnTo>
                    <a:lnTo>
                      <a:pt x="53" y="505"/>
                    </a:lnTo>
                    <a:lnTo>
                      <a:pt x="50" y="501"/>
                    </a:lnTo>
                    <a:lnTo>
                      <a:pt x="44" y="501"/>
                    </a:lnTo>
                    <a:lnTo>
                      <a:pt x="33" y="500"/>
                    </a:lnTo>
                    <a:lnTo>
                      <a:pt x="28" y="498"/>
                    </a:lnTo>
                    <a:lnTo>
                      <a:pt x="25" y="498"/>
                    </a:lnTo>
                    <a:lnTo>
                      <a:pt x="18" y="488"/>
                    </a:lnTo>
                    <a:lnTo>
                      <a:pt x="13" y="483"/>
                    </a:lnTo>
                    <a:lnTo>
                      <a:pt x="17" y="475"/>
                    </a:lnTo>
                    <a:lnTo>
                      <a:pt x="23" y="474"/>
                    </a:lnTo>
                    <a:lnTo>
                      <a:pt x="40" y="478"/>
                    </a:lnTo>
                    <a:lnTo>
                      <a:pt x="51" y="478"/>
                    </a:lnTo>
                    <a:lnTo>
                      <a:pt x="58" y="479"/>
                    </a:lnTo>
                    <a:lnTo>
                      <a:pt x="69" y="475"/>
                    </a:lnTo>
                    <a:lnTo>
                      <a:pt x="75" y="470"/>
                    </a:lnTo>
                    <a:lnTo>
                      <a:pt x="77" y="467"/>
                    </a:lnTo>
                    <a:lnTo>
                      <a:pt x="77" y="459"/>
                    </a:lnTo>
                    <a:lnTo>
                      <a:pt x="74" y="452"/>
                    </a:lnTo>
                    <a:lnTo>
                      <a:pt x="69" y="446"/>
                    </a:lnTo>
                    <a:lnTo>
                      <a:pt x="63" y="450"/>
                    </a:lnTo>
                    <a:lnTo>
                      <a:pt x="57" y="457"/>
                    </a:lnTo>
                    <a:lnTo>
                      <a:pt x="49" y="457"/>
                    </a:lnTo>
                    <a:lnTo>
                      <a:pt x="43" y="455"/>
                    </a:lnTo>
                    <a:lnTo>
                      <a:pt x="39" y="456"/>
                    </a:lnTo>
                    <a:lnTo>
                      <a:pt x="35" y="459"/>
                    </a:lnTo>
                    <a:lnTo>
                      <a:pt x="31" y="458"/>
                    </a:lnTo>
                    <a:lnTo>
                      <a:pt x="26" y="453"/>
                    </a:lnTo>
                    <a:lnTo>
                      <a:pt x="23" y="443"/>
                    </a:lnTo>
                    <a:lnTo>
                      <a:pt x="18" y="438"/>
                    </a:lnTo>
                    <a:lnTo>
                      <a:pt x="15" y="437"/>
                    </a:lnTo>
                    <a:lnTo>
                      <a:pt x="11" y="438"/>
                    </a:lnTo>
                    <a:lnTo>
                      <a:pt x="8" y="436"/>
                    </a:lnTo>
                    <a:lnTo>
                      <a:pt x="0" y="424"/>
                    </a:lnTo>
                    <a:lnTo>
                      <a:pt x="0" y="414"/>
                    </a:lnTo>
                    <a:lnTo>
                      <a:pt x="2" y="402"/>
                    </a:lnTo>
                    <a:lnTo>
                      <a:pt x="7" y="399"/>
                    </a:lnTo>
                    <a:lnTo>
                      <a:pt x="13" y="396"/>
                    </a:lnTo>
                    <a:lnTo>
                      <a:pt x="22" y="392"/>
                    </a:lnTo>
                    <a:lnTo>
                      <a:pt x="33" y="388"/>
                    </a:lnTo>
                    <a:lnTo>
                      <a:pt x="39" y="386"/>
                    </a:lnTo>
                    <a:lnTo>
                      <a:pt x="45" y="375"/>
                    </a:lnTo>
                    <a:lnTo>
                      <a:pt x="51" y="367"/>
                    </a:lnTo>
                    <a:lnTo>
                      <a:pt x="55" y="365"/>
                    </a:lnTo>
                    <a:lnTo>
                      <a:pt x="69" y="365"/>
                    </a:lnTo>
                    <a:lnTo>
                      <a:pt x="75" y="362"/>
                    </a:lnTo>
                    <a:lnTo>
                      <a:pt x="85" y="363"/>
                    </a:lnTo>
                    <a:lnTo>
                      <a:pt x="87" y="359"/>
                    </a:lnTo>
                    <a:lnTo>
                      <a:pt x="89" y="353"/>
                    </a:lnTo>
                    <a:lnTo>
                      <a:pt x="92" y="348"/>
                    </a:lnTo>
                    <a:lnTo>
                      <a:pt x="93" y="329"/>
                    </a:lnTo>
                    <a:lnTo>
                      <a:pt x="95" y="314"/>
                    </a:lnTo>
                    <a:lnTo>
                      <a:pt x="96" y="310"/>
                    </a:lnTo>
                    <a:lnTo>
                      <a:pt x="91" y="303"/>
                    </a:lnTo>
                    <a:lnTo>
                      <a:pt x="80" y="302"/>
                    </a:lnTo>
                    <a:lnTo>
                      <a:pt x="74" y="308"/>
                    </a:lnTo>
                    <a:lnTo>
                      <a:pt x="69" y="304"/>
                    </a:lnTo>
                    <a:lnTo>
                      <a:pt x="62" y="292"/>
                    </a:lnTo>
                    <a:lnTo>
                      <a:pt x="65" y="267"/>
                    </a:lnTo>
                    <a:lnTo>
                      <a:pt x="73" y="255"/>
                    </a:lnTo>
                    <a:lnTo>
                      <a:pt x="88" y="243"/>
                    </a:lnTo>
                    <a:lnTo>
                      <a:pt x="96" y="236"/>
                    </a:lnTo>
                    <a:lnTo>
                      <a:pt x="106" y="227"/>
                    </a:lnTo>
                    <a:lnTo>
                      <a:pt x="118" y="221"/>
                    </a:lnTo>
                    <a:lnTo>
                      <a:pt x="124" y="225"/>
                    </a:lnTo>
                    <a:lnTo>
                      <a:pt x="131" y="222"/>
                    </a:lnTo>
                    <a:lnTo>
                      <a:pt x="138" y="220"/>
                    </a:lnTo>
                    <a:lnTo>
                      <a:pt x="140" y="213"/>
                    </a:lnTo>
                    <a:lnTo>
                      <a:pt x="140" y="205"/>
                    </a:lnTo>
                    <a:lnTo>
                      <a:pt x="138" y="177"/>
                    </a:lnTo>
                    <a:lnTo>
                      <a:pt x="138" y="170"/>
                    </a:lnTo>
                    <a:lnTo>
                      <a:pt x="140" y="164"/>
                    </a:lnTo>
                    <a:lnTo>
                      <a:pt x="151" y="162"/>
                    </a:lnTo>
                    <a:lnTo>
                      <a:pt x="159" y="170"/>
                    </a:lnTo>
                    <a:lnTo>
                      <a:pt x="171" y="185"/>
                    </a:lnTo>
                    <a:lnTo>
                      <a:pt x="178" y="194"/>
                    </a:lnTo>
                    <a:lnTo>
                      <a:pt x="182" y="200"/>
                    </a:lnTo>
                    <a:lnTo>
                      <a:pt x="186" y="190"/>
                    </a:lnTo>
                    <a:lnTo>
                      <a:pt x="178" y="171"/>
                    </a:lnTo>
                    <a:lnTo>
                      <a:pt x="174" y="151"/>
                    </a:lnTo>
                    <a:lnTo>
                      <a:pt x="175" y="149"/>
                    </a:lnTo>
                    <a:lnTo>
                      <a:pt x="186" y="144"/>
                    </a:lnTo>
                    <a:lnTo>
                      <a:pt x="193" y="140"/>
                    </a:lnTo>
                    <a:lnTo>
                      <a:pt x="203" y="131"/>
                    </a:lnTo>
                    <a:lnTo>
                      <a:pt x="216" y="123"/>
                    </a:lnTo>
                    <a:lnTo>
                      <a:pt x="220" y="126"/>
                    </a:lnTo>
                    <a:lnTo>
                      <a:pt x="226" y="130"/>
                    </a:lnTo>
                    <a:lnTo>
                      <a:pt x="227" y="197"/>
                    </a:lnTo>
                    <a:lnTo>
                      <a:pt x="232" y="191"/>
                    </a:lnTo>
                    <a:lnTo>
                      <a:pt x="235" y="179"/>
                    </a:lnTo>
                    <a:lnTo>
                      <a:pt x="238" y="141"/>
                    </a:lnTo>
                    <a:lnTo>
                      <a:pt x="243" y="142"/>
                    </a:lnTo>
                    <a:lnTo>
                      <a:pt x="254" y="154"/>
                    </a:lnTo>
                    <a:lnTo>
                      <a:pt x="264" y="170"/>
                    </a:lnTo>
                    <a:lnTo>
                      <a:pt x="272" y="179"/>
                    </a:lnTo>
                    <a:lnTo>
                      <a:pt x="273" y="168"/>
                    </a:lnTo>
                    <a:lnTo>
                      <a:pt x="270" y="157"/>
                    </a:lnTo>
                    <a:lnTo>
                      <a:pt x="265" y="136"/>
                    </a:lnTo>
                    <a:lnTo>
                      <a:pt x="260" y="119"/>
                    </a:lnTo>
                    <a:lnTo>
                      <a:pt x="262" y="107"/>
                    </a:lnTo>
                    <a:lnTo>
                      <a:pt x="266" y="108"/>
                    </a:lnTo>
                    <a:lnTo>
                      <a:pt x="276" y="109"/>
                    </a:lnTo>
                    <a:lnTo>
                      <a:pt x="282" y="118"/>
                    </a:lnTo>
                    <a:lnTo>
                      <a:pt x="297" y="133"/>
                    </a:lnTo>
                    <a:lnTo>
                      <a:pt x="304" y="144"/>
                    </a:lnTo>
                    <a:lnTo>
                      <a:pt x="315" y="157"/>
                    </a:lnTo>
                    <a:lnTo>
                      <a:pt x="325" y="168"/>
                    </a:lnTo>
                    <a:lnTo>
                      <a:pt x="335" y="175"/>
                    </a:lnTo>
                    <a:lnTo>
                      <a:pt x="340" y="167"/>
                    </a:lnTo>
                    <a:lnTo>
                      <a:pt x="344" y="108"/>
                    </a:lnTo>
                    <a:lnTo>
                      <a:pt x="342" y="100"/>
                    </a:lnTo>
                    <a:lnTo>
                      <a:pt x="335" y="86"/>
                    </a:lnTo>
                    <a:lnTo>
                      <a:pt x="329" y="63"/>
                    </a:lnTo>
                    <a:lnTo>
                      <a:pt x="333" y="52"/>
                    </a:lnTo>
                    <a:lnTo>
                      <a:pt x="346" y="51"/>
                    </a:lnTo>
                    <a:lnTo>
                      <a:pt x="362" y="36"/>
                    </a:lnTo>
                    <a:lnTo>
                      <a:pt x="369" y="33"/>
                    </a:lnTo>
                    <a:lnTo>
                      <a:pt x="378" y="41"/>
                    </a:lnTo>
                    <a:lnTo>
                      <a:pt x="390" y="63"/>
                    </a:lnTo>
                    <a:lnTo>
                      <a:pt x="398" y="70"/>
                    </a:lnTo>
                    <a:lnTo>
                      <a:pt x="409" y="76"/>
                    </a:lnTo>
                    <a:lnTo>
                      <a:pt x="410" y="42"/>
                    </a:lnTo>
                    <a:lnTo>
                      <a:pt x="409" y="21"/>
                    </a:lnTo>
                    <a:lnTo>
                      <a:pt x="423" y="11"/>
                    </a:lnTo>
                    <a:lnTo>
                      <a:pt x="434" y="7"/>
                    </a:lnTo>
                    <a:lnTo>
                      <a:pt x="448" y="12"/>
                    </a:lnTo>
                    <a:lnTo>
                      <a:pt x="459" y="19"/>
                    </a:lnTo>
                    <a:lnTo>
                      <a:pt x="469" y="10"/>
                    </a:lnTo>
                    <a:lnTo>
                      <a:pt x="482" y="0"/>
                    </a:lnTo>
                    <a:lnTo>
                      <a:pt x="493" y="0"/>
                    </a:lnTo>
                    <a:lnTo>
                      <a:pt x="503" y="10"/>
                    </a:lnTo>
                    <a:lnTo>
                      <a:pt x="513" y="8"/>
                    </a:lnTo>
                    <a:lnTo>
                      <a:pt x="520" y="11"/>
                    </a:lnTo>
                    <a:lnTo>
                      <a:pt x="523" y="16"/>
                    </a:lnTo>
                    <a:lnTo>
                      <a:pt x="526" y="11"/>
                    </a:lnTo>
                    <a:lnTo>
                      <a:pt x="537" y="18"/>
                    </a:lnTo>
                    <a:lnTo>
                      <a:pt x="546" y="20"/>
                    </a:lnTo>
                    <a:lnTo>
                      <a:pt x="555" y="25"/>
                    </a:lnTo>
                    <a:lnTo>
                      <a:pt x="568" y="59"/>
                    </a:lnTo>
                    <a:lnTo>
                      <a:pt x="576" y="70"/>
                    </a:lnTo>
                    <a:lnTo>
                      <a:pt x="583" y="67"/>
                    </a:lnTo>
                    <a:lnTo>
                      <a:pt x="589" y="74"/>
                    </a:lnTo>
                    <a:lnTo>
                      <a:pt x="603" y="85"/>
                    </a:lnTo>
                    <a:lnTo>
                      <a:pt x="606" y="102"/>
                    </a:lnTo>
                    <a:lnTo>
                      <a:pt x="604" y="107"/>
                    </a:lnTo>
                    <a:lnTo>
                      <a:pt x="601" y="115"/>
                    </a:lnTo>
                    <a:lnTo>
                      <a:pt x="592" y="121"/>
                    </a:lnTo>
                    <a:lnTo>
                      <a:pt x="580" y="126"/>
                    </a:lnTo>
                    <a:lnTo>
                      <a:pt x="573" y="131"/>
                    </a:lnTo>
                    <a:lnTo>
                      <a:pt x="567" y="133"/>
                    </a:lnTo>
                    <a:lnTo>
                      <a:pt x="559" y="130"/>
                    </a:lnTo>
                    <a:lnTo>
                      <a:pt x="543" y="127"/>
                    </a:lnTo>
                    <a:lnTo>
                      <a:pt x="532" y="125"/>
                    </a:lnTo>
                    <a:lnTo>
                      <a:pt x="524" y="131"/>
                    </a:lnTo>
                    <a:lnTo>
                      <a:pt x="515" y="132"/>
                    </a:lnTo>
                    <a:lnTo>
                      <a:pt x="505" y="134"/>
                    </a:lnTo>
                    <a:lnTo>
                      <a:pt x="498" y="135"/>
                    </a:lnTo>
                    <a:lnTo>
                      <a:pt x="490" y="141"/>
                    </a:lnTo>
                    <a:lnTo>
                      <a:pt x="488" y="146"/>
                    </a:lnTo>
                    <a:lnTo>
                      <a:pt x="481" y="154"/>
                    </a:lnTo>
                    <a:lnTo>
                      <a:pt x="479" y="172"/>
                    </a:lnTo>
                    <a:lnTo>
                      <a:pt x="483" y="181"/>
                    </a:lnTo>
                    <a:lnTo>
                      <a:pt x="497" y="171"/>
                    </a:lnTo>
                    <a:lnTo>
                      <a:pt x="504" y="168"/>
                    </a:lnTo>
                    <a:lnTo>
                      <a:pt x="526" y="170"/>
                    </a:lnTo>
                    <a:lnTo>
                      <a:pt x="538" y="165"/>
                    </a:lnTo>
                    <a:lnTo>
                      <a:pt x="550" y="165"/>
                    </a:lnTo>
                    <a:lnTo>
                      <a:pt x="555" y="164"/>
                    </a:lnTo>
                    <a:lnTo>
                      <a:pt x="560" y="167"/>
                    </a:lnTo>
                    <a:lnTo>
                      <a:pt x="570" y="183"/>
                    </a:lnTo>
                    <a:lnTo>
                      <a:pt x="574" y="186"/>
                    </a:lnTo>
                    <a:lnTo>
                      <a:pt x="580" y="179"/>
                    </a:lnTo>
                    <a:lnTo>
                      <a:pt x="589" y="171"/>
                    </a:lnTo>
                    <a:lnTo>
                      <a:pt x="597" y="161"/>
                    </a:lnTo>
                    <a:lnTo>
                      <a:pt x="608" y="155"/>
                    </a:lnTo>
                    <a:lnTo>
                      <a:pt x="611" y="173"/>
                    </a:lnTo>
                    <a:lnTo>
                      <a:pt x="608" y="191"/>
                    </a:lnTo>
                    <a:lnTo>
                      <a:pt x="595" y="214"/>
                    </a:lnTo>
                    <a:lnTo>
                      <a:pt x="590" y="226"/>
                    </a:lnTo>
                    <a:lnTo>
                      <a:pt x="583" y="251"/>
                    </a:lnTo>
                    <a:lnTo>
                      <a:pt x="584" y="261"/>
                    </a:lnTo>
                    <a:lnTo>
                      <a:pt x="585" y="267"/>
                    </a:lnTo>
                    <a:lnTo>
                      <a:pt x="590" y="264"/>
                    </a:lnTo>
                    <a:lnTo>
                      <a:pt x="592" y="262"/>
                    </a:lnTo>
                    <a:lnTo>
                      <a:pt x="601" y="243"/>
                    </a:lnTo>
                    <a:lnTo>
                      <a:pt x="611" y="225"/>
                    </a:lnTo>
                    <a:lnTo>
                      <a:pt x="618" y="211"/>
                    </a:lnTo>
                    <a:lnTo>
                      <a:pt x="627" y="200"/>
                    </a:lnTo>
                    <a:lnTo>
                      <a:pt x="632" y="192"/>
                    </a:lnTo>
                    <a:lnTo>
                      <a:pt x="641" y="186"/>
                    </a:lnTo>
                    <a:lnTo>
                      <a:pt x="649" y="190"/>
                    </a:lnTo>
                    <a:lnTo>
                      <a:pt x="657" y="193"/>
                    </a:lnTo>
                    <a:lnTo>
                      <a:pt x="665" y="181"/>
                    </a:lnTo>
                    <a:lnTo>
                      <a:pt x="669" y="169"/>
                    </a:lnTo>
                    <a:lnTo>
                      <a:pt x="675" y="160"/>
                    </a:lnTo>
                    <a:lnTo>
                      <a:pt x="687" y="160"/>
                    </a:lnTo>
                    <a:lnTo>
                      <a:pt x="696" y="165"/>
                    </a:lnTo>
                    <a:lnTo>
                      <a:pt x="702" y="166"/>
                    </a:lnTo>
                    <a:lnTo>
                      <a:pt x="708" y="171"/>
                    </a:lnTo>
                    <a:lnTo>
                      <a:pt x="714" y="180"/>
                    </a:lnTo>
                    <a:lnTo>
                      <a:pt x="720" y="184"/>
                    </a:lnTo>
                    <a:lnTo>
                      <a:pt x="722" y="193"/>
                    </a:lnTo>
                    <a:lnTo>
                      <a:pt x="721" y="203"/>
                    </a:lnTo>
                    <a:lnTo>
                      <a:pt x="710" y="212"/>
                    </a:lnTo>
                    <a:lnTo>
                      <a:pt x="702" y="217"/>
                    </a:lnTo>
                    <a:lnTo>
                      <a:pt x="695" y="235"/>
                    </a:lnTo>
                    <a:lnTo>
                      <a:pt x="692" y="244"/>
                    </a:lnTo>
                    <a:lnTo>
                      <a:pt x="684" y="257"/>
                    </a:lnTo>
                    <a:lnTo>
                      <a:pt x="675" y="275"/>
                    </a:lnTo>
                    <a:lnTo>
                      <a:pt x="670" y="278"/>
                    </a:lnTo>
                    <a:lnTo>
                      <a:pt x="665" y="276"/>
                    </a:lnTo>
                    <a:lnTo>
                      <a:pt x="656" y="278"/>
                    </a:lnTo>
                    <a:lnTo>
                      <a:pt x="644" y="277"/>
                    </a:lnTo>
                    <a:lnTo>
                      <a:pt x="636" y="283"/>
                    </a:lnTo>
                    <a:lnTo>
                      <a:pt x="632" y="290"/>
                    </a:lnTo>
                    <a:lnTo>
                      <a:pt x="629" y="307"/>
                    </a:lnTo>
                    <a:lnTo>
                      <a:pt x="630" y="317"/>
                    </a:lnTo>
                    <a:lnTo>
                      <a:pt x="641" y="308"/>
                    </a:lnTo>
                    <a:lnTo>
                      <a:pt x="649" y="306"/>
                    </a:lnTo>
                    <a:lnTo>
                      <a:pt x="659" y="309"/>
                    </a:lnTo>
                    <a:lnTo>
                      <a:pt x="659" y="322"/>
                    </a:lnTo>
                    <a:lnTo>
                      <a:pt x="655" y="329"/>
                    </a:lnTo>
                    <a:lnTo>
                      <a:pt x="642" y="333"/>
                    </a:lnTo>
                    <a:lnTo>
                      <a:pt x="640" y="337"/>
                    </a:lnTo>
                    <a:lnTo>
                      <a:pt x="639" y="343"/>
                    </a:lnTo>
                    <a:lnTo>
                      <a:pt x="638" y="361"/>
                    </a:lnTo>
                    <a:lnTo>
                      <a:pt x="635" y="381"/>
                    </a:lnTo>
                    <a:lnTo>
                      <a:pt x="632" y="386"/>
                    </a:lnTo>
                    <a:lnTo>
                      <a:pt x="626" y="383"/>
                    </a:lnTo>
                    <a:lnTo>
                      <a:pt x="622" y="385"/>
                    </a:lnTo>
                    <a:lnTo>
                      <a:pt x="617" y="409"/>
                    </a:lnTo>
                    <a:lnTo>
                      <a:pt x="612" y="438"/>
                    </a:lnTo>
                    <a:lnTo>
                      <a:pt x="611" y="447"/>
                    </a:lnTo>
                    <a:lnTo>
                      <a:pt x="614" y="455"/>
                    </a:lnTo>
                    <a:lnTo>
                      <a:pt x="616" y="457"/>
                    </a:lnTo>
                    <a:lnTo>
                      <a:pt x="619" y="445"/>
                    </a:lnTo>
                    <a:lnTo>
                      <a:pt x="623" y="435"/>
                    </a:lnTo>
                    <a:lnTo>
                      <a:pt x="628" y="434"/>
                    </a:lnTo>
                    <a:lnTo>
                      <a:pt x="640" y="441"/>
                    </a:lnTo>
                    <a:lnTo>
                      <a:pt x="642" y="444"/>
                    </a:lnTo>
                    <a:lnTo>
                      <a:pt x="644" y="451"/>
                    </a:lnTo>
                    <a:lnTo>
                      <a:pt x="643" y="456"/>
                    </a:lnTo>
                    <a:lnTo>
                      <a:pt x="637" y="455"/>
                    </a:lnTo>
                    <a:lnTo>
                      <a:pt x="633" y="454"/>
                    </a:lnTo>
                    <a:lnTo>
                      <a:pt x="630" y="457"/>
                    </a:lnTo>
                    <a:lnTo>
                      <a:pt x="630" y="461"/>
                    </a:lnTo>
                    <a:lnTo>
                      <a:pt x="631" y="468"/>
                    </a:lnTo>
                    <a:lnTo>
                      <a:pt x="641" y="473"/>
                    </a:lnTo>
                    <a:lnTo>
                      <a:pt x="644" y="476"/>
                    </a:lnTo>
                    <a:lnTo>
                      <a:pt x="654" y="473"/>
                    </a:lnTo>
                    <a:lnTo>
                      <a:pt x="656" y="478"/>
                    </a:lnTo>
                    <a:lnTo>
                      <a:pt x="658" y="486"/>
                    </a:lnTo>
                    <a:lnTo>
                      <a:pt x="657" y="496"/>
                    </a:lnTo>
                    <a:lnTo>
                      <a:pt x="656" y="500"/>
                    </a:lnTo>
                    <a:lnTo>
                      <a:pt x="646" y="495"/>
                    </a:lnTo>
                    <a:lnTo>
                      <a:pt x="637" y="494"/>
                    </a:lnTo>
                    <a:lnTo>
                      <a:pt x="633" y="492"/>
                    </a:lnTo>
                    <a:lnTo>
                      <a:pt x="626" y="494"/>
                    </a:lnTo>
                    <a:lnTo>
                      <a:pt x="618" y="505"/>
                    </a:lnTo>
                    <a:lnTo>
                      <a:pt x="614" y="502"/>
                    </a:lnTo>
                    <a:lnTo>
                      <a:pt x="611" y="499"/>
                    </a:lnTo>
                    <a:lnTo>
                      <a:pt x="606" y="500"/>
                    </a:lnTo>
                    <a:lnTo>
                      <a:pt x="604" y="508"/>
                    </a:lnTo>
                    <a:lnTo>
                      <a:pt x="612" y="522"/>
                    </a:lnTo>
                    <a:lnTo>
                      <a:pt x="618" y="528"/>
                    </a:lnTo>
                    <a:lnTo>
                      <a:pt x="625" y="530"/>
                    </a:lnTo>
                    <a:lnTo>
                      <a:pt x="634" y="532"/>
                    </a:lnTo>
                    <a:lnTo>
                      <a:pt x="638" y="535"/>
                    </a:lnTo>
                    <a:lnTo>
                      <a:pt x="641" y="546"/>
                    </a:lnTo>
                    <a:lnTo>
                      <a:pt x="642" y="556"/>
                    </a:lnTo>
                    <a:lnTo>
                      <a:pt x="642" y="568"/>
                    </a:lnTo>
                    <a:lnTo>
                      <a:pt x="640" y="577"/>
                    </a:lnTo>
                    <a:lnTo>
                      <a:pt x="638" y="578"/>
                    </a:lnTo>
                    <a:lnTo>
                      <a:pt x="631" y="574"/>
                    </a:lnTo>
                    <a:lnTo>
                      <a:pt x="626" y="572"/>
                    </a:lnTo>
                    <a:lnTo>
                      <a:pt x="624" y="574"/>
                    </a:lnTo>
                    <a:lnTo>
                      <a:pt x="624" y="586"/>
                    </a:lnTo>
                    <a:lnTo>
                      <a:pt x="625" y="591"/>
                    </a:lnTo>
                    <a:lnTo>
                      <a:pt x="627" y="595"/>
                    </a:lnTo>
                    <a:lnTo>
                      <a:pt x="631" y="596"/>
                    </a:lnTo>
                    <a:lnTo>
                      <a:pt x="635" y="601"/>
                    </a:lnTo>
                    <a:lnTo>
                      <a:pt x="640" y="604"/>
                    </a:lnTo>
                    <a:lnTo>
                      <a:pt x="644" y="607"/>
                    </a:lnTo>
                    <a:lnTo>
                      <a:pt x="646" y="614"/>
                    </a:lnTo>
                    <a:lnTo>
                      <a:pt x="644" y="619"/>
                    </a:lnTo>
                    <a:lnTo>
                      <a:pt x="639" y="622"/>
                    </a:lnTo>
                    <a:lnTo>
                      <a:pt x="636" y="625"/>
                    </a:lnTo>
                    <a:lnTo>
                      <a:pt x="626" y="624"/>
                    </a:lnTo>
                    <a:lnTo>
                      <a:pt x="620" y="622"/>
                    </a:lnTo>
                    <a:lnTo>
                      <a:pt x="611" y="620"/>
                    </a:lnTo>
                    <a:lnTo>
                      <a:pt x="608" y="629"/>
                    </a:lnTo>
                    <a:lnTo>
                      <a:pt x="611" y="633"/>
                    </a:lnTo>
                    <a:lnTo>
                      <a:pt x="618" y="634"/>
                    </a:lnTo>
                    <a:lnTo>
                      <a:pt x="624" y="637"/>
                    </a:lnTo>
                    <a:lnTo>
                      <a:pt x="628" y="642"/>
                    </a:lnTo>
                    <a:lnTo>
                      <a:pt x="629" y="648"/>
                    </a:lnTo>
                    <a:lnTo>
                      <a:pt x="628" y="659"/>
                    </a:lnTo>
                    <a:lnTo>
                      <a:pt x="628" y="659"/>
                    </a:lnTo>
                    <a:lnTo>
                      <a:pt x="622" y="658"/>
                    </a:lnTo>
                    <a:lnTo>
                      <a:pt x="615" y="660"/>
                    </a:lnTo>
                    <a:lnTo>
                      <a:pt x="612" y="665"/>
                    </a:lnTo>
                    <a:lnTo>
                      <a:pt x="605" y="666"/>
                    </a:lnTo>
                    <a:lnTo>
                      <a:pt x="599" y="663"/>
                    </a:lnTo>
                    <a:lnTo>
                      <a:pt x="590" y="655"/>
                    </a:lnTo>
                    <a:lnTo>
                      <a:pt x="585" y="646"/>
                    </a:lnTo>
                    <a:lnTo>
                      <a:pt x="583" y="645"/>
                    </a:lnTo>
                    <a:lnTo>
                      <a:pt x="577" y="650"/>
                    </a:lnTo>
                    <a:lnTo>
                      <a:pt x="572" y="657"/>
                    </a:lnTo>
                    <a:lnTo>
                      <a:pt x="566" y="658"/>
                    </a:lnTo>
                    <a:lnTo>
                      <a:pt x="563" y="662"/>
                    </a:lnTo>
                    <a:lnTo>
                      <a:pt x="555" y="661"/>
                    </a:lnTo>
                    <a:lnTo>
                      <a:pt x="550" y="660"/>
                    </a:lnTo>
                    <a:lnTo>
                      <a:pt x="545" y="662"/>
                    </a:lnTo>
                    <a:lnTo>
                      <a:pt x="543" y="665"/>
                    </a:lnTo>
                    <a:lnTo>
                      <a:pt x="542" y="670"/>
                    </a:lnTo>
                    <a:lnTo>
                      <a:pt x="542" y="673"/>
                    </a:lnTo>
                    <a:lnTo>
                      <a:pt x="544" y="682"/>
                    </a:lnTo>
                    <a:lnTo>
                      <a:pt x="548" y="687"/>
                    </a:lnTo>
                    <a:lnTo>
                      <a:pt x="555" y="688"/>
                    </a:lnTo>
                    <a:lnTo>
                      <a:pt x="563" y="692"/>
                    </a:lnTo>
                    <a:lnTo>
                      <a:pt x="571" y="691"/>
                    </a:lnTo>
                    <a:lnTo>
                      <a:pt x="579" y="701"/>
                    </a:lnTo>
                    <a:lnTo>
                      <a:pt x="583" y="705"/>
                    </a:lnTo>
                    <a:lnTo>
                      <a:pt x="585" y="709"/>
                    </a:lnTo>
                    <a:lnTo>
                      <a:pt x="592" y="715"/>
                    </a:lnTo>
                    <a:lnTo>
                      <a:pt x="599" y="722"/>
                    </a:lnTo>
                    <a:lnTo>
                      <a:pt x="601" y="726"/>
                    </a:lnTo>
                    <a:lnTo>
                      <a:pt x="603" y="742"/>
                    </a:lnTo>
                    <a:lnTo>
                      <a:pt x="608" y="738"/>
                    </a:lnTo>
                    <a:lnTo>
                      <a:pt x="610" y="736"/>
                    </a:lnTo>
                    <a:lnTo>
                      <a:pt x="612" y="739"/>
                    </a:lnTo>
                    <a:lnTo>
                      <a:pt x="613" y="747"/>
                    </a:lnTo>
                    <a:lnTo>
                      <a:pt x="614" y="752"/>
                    </a:lnTo>
                    <a:lnTo>
                      <a:pt x="615" y="772"/>
                    </a:lnTo>
                    <a:lnTo>
                      <a:pt x="614" y="775"/>
                    </a:lnTo>
                    <a:lnTo>
                      <a:pt x="612" y="777"/>
                    </a:lnTo>
                    <a:lnTo>
                      <a:pt x="609" y="775"/>
                    </a:lnTo>
                    <a:lnTo>
                      <a:pt x="606" y="773"/>
                    </a:lnTo>
                    <a:lnTo>
                      <a:pt x="601" y="773"/>
                    </a:lnTo>
                    <a:lnTo>
                      <a:pt x="595" y="774"/>
                    </a:lnTo>
                    <a:lnTo>
                      <a:pt x="587" y="769"/>
                    </a:lnTo>
                    <a:lnTo>
                      <a:pt x="584" y="763"/>
                    </a:lnTo>
                    <a:lnTo>
                      <a:pt x="582" y="752"/>
                    </a:lnTo>
                    <a:lnTo>
                      <a:pt x="580" y="748"/>
                    </a:lnTo>
                    <a:lnTo>
                      <a:pt x="573" y="738"/>
                    </a:lnTo>
                    <a:lnTo>
                      <a:pt x="569" y="733"/>
                    </a:lnTo>
                    <a:lnTo>
                      <a:pt x="565" y="731"/>
                    </a:lnTo>
                    <a:lnTo>
                      <a:pt x="559" y="729"/>
                    </a:lnTo>
                    <a:lnTo>
                      <a:pt x="556" y="732"/>
                    </a:lnTo>
                    <a:lnTo>
                      <a:pt x="551" y="73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66" name="Freeform 466"/>
              <p:cNvSpPr>
                <a:spLocks/>
              </p:cNvSpPr>
              <p:nvPr/>
            </p:nvSpPr>
            <p:spPr bwMode="auto">
              <a:xfrm>
                <a:off x="2495" y="1843"/>
                <a:ext cx="35" cy="3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1" y="32"/>
                  </a:cxn>
                  <a:cxn ang="0">
                    <a:pos x="7" y="27"/>
                  </a:cxn>
                  <a:cxn ang="0">
                    <a:pos x="2" y="24"/>
                  </a:cxn>
                  <a:cxn ang="0">
                    <a:pos x="1" y="22"/>
                  </a:cxn>
                  <a:cxn ang="0">
                    <a:pos x="0" y="19"/>
                  </a:cxn>
                  <a:cxn ang="0">
                    <a:pos x="0" y="6"/>
                  </a:cxn>
                  <a:cxn ang="0">
                    <a:pos x="1" y="0"/>
                  </a:cxn>
                  <a:cxn ang="0">
                    <a:pos x="3" y="0"/>
                  </a:cxn>
                  <a:cxn ang="0">
                    <a:pos x="7" y="2"/>
                  </a:cxn>
                  <a:cxn ang="0">
                    <a:pos x="13" y="3"/>
                  </a:cxn>
                  <a:cxn ang="0">
                    <a:pos x="20" y="7"/>
                  </a:cxn>
                  <a:cxn ang="0">
                    <a:pos x="24" y="12"/>
                  </a:cxn>
                  <a:cxn ang="0">
                    <a:pos x="27" y="13"/>
                  </a:cxn>
                  <a:cxn ang="0">
                    <a:pos x="32" y="17"/>
                  </a:cxn>
                  <a:cxn ang="0">
                    <a:pos x="35" y="22"/>
                  </a:cxn>
                  <a:cxn ang="0">
                    <a:pos x="34" y="25"/>
                  </a:cxn>
                  <a:cxn ang="0">
                    <a:pos x="33" y="26"/>
                  </a:cxn>
                  <a:cxn ang="0">
                    <a:pos x="30" y="26"/>
                  </a:cxn>
                  <a:cxn ang="0">
                    <a:pos x="26" y="27"/>
                  </a:cxn>
                  <a:cxn ang="0">
                    <a:pos x="22" y="30"/>
                  </a:cxn>
                  <a:cxn ang="0">
                    <a:pos x="17" y="32"/>
                  </a:cxn>
                  <a:cxn ang="0">
                    <a:pos x="14" y="34"/>
                  </a:cxn>
                </a:cxnLst>
                <a:rect l="0" t="0" r="r" b="b"/>
                <a:pathLst>
                  <a:path w="35" h="34">
                    <a:moveTo>
                      <a:pt x="14" y="34"/>
                    </a:moveTo>
                    <a:lnTo>
                      <a:pt x="11" y="32"/>
                    </a:lnTo>
                    <a:lnTo>
                      <a:pt x="7" y="27"/>
                    </a:lnTo>
                    <a:lnTo>
                      <a:pt x="2" y="24"/>
                    </a:lnTo>
                    <a:lnTo>
                      <a:pt x="1" y="22"/>
                    </a:lnTo>
                    <a:lnTo>
                      <a:pt x="0" y="19"/>
                    </a:lnTo>
                    <a:lnTo>
                      <a:pt x="0" y="6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7" y="2"/>
                    </a:lnTo>
                    <a:lnTo>
                      <a:pt x="13" y="3"/>
                    </a:lnTo>
                    <a:lnTo>
                      <a:pt x="20" y="7"/>
                    </a:lnTo>
                    <a:lnTo>
                      <a:pt x="24" y="12"/>
                    </a:lnTo>
                    <a:lnTo>
                      <a:pt x="27" y="13"/>
                    </a:lnTo>
                    <a:lnTo>
                      <a:pt x="32" y="17"/>
                    </a:lnTo>
                    <a:lnTo>
                      <a:pt x="35" y="22"/>
                    </a:lnTo>
                    <a:lnTo>
                      <a:pt x="34" y="25"/>
                    </a:lnTo>
                    <a:lnTo>
                      <a:pt x="33" y="26"/>
                    </a:lnTo>
                    <a:lnTo>
                      <a:pt x="30" y="26"/>
                    </a:lnTo>
                    <a:lnTo>
                      <a:pt x="26" y="27"/>
                    </a:lnTo>
                    <a:lnTo>
                      <a:pt x="22" y="30"/>
                    </a:lnTo>
                    <a:lnTo>
                      <a:pt x="17" y="32"/>
                    </a:lnTo>
                    <a:lnTo>
                      <a:pt x="14" y="34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67" name="Freeform 467"/>
              <p:cNvSpPr>
                <a:spLocks/>
              </p:cNvSpPr>
              <p:nvPr/>
            </p:nvSpPr>
            <p:spPr bwMode="auto">
              <a:xfrm>
                <a:off x="2867" y="1751"/>
                <a:ext cx="24" cy="25"/>
              </a:xfrm>
              <a:custGeom>
                <a:avLst/>
                <a:gdLst/>
                <a:ahLst/>
                <a:cxnLst>
                  <a:cxn ang="0">
                    <a:pos x="20" y="25"/>
                  </a:cxn>
                  <a:cxn ang="0">
                    <a:pos x="11" y="16"/>
                  </a:cxn>
                  <a:cxn ang="0">
                    <a:pos x="6" y="12"/>
                  </a:cxn>
                  <a:cxn ang="0">
                    <a:pos x="2" y="9"/>
                  </a:cxn>
                  <a:cxn ang="0">
                    <a:pos x="2" y="8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13" y="2"/>
                  </a:cxn>
                  <a:cxn ang="0">
                    <a:pos x="19" y="7"/>
                  </a:cxn>
                  <a:cxn ang="0">
                    <a:pos x="23" y="12"/>
                  </a:cxn>
                  <a:cxn ang="0">
                    <a:pos x="24" y="21"/>
                  </a:cxn>
                  <a:cxn ang="0">
                    <a:pos x="23" y="25"/>
                  </a:cxn>
                  <a:cxn ang="0">
                    <a:pos x="20" y="25"/>
                  </a:cxn>
                </a:cxnLst>
                <a:rect l="0" t="0" r="r" b="b"/>
                <a:pathLst>
                  <a:path w="24" h="25">
                    <a:moveTo>
                      <a:pt x="20" y="25"/>
                    </a:moveTo>
                    <a:lnTo>
                      <a:pt x="11" y="16"/>
                    </a:lnTo>
                    <a:lnTo>
                      <a:pt x="6" y="12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13" y="2"/>
                    </a:lnTo>
                    <a:lnTo>
                      <a:pt x="19" y="7"/>
                    </a:lnTo>
                    <a:lnTo>
                      <a:pt x="23" y="12"/>
                    </a:lnTo>
                    <a:lnTo>
                      <a:pt x="24" y="21"/>
                    </a:lnTo>
                    <a:lnTo>
                      <a:pt x="23" y="25"/>
                    </a:lnTo>
                    <a:lnTo>
                      <a:pt x="20" y="25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68" name="Freeform 468"/>
              <p:cNvSpPr>
                <a:spLocks noEditPoints="1"/>
              </p:cNvSpPr>
              <p:nvPr/>
            </p:nvSpPr>
            <p:spPr bwMode="auto">
              <a:xfrm>
                <a:off x="1083" y="1802"/>
                <a:ext cx="1265" cy="1014"/>
              </a:xfrm>
              <a:custGeom>
                <a:avLst/>
                <a:gdLst/>
                <a:ahLst/>
                <a:cxnLst>
                  <a:cxn ang="0">
                    <a:pos x="227" y="398"/>
                  </a:cxn>
                  <a:cxn ang="0">
                    <a:pos x="475" y="414"/>
                  </a:cxn>
                  <a:cxn ang="0">
                    <a:pos x="438" y="375"/>
                  </a:cxn>
                  <a:cxn ang="0">
                    <a:pos x="374" y="343"/>
                  </a:cxn>
                  <a:cxn ang="0">
                    <a:pos x="287" y="311"/>
                  </a:cxn>
                  <a:cxn ang="0">
                    <a:pos x="244" y="340"/>
                  </a:cxn>
                  <a:cxn ang="0">
                    <a:pos x="227" y="345"/>
                  </a:cxn>
                  <a:cxn ang="0">
                    <a:pos x="181" y="409"/>
                  </a:cxn>
                  <a:cxn ang="0">
                    <a:pos x="173" y="394"/>
                  </a:cxn>
                  <a:cxn ang="0">
                    <a:pos x="135" y="365"/>
                  </a:cxn>
                  <a:cxn ang="0">
                    <a:pos x="101" y="324"/>
                  </a:cxn>
                  <a:cxn ang="0">
                    <a:pos x="97" y="257"/>
                  </a:cxn>
                  <a:cxn ang="0">
                    <a:pos x="98" y="219"/>
                  </a:cxn>
                  <a:cxn ang="0">
                    <a:pos x="91" y="161"/>
                  </a:cxn>
                  <a:cxn ang="0">
                    <a:pos x="99" y="134"/>
                  </a:cxn>
                  <a:cxn ang="0">
                    <a:pos x="146" y="28"/>
                  </a:cxn>
                  <a:cxn ang="0">
                    <a:pos x="233" y="20"/>
                  </a:cxn>
                  <a:cxn ang="0">
                    <a:pos x="373" y="146"/>
                  </a:cxn>
                  <a:cxn ang="0">
                    <a:pos x="446" y="354"/>
                  </a:cxn>
                  <a:cxn ang="0">
                    <a:pos x="190" y="993"/>
                  </a:cxn>
                  <a:cxn ang="0">
                    <a:pos x="658" y="825"/>
                  </a:cxn>
                  <a:cxn ang="0">
                    <a:pos x="618" y="802"/>
                  </a:cxn>
                  <a:cxn ang="0">
                    <a:pos x="603" y="766"/>
                  </a:cxn>
                  <a:cxn ang="0">
                    <a:pos x="595" y="749"/>
                  </a:cxn>
                  <a:cxn ang="0">
                    <a:pos x="575" y="690"/>
                  </a:cxn>
                  <a:cxn ang="0">
                    <a:pos x="580" y="617"/>
                  </a:cxn>
                  <a:cxn ang="0">
                    <a:pos x="589" y="583"/>
                  </a:cxn>
                  <a:cxn ang="0">
                    <a:pos x="684" y="567"/>
                  </a:cxn>
                  <a:cxn ang="0">
                    <a:pos x="936" y="568"/>
                  </a:cxn>
                  <a:cxn ang="0">
                    <a:pos x="986" y="587"/>
                  </a:cxn>
                  <a:cxn ang="0">
                    <a:pos x="1079" y="675"/>
                  </a:cxn>
                  <a:cxn ang="0">
                    <a:pos x="1132" y="662"/>
                  </a:cxn>
                  <a:cxn ang="0">
                    <a:pos x="1243" y="599"/>
                  </a:cxn>
                  <a:cxn ang="0">
                    <a:pos x="1257" y="645"/>
                  </a:cxn>
                  <a:cxn ang="0">
                    <a:pos x="1232" y="658"/>
                  </a:cxn>
                  <a:cxn ang="0">
                    <a:pos x="1222" y="689"/>
                  </a:cxn>
                  <a:cxn ang="0">
                    <a:pos x="1214" y="694"/>
                  </a:cxn>
                  <a:cxn ang="0">
                    <a:pos x="1176" y="727"/>
                  </a:cxn>
                  <a:cxn ang="0">
                    <a:pos x="1167" y="744"/>
                  </a:cxn>
                  <a:cxn ang="0">
                    <a:pos x="1158" y="747"/>
                  </a:cxn>
                  <a:cxn ang="0">
                    <a:pos x="1153" y="733"/>
                  </a:cxn>
                  <a:cxn ang="0">
                    <a:pos x="1148" y="742"/>
                  </a:cxn>
                  <a:cxn ang="0">
                    <a:pos x="1152" y="755"/>
                  </a:cxn>
                  <a:cxn ang="0">
                    <a:pos x="1145" y="761"/>
                  </a:cxn>
                  <a:cxn ang="0">
                    <a:pos x="1158" y="780"/>
                  </a:cxn>
                  <a:cxn ang="0">
                    <a:pos x="1155" y="783"/>
                  </a:cxn>
                  <a:cxn ang="0">
                    <a:pos x="1145" y="789"/>
                  </a:cxn>
                  <a:cxn ang="0">
                    <a:pos x="1132" y="812"/>
                  </a:cxn>
                  <a:cxn ang="0">
                    <a:pos x="1106" y="908"/>
                  </a:cxn>
                  <a:cxn ang="0">
                    <a:pos x="1082" y="911"/>
                  </a:cxn>
                  <a:cxn ang="0">
                    <a:pos x="1042" y="871"/>
                  </a:cxn>
                  <a:cxn ang="0">
                    <a:pos x="982" y="866"/>
                  </a:cxn>
                  <a:cxn ang="0">
                    <a:pos x="985" y="880"/>
                  </a:cxn>
                  <a:cxn ang="0">
                    <a:pos x="920" y="884"/>
                  </a:cxn>
                  <a:cxn ang="0">
                    <a:pos x="890" y="923"/>
                  </a:cxn>
                  <a:cxn ang="0">
                    <a:pos x="825" y="881"/>
                  </a:cxn>
                  <a:cxn ang="0">
                    <a:pos x="697" y="836"/>
                  </a:cxn>
                  <a:cxn ang="0">
                    <a:pos x="448" y="412"/>
                  </a:cxn>
                  <a:cxn ang="0">
                    <a:pos x="442" y="383"/>
                  </a:cxn>
                  <a:cxn ang="0">
                    <a:pos x="192" y="1007"/>
                  </a:cxn>
                  <a:cxn ang="0">
                    <a:pos x="42" y="486"/>
                  </a:cxn>
                  <a:cxn ang="0">
                    <a:pos x="91" y="463"/>
                  </a:cxn>
                  <a:cxn ang="0">
                    <a:pos x="118" y="440"/>
                  </a:cxn>
                </a:cxnLst>
                <a:rect l="0" t="0" r="r" b="b"/>
                <a:pathLst>
                  <a:path w="1265" h="1014">
                    <a:moveTo>
                      <a:pt x="226" y="399"/>
                    </a:moveTo>
                    <a:lnTo>
                      <a:pt x="226" y="402"/>
                    </a:lnTo>
                    <a:lnTo>
                      <a:pt x="223" y="406"/>
                    </a:lnTo>
                    <a:lnTo>
                      <a:pt x="221" y="408"/>
                    </a:lnTo>
                    <a:lnTo>
                      <a:pt x="218" y="409"/>
                    </a:lnTo>
                    <a:lnTo>
                      <a:pt x="215" y="408"/>
                    </a:lnTo>
                    <a:lnTo>
                      <a:pt x="210" y="404"/>
                    </a:lnTo>
                    <a:lnTo>
                      <a:pt x="209" y="402"/>
                    </a:lnTo>
                    <a:lnTo>
                      <a:pt x="210" y="399"/>
                    </a:lnTo>
                    <a:lnTo>
                      <a:pt x="213" y="397"/>
                    </a:lnTo>
                    <a:lnTo>
                      <a:pt x="215" y="393"/>
                    </a:lnTo>
                    <a:lnTo>
                      <a:pt x="218" y="397"/>
                    </a:lnTo>
                    <a:lnTo>
                      <a:pt x="220" y="398"/>
                    </a:lnTo>
                    <a:lnTo>
                      <a:pt x="223" y="395"/>
                    </a:lnTo>
                    <a:lnTo>
                      <a:pt x="224" y="393"/>
                    </a:lnTo>
                    <a:lnTo>
                      <a:pt x="224" y="389"/>
                    </a:lnTo>
                    <a:lnTo>
                      <a:pt x="227" y="389"/>
                    </a:lnTo>
                    <a:lnTo>
                      <a:pt x="233" y="390"/>
                    </a:lnTo>
                    <a:lnTo>
                      <a:pt x="236" y="394"/>
                    </a:lnTo>
                    <a:lnTo>
                      <a:pt x="236" y="396"/>
                    </a:lnTo>
                    <a:lnTo>
                      <a:pt x="232" y="396"/>
                    </a:lnTo>
                    <a:lnTo>
                      <a:pt x="230" y="397"/>
                    </a:lnTo>
                    <a:lnTo>
                      <a:pt x="227" y="398"/>
                    </a:lnTo>
                    <a:lnTo>
                      <a:pt x="226" y="399"/>
                    </a:lnTo>
                    <a:close/>
                    <a:moveTo>
                      <a:pt x="506" y="445"/>
                    </a:moveTo>
                    <a:lnTo>
                      <a:pt x="505" y="448"/>
                    </a:lnTo>
                    <a:lnTo>
                      <a:pt x="503" y="449"/>
                    </a:lnTo>
                    <a:lnTo>
                      <a:pt x="501" y="450"/>
                    </a:lnTo>
                    <a:lnTo>
                      <a:pt x="499" y="452"/>
                    </a:lnTo>
                    <a:lnTo>
                      <a:pt x="498" y="451"/>
                    </a:lnTo>
                    <a:lnTo>
                      <a:pt x="497" y="449"/>
                    </a:lnTo>
                    <a:lnTo>
                      <a:pt x="497" y="445"/>
                    </a:lnTo>
                    <a:lnTo>
                      <a:pt x="498" y="441"/>
                    </a:lnTo>
                    <a:lnTo>
                      <a:pt x="495" y="434"/>
                    </a:lnTo>
                    <a:lnTo>
                      <a:pt x="493" y="431"/>
                    </a:lnTo>
                    <a:lnTo>
                      <a:pt x="492" y="429"/>
                    </a:lnTo>
                    <a:lnTo>
                      <a:pt x="485" y="429"/>
                    </a:lnTo>
                    <a:lnTo>
                      <a:pt x="482" y="430"/>
                    </a:lnTo>
                    <a:lnTo>
                      <a:pt x="481" y="432"/>
                    </a:lnTo>
                    <a:lnTo>
                      <a:pt x="479" y="433"/>
                    </a:lnTo>
                    <a:lnTo>
                      <a:pt x="479" y="431"/>
                    </a:lnTo>
                    <a:lnTo>
                      <a:pt x="478" y="427"/>
                    </a:lnTo>
                    <a:lnTo>
                      <a:pt x="480" y="424"/>
                    </a:lnTo>
                    <a:lnTo>
                      <a:pt x="481" y="422"/>
                    </a:lnTo>
                    <a:lnTo>
                      <a:pt x="478" y="418"/>
                    </a:lnTo>
                    <a:lnTo>
                      <a:pt x="475" y="414"/>
                    </a:lnTo>
                    <a:lnTo>
                      <a:pt x="471" y="407"/>
                    </a:lnTo>
                    <a:lnTo>
                      <a:pt x="467" y="404"/>
                    </a:lnTo>
                    <a:lnTo>
                      <a:pt x="465" y="403"/>
                    </a:lnTo>
                    <a:lnTo>
                      <a:pt x="466" y="399"/>
                    </a:lnTo>
                    <a:lnTo>
                      <a:pt x="462" y="393"/>
                    </a:lnTo>
                    <a:lnTo>
                      <a:pt x="462" y="391"/>
                    </a:lnTo>
                    <a:lnTo>
                      <a:pt x="464" y="389"/>
                    </a:lnTo>
                    <a:lnTo>
                      <a:pt x="464" y="387"/>
                    </a:lnTo>
                    <a:lnTo>
                      <a:pt x="462" y="386"/>
                    </a:lnTo>
                    <a:lnTo>
                      <a:pt x="460" y="385"/>
                    </a:lnTo>
                    <a:lnTo>
                      <a:pt x="457" y="382"/>
                    </a:lnTo>
                    <a:lnTo>
                      <a:pt x="456" y="379"/>
                    </a:lnTo>
                    <a:lnTo>
                      <a:pt x="453" y="376"/>
                    </a:lnTo>
                    <a:lnTo>
                      <a:pt x="448" y="372"/>
                    </a:lnTo>
                    <a:lnTo>
                      <a:pt x="445" y="364"/>
                    </a:lnTo>
                    <a:lnTo>
                      <a:pt x="444" y="358"/>
                    </a:lnTo>
                    <a:lnTo>
                      <a:pt x="442" y="354"/>
                    </a:lnTo>
                    <a:lnTo>
                      <a:pt x="440" y="354"/>
                    </a:lnTo>
                    <a:lnTo>
                      <a:pt x="439" y="363"/>
                    </a:lnTo>
                    <a:lnTo>
                      <a:pt x="442" y="372"/>
                    </a:lnTo>
                    <a:lnTo>
                      <a:pt x="442" y="375"/>
                    </a:lnTo>
                    <a:lnTo>
                      <a:pt x="442" y="376"/>
                    </a:lnTo>
                    <a:lnTo>
                      <a:pt x="438" y="375"/>
                    </a:lnTo>
                    <a:lnTo>
                      <a:pt x="437" y="374"/>
                    </a:lnTo>
                    <a:lnTo>
                      <a:pt x="434" y="369"/>
                    </a:lnTo>
                    <a:lnTo>
                      <a:pt x="432" y="364"/>
                    </a:lnTo>
                    <a:lnTo>
                      <a:pt x="429" y="366"/>
                    </a:lnTo>
                    <a:lnTo>
                      <a:pt x="422" y="363"/>
                    </a:lnTo>
                    <a:lnTo>
                      <a:pt x="429" y="371"/>
                    </a:lnTo>
                    <a:lnTo>
                      <a:pt x="429" y="373"/>
                    </a:lnTo>
                    <a:lnTo>
                      <a:pt x="421" y="375"/>
                    </a:lnTo>
                    <a:lnTo>
                      <a:pt x="415" y="371"/>
                    </a:lnTo>
                    <a:lnTo>
                      <a:pt x="407" y="361"/>
                    </a:lnTo>
                    <a:lnTo>
                      <a:pt x="404" y="358"/>
                    </a:lnTo>
                    <a:lnTo>
                      <a:pt x="401" y="358"/>
                    </a:lnTo>
                    <a:lnTo>
                      <a:pt x="400" y="358"/>
                    </a:lnTo>
                    <a:lnTo>
                      <a:pt x="395" y="356"/>
                    </a:lnTo>
                    <a:lnTo>
                      <a:pt x="388" y="350"/>
                    </a:lnTo>
                    <a:lnTo>
                      <a:pt x="393" y="347"/>
                    </a:lnTo>
                    <a:lnTo>
                      <a:pt x="394" y="345"/>
                    </a:lnTo>
                    <a:lnTo>
                      <a:pt x="393" y="342"/>
                    </a:lnTo>
                    <a:lnTo>
                      <a:pt x="391" y="341"/>
                    </a:lnTo>
                    <a:lnTo>
                      <a:pt x="386" y="342"/>
                    </a:lnTo>
                    <a:lnTo>
                      <a:pt x="384" y="344"/>
                    </a:lnTo>
                    <a:lnTo>
                      <a:pt x="380" y="344"/>
                    </a:lnTo>
                    <a:lnTo>
                      <a:pt x="374" y="343"/>
                    </a:lnTo>
                    <a:lnTo>
                      <a:pt x="369" y="341"/>
                    </a:lnTo>
                    <a:lnTo>
                      <a:pt x="369" y="338"/>
                    </a:lnTo>
                    <a:lnTo>
                      <a:pt x="368" y="336"/>
                    </a:lnTo>
                    <a:lnTo>
                      <a:pt x="366" y="335"/>
                    </a:lnTo>
                    <a:lnTo>
                      <a:pt x="364" y="335"/>
                    </a:lnTo>
                    <a:lnTo>
                      <a:pt x="362" y="337"/>
                    </a:lnTo>
                    <a:lnTo>
                      <a:pt x="356" y="338"/>
                    </a:lnTo>
                    <a:lnTo>
                      <a:pt x="348" y="337"/>
                    </a:lnTo>
                    <a:lnTo>
                      <a:pt x="337" y="337"/>
                    </a:lnTo>
                    <a:lnTo>
                      <a:pt x="332" y="336"/>
                    </a:lnTo>
                    <a:lnTo>
                      <a:pt x="331" y="335"/>
                    </a:lnTo>
                    <a:lnTo>
                      <a:pt x="328" y="331"/>
                    </a:lnTo>
                    <a:lnTo>
                      <a:pt x="325" y="325"/>
                    </a:lnTo>
                    <a:lnTo>
                      <a:pt x="324" y="327"/>
                    </a:lnTo>
                    <a:lnTo>
                      <a:pt x="319" y="329"/>
                    </a:lnTo>
                    <a:lnTo>
                      <a:pt x="314" y="326"/>
                    </a:lnTo>
                    <a:lnTo>
                      <a:pt x="313" y="322"/>
                    </a:lnTo>
                    <a:lnTo>
                      <a:pt x="311" y="321"/>
                    </a:lnTo>
                    <a:lnTo>
                      <a:pt x="306" y="318"/>
                    </a:lnTo>
                    <a:lnTo>
                      <a:pt x="298" y="315"/>
                    </a:lnTo>
                    <a:lnTo>
                      <a:pt x="293" y="312"/>
                    </a:lnTo>
                    <a:lnTo>
                      <a:pt x="290" y="309"/>
                    </a:lnTo>
                    <a:lnTo>
                      <a:pt x="287" y="311"/>
                    </a:lnTo>
                    <a:lnTo>
                      <a:pt x="283" y="312"/>
                    </a:lnTo>
                    <a:lnTo>
                      <a:pt x="284" y="317"/>
                    </a:lnTo>
                    <a:lnTo>
                      <a:pt x="283" y="318"/>
                    </a:lnTo>
                    <a:lnTo>
                      <a:pt x="281" y="321"/>
                    </a:lnTo>
                    <a:lnTo>
                      <a:pt x="279" y="325"/>
                    </a:lnTo>
                    <a:lnTo>
                      <a:pt x="285" y="328"/>
                    </a:lnTo>
                    <a:lnTo>
                      <a:pt x="286" y="331"/>
                    </a:lnTo>
                    <a:lnTo>
                      <a:pt x="286" y="336"/>
                    </a:lnTo>
                    <a:lnTo>
                      <a:pt x="283" y="341"/>
                    </a:lnTo>
                    <a:lnTo>
                      <a:pt x="281" y="341"/>
                    </a:lnTo>
                    <a:lnTo>
                      <a:pt x="277" y="338"/>
                    </a:lnTo>
                    <a:lnTo>
                      <a:pt x="273" y="338"/>
                    </a:lnTo>
                    <a:lnTo>
                      <a:pt x="270" y="339"/>
                    </a:lnTo>
                    <a:lnTo>
                      <a:pt x="265" y="345"/>
                    </a:lnTo>
                    <a:lnTo>
                      <a:pt x="259" y="348"/>
                    </a:lnTo>
                    <a:lnTo>
                      <a:pt x="254" y="352"/>
                    </a:lnTo>
                    <a:lnTo>
                      <a:pt x="248" y="357"/>
                    </a:lnTo>
                    <a:lnTo>
                      <a:pt x="242" y="358"/>
                    </a:lnTo>
                    <a:lnTo>
                      <a:pt x="243" y="355"/>
                    </a:lnTo>
                    <a:lnTo>
                      <a:pt x="244" y="354"/>
                    </a:lnTo>
                    <a:lnTo>
                      <a:pt x="248" y="349"/>
                    </a:lnTo>
                    <a:lnTo>
                      <a:pt x="247" y="345"/>
                    </a:lnTo>
                    <a:lnTo>
                      <a:pt x="244" y="340"/>
                    </a:lnTo>
                    <a:lnTo>
                      <a:pt x="244" y="338"/>
                    </a:lnTo>
                    <a:lnTo>
                      <a:pt x="248" y="332"/>
                    </a:lnTo>
                    <a:lnTo>
                      <a:pt x="250" y="327"/>
                    </a:lnTo>
                    <a:lnTo>
                      <a:pt x="251" y="322"/>
                    </a:lnTo>
                    <a:lnTo>
                      <a:pt x="255" y="319"/>
                    </a:lnTo>
                    <a:lnTo>
                      <a:pt x="260" y="316"/>
                    </a:lnTo>
                    <a:lnTo>
                      <a:pt x="266" y="316"/>
                    </a:lnTo>
                    <a:lnTo>
                      <a:pt x="272" y="317"/>
                    </a:lnTo>
                    <a:lnTo>
                      <a:pt x="273" y="315"/>
                    </a:lnTo>
                    <a:lnTo>
                      <a:pt x="267" y="310"/>
                    </a:lnTo>
                    <a:lnTo>
                      <a:pt x="261" y="306"/>
                    </a:lnTo>
                    <a:lnTo>
                      <a:pt x="256" y="306"/>
                    </a:lnTo>
                    <a:lnTo>
                      <a:pt x="255" y="309"/>
                    </a:lnTo>
                    <a:lnTo>
                      <a:pt x="252" y="310"/>
                    </a:lnTo>
                    <a:lnTo>
                      <a:pt x="249" y="315"/>
                    </a:lnTo>
                    <a:lnTo>
                      <a:pt x="244" y="319"/>
                    </a:lnTo>
                    <a:lnTo>
                      <a:pt x="239" y="322"/>
                    </a:lnTo>
                    <a:lnTo>
                      <a:pt x="234" y="329"/>
                    </a:lnTo>
                    <a:lnTo>
                      <a:pt x="232" y="330"/>
                    </a:lnTo>
                    <a:lnTo>
                      <a:pt x="230" y="332"/>
                    </a:lnTo>
                    <a:lnTo>
                      <a:pt x="231" y="335"/>
                    </a:lnTo>
                    <a:lnTo>
                      <a:pt x="230" y="341"/>
                    </a:lnTo>
                    <a:lnTo>
                      <a:pt x="227" y="345"/>
                    </a:lnTo>
                    <a:lnTo>
                      <a:pt x="224" y="345"/>
                    </a:lnTo>
                    <a:lnTo>
                      <a:pt x="220" y="347"/>
                    </a:lnTo>
                    <a:lnTo>
                      <a:pt x="217" y="350"/>
                    </a:lnTo>
                    <a:lnTo>
                      <a:pt x="214" y="356"/>
                    </a:lnTo>
                    <a:lnTo>
                      <a:pt x="214" y="359"/>
                    </a:lnTo>
                    <a:lnTo>
                      <a:pt x="216" y="361"/>
                    </a:lnTo>
                    <a:lnTo>
                      <a:pt x="217" y="361"/>
                    </a:lnTo>
                    <a:lnTo>
                      <a:pt x="221" y="363"/>
                    </a:lnTo>
                    <a:lnTo>
                      <a:pt x="223" y="365"/>
                    </a:lnTo>
                    <a:lnTo>
                      <a:pt x="223" y="367"/>
                    </a:lnTo>
                    <a:lnTo>
                      <a:pt x="221" y="370"/>
                    </a:lnTo>
                    <a:lnTo>
                      <a:pt x="217" y="373"/>
                    </a:lnTo>
                    <a:lnTo>
                      <a:pt x="215" y="375"/>
                    </a:lnTo>
                    <a:lnTo>
                      <a:pt x="212" y="379"/>
                    </a:lnTo>
                    <a:lnTo>
                      <a:pt x="209" y="383"/>
                    </a:lnTo>
                    <a:lnTo>
                      <a:pt x="206" y="384"/>
                    </a:lnTo>
                    <a:lnTo>
                      <a:pt x="198" y="387"/>
                    </a:lnTo>
                    <a:lnTo>
                      <a:pt x="194" y="391"/>
                    </a:lnTo>
                    <a:lnTo>
                      <a:pt x="189" y="395"/>
                    </a:lnTo>
                    <a:lnTo>
                      <a:pt x="185" y="399"/>
                    </a:lnTo>
                    <a:lnTo>
                      <a:pt x="188" y="404"/>
                    </a:lnTo>
                    <a:lnTo>
                      <a:pt x="187" y="405"/>
                    </a:lnTo>
                    <a:lnTo>
                      <a:pt x="181" y="409"/>
                    </a:lnTo>
                    <a:lnTo>
                      <a:pt x="176" y="411"/>
                    </a:lnTo>
                    <a:lnTo>
                      <a:pt x="172" y="413"/>
                    </a:lnTo>
                    <a:lnTo>
                      <a:pt x="169" y="415"/>
                    </a:lnTo>
                    <a:lnTo>
                      <a:pt x="162" y="420"/>
                    </a:lnTo>
                    <a:lnTo>
                      <a:pt x="161" y="421"/>
                    </a:lnTo>
                    <a:lnTo>
                      <a:pt x="160" y="425"/>
                    </a:lnTo>
                    <a:lnTo>
                      <a:pt x="156" y="430"/>
                    </a:lnTo>
                    <a:lnTo>
                      <a:pt x="149" y="432"/>
                    </a:lnTo>
                    <a:lnTo>
                      <a:pt x="143" y="434"/>
                    </a:lnTo>
                    <a:lnTo>
                      <a:pt x="138" y="430"/>
                    </a:lnTo>
                    <a:lnTo>
                      <a:pt x="138" y="428"/>
                    </a:lnTo>
                    <a:lnTo>
                      <a:pt x="139" y="425"/>
                    </a:lnTo>
                    <a:lnTo>
                      <a:pt x="144" y="422"/>
                    </a:lnTo>
                    <a:lnTo>
                      <a:pt x="145" y="420"/>
                    </a:lnTo>
                    <a:lnTo>
                      <a:pt x="147" y="417"/>
                    </a:lnTo>
                    <a:lnTo>
                      <a:pt x="154" y="412"/>
                    </a:lnTo>
                    <a:lnTo>
                      <a:pt x="161" y="413"/>
                    </a:lnTo>
                    <a:lnTo>
                      <a:pt x="161" y="411"/>
                    </a:lnTo>
                    <a:lnTo>
                      <a:pt x="161" y="406"/>
                    </a:lnTo>
                    <a:lnTo>
                      <a:pt x="163" y="403"/>
                    </a:lnTo>
                    <a:lnTo>
                      <a:pt x="167" y="400"/>
                    </a:lnTo>
                    <a:lnTo>
                      <a:pt x="171" y="396"/>
                    </a:lnTo>
                    <a:lnTo>
                      <a:pt x="173" y="394"/>
                    </a:lnTo>
                    <a:lnTo>
                      <a:pt x="173" y="386"/>
                    </a:lnTo>
                    <a:lnTo>
                      <a:pt x="174" y="379"/>
                    </a:lnTo>
                    <a:lnTo>
                      <a:pt x="178" y="374"/>
                    </a:lnTo>
                    <a:lnTo>
                      <a:pt x="179" y="370"/>
                    </a:lnTo>
                    <a:lnTo>
                      <a:pt x="179" y="366"/>
                    </a:lnTo>
                    <a:lnTo>
                      <a:pt x="176" y="367"/>
                    </a:lnTo>
                    <a:lnTo>
                      <a:pt x="169" y="369"/>
                    </a:lnTo>
                    <a:lnTo>
                      <a:pt x="165" y="368"/>
                    </a:lnTo>
                    <a:lnTo>
                      <a:pt x="163" y="362"/>
                    </a:lnTo>
                    <a:lnTo>
                      <a:pt x="161" y="363"/>
                    </a:lnTo>
                    <a:lnTo>
                      <a:pt x="158" y="365"/>
                    </a:lnTo>
                    <a:lnTo>
                      <a:pt x="157" y="368"/>
                    </a:lnTo>
                    <a:lnTo>
                      <a:pt x="158" y="371"/>
                    </a:lnTo>
                    <a:lnTo>
                      <a:pt x="158" y="375"/>
                    </a:lnTo>
                    <a:lnTo>
                      <a:pt x="158" y="375"/>
                    </a:lnTo>
                    <a:lnTo>
                      <a:pt x="155" y="374"/>
                    </a:lnTo>
                    <a:lnTo>
                      <a:pt x="152" y="371"/>
                    </a:lnTo>
                    <a:lnTo>
                      <a:pt x="150" y="367"/>
                    </a:lnTo>
                    <a:lnTo>
                      <a:pt x="147" y="364"/>
                    </a:lnTo>
                    <a:lnTo>
                      <a:pt x="144" y="363"/>
                    </a:lnTo>
                    <a:lnTo>
                      <a:pt x="140" y="362"/>
                    </a:lnTo>
                    <a:lnTo>
                      <a:pt x="135" y="363"/>
                    </a:lnTo>
                    <a:lnTo>
                      <a:pt x="135" y="365"/>
                    </a:lnTo>
                    <a:lnTo>
                      <a:pt x="131" y="368"/>
                    </a:lnTo>
                    <a:lnTo>
                      <a:pt x="125" y="370"/>
                    </a:lnTo>
                    <a:lnTo>
                      <a:pt x="122" y="369"/>
                    </a:lnTo>
                    <a:lnTo>
                      <a:pt x="121" y="367"/>
                    </a:lnTo>
                    <a:lnTo>
                      <a:pt x="121" y="366"/>
                    </a:lnTo>
                    <a:lnTo>
                      <a:pt x="120" y="355"/>
                    </a:lnTo>
                    <a:lnTo>
                      <a:pt x="122" y="350"/>
                    </a:lnTo>
                    <a:lnTo>
                      <a:pt x="121" y="345"/>
                    </a:lnTo>
                    <a:lnTo>
                      <a:pt x="116" y="334"/>
                    </a:lnTo>
                    <a:lnTo>
                      <a:pt x="108" y="339"/>
                    </a:lnTo>
                    <a:lnTo>
                      <a:pt x="104" y="340"/>
                    </a:lnTo>
                    <a:lnTo>
                      <a:pt x="102" y="342"/>
                    </a:lnTo>
                    <a:lnTo>
                      <a:pt x="96" y="343"/>
                    </a:lnTo>
                    <a:lnTo>
                      <a:pt x="94" y="341"/>
                    </a:lnTo>
                    <a:lnTo>
                      <a:pt x="92" y="337"/>
                    </a:lnTo>
                    <a:lnTo>
                      <a:pt x="89" y="333"/>
                    </a:lnTo>
                    <a:lnTo>
                      <a:pt x="84" y="328"/>
                    </a:lnTo>
                    <a:lnTo>
                      <a:pt x="83" y="325"/>
                    </a:lnTo>
                    <a:lnTo>
                      <a:pt x="85" y="323"/>
                    </a:lnTo>
                    <a:lnTo>
                      <a:pt x="86" y="318"/>
                    </a:lnTo>
                    <a:lnTo>
                      <a:pt x="90" y="320"/>
                    </a:lnTo>
                    <a:lnTo>
                      <a:pt x="97" y="323"/>
                    </a:lnTo>
                    <a:lnTo>
                      <a:pt x="101" y="324"/>
                    </a:lnTo>
                    <a:lnTo>
                      <a:pt x="102" y="321"/>
                    </a:lnTo>
                    <a:lnTo>
                      <a:pt x="100" y="316"/>
                    </a:lnTo>
                    <a:lnTo>
                      <a:pt x="98" y="313"/>
                    </a:lnTo>
                    <a:lnTo>
                      <a:pt x="96" y="313"/>
                    </a:lnTo>
                    <a:lnTo>
                      <a:pt x="93" y="315"/>
                    </a:lnTo>
                    <a:lnTo>
                      <a:pt x="90" y="315"/>
                    </a:lnTo>
                    <a:lnTo>
                      <a:pt x="83" y="309"/>
                    </a:lnTo>
                    <a:lnTo>
                      <a:pt x="79" y="307"/>
                    </a:lnTo>
                    <a:lnTo>
                      <a:pt x="78" y="307"/>
                    </a:lnTo>
                    <a:lnTo>
                      <a:pt x="74" y="307"/>
                    </a:lnTo>
                    <a:lnTo>
                      <a:pt x="74" y="306"/>
                    </a:lnTo>
                    <a:lnTo>
                      <a:pt x="70" y="295"/>
                    </a:lnTo>
                    <a:lnTo>
                      <a:pt x="74" y="293"/>
                    </a:lnTo>
                    <a:lnTo>
                      <a:pt x="75" y="288"/>
                    </a:lnTo>
                    <a:lnTo>
                      <a:pt x="78" y="285"/>
                    </a:lnTo>
                    <a:lnTo>
                      <a:pt x="78" y="282"/>
                    </a:lnTo>
                    <a:lnTo>
                      <a:pt x="79" y="278"/>
                    </a:lnTo>
                    <a:lnTo>
                      <a:pt x="84" y="272"/>
                    </a:lnTo>
                    <a:lnTo>
                      <a:pt x="86" y="267"/>
                    </a:lnTo>
                    <a:lnTo>
                      <a:pt x="88" y="264"/>
                    </a:lnTo>
                    <a:lnTo>
                      <a:pt x="91" y="258"/>
                    </a:lnTo>
                    <a:lnTo>
                      <a:pt x="93" y="256"/>
                    </a:lnTo>
                    <a:lnTo>
                      <a:pt x="97" y="257"/>
                    </a:lnTo>
                    <a:lnTo>
                      <a:pt x="102" y="260"/>
                    </a:lnTo>
                    <a:lnTo>
                      <a:pt x="105" y="262"/>
                    </a:lnTo>
                    <a:lnTo>
                      <a:pt x="109" y="260"/>
                    </a:lnTo>
                    <a:lnTo>
                      <a:pt x="111" y="257"/>
                    </a:lnTo>
                    <a:lnTo>
                      <a:pt x="115" y="252"/>
                    </a:lnTo>
                    <a:lnTo>
                      <a:pt x="122" y="248"/>
                    </a:lnTo>
                    <a:lnTo>
                      <a:pt x="126" y="248"/>
                    </a:lnTo>
                    <a:lnTo>
                      <a:pt x="131" y="247"/>
                    </a:lnTo>
                    <a:lnTo>
                      <a:pt x="133" y="245"/>
                    </a:lnTo>
                    <a:lnTo>
                      <a:pt x="134" y="239"/>
                    </a:lnTo>
                    <a:lnTo>
                      <a:pt x="133" y="231"/>
                    </a:lnTo>
                    <a:lnTo>
                      <a:pt x="128" y="223"/>
                    </a:lnTo>
                    <a:lnTo>
                      <a:pt x="129" y="222"/>
                    </a:lnTo>
                    <a:lnTo>
                      <a:pt x="134" y="221"/>
                    </a:lnTo>
                    <a:lnTo>
                      <a:pt x="135" y="218"/>
                    </a:lnTo>
                    <a:lnTo>
                      <a:pt x="134" y="213"/>
                    </a:lnTo>
                    <a:lnTo>
                      <a:pt x="131" y="210"/>
                    </a:lnTo>
                    <a:lnTo>
                      <a:pt x="129" y="209"/>
                    </a:lnTo>
                    <a:lnTo>
                      <a:pt x="119" y="214"/>
                    </a:lnTo>
                    <a:lnTo>
                      <a:pt x="114" y="219"/>
                    </a:lnTo>
                    <a:lnTo>
                      <a:pt x="111" y="223"/>
                    </a:lnTo>
                    <a:lnTo>
                      <a:pt x="108" y="223"/>
                    </a:lnTo>
                    <a:lnTo>
                      <a:pt x="98" y="219"/>
                    </a:lnTo>
                    <a:lnTo>
                      <a:pt x="93" y="219"/>
                    </a:lnTo>
                    <a:lnTo>
                      <a:pt x="89" y="218"/>
                    </a:lnTo>
                    <a:lnTo>
                      <a:pt x="82" y="221"/>
                    </a:lnTo>
                    <a:lnTo>
                      <a:pt x="76" y="220"/>
                    </a:lnTo>
                    <a:lnTo>
                      <a:pt x="69" y="218"/>
                    </a:lnTo>
                    <a:lnTo>
                      <a:pt x="66" y="215"/>
                    </a:lnTo>
                    <a:lnTo>
                      <a:pt x="65" y="205"/>
                    </a:lnTo>
                    <a:lnTo>
                      <a:pt x="65" y="203"/>
                    </a:lnTo>
                    <a:lnTo>
                      <a:pt x="69" y="203"/>
                    </a:lnTo>
                    <a:lnTo>
                      <a:pt x="74" y="203"/>
                    </a:lnTo>
                    <a:lnTo>
                      <a:pt x="76" y="201"/>
                    </a:lnTo>
                    <a:lnTo>
                      <a:pt x="71" y="197"/>
                    </a:lnTo>
                    <a:lnTo>
                      <a:pt x="61" y="193"/>
                    </a:lnTo>
                    <a:lnTo>
                      <a:pt x="53" y="190"/>
                    </a:lnTo>
                    <a:lnTo>
                      <a:pt x="46" y="188"/>
                    </a:lnTo>
                    <a:lnTo>
                      <a:pt x="48" y="186"/>
                    </a:lnTo>
                    <a:lnTo>
                      <a:pt x="52" y="183"/>
                    </a:lnTo>
                    <a:lnTo>
                      <a:pt x="60" y="180"/>
                    </a:lnTo>
                    <a:lnTo>
                      <a:pt x="68" y="175"/>
                    </a:lnTo>
                    <a:lnTo>
                      <a:pt x="72" y="172"/>
                    </a:lnTo>
                    <a:lnTo>
                      <a:pt x="78" y="168"/>
                    </a:lnTo>
                    <a:lnTo>
                      <a:pt x="83" y="164"/>
                    </a:lnTo>
                    <a:lnTo>
                      <a:pt x="91" y="161"/>
                    </a:lnTo>
                    <a:lnTo>
                      <a:pt x="99" y="162"/>
                    </a:lnTo>
                    <a:lnTo>
                      <a:pt x="98" y="169"/>
                    </a:lnTo>
                    <a:lnTo>
                      <a:pt x="98" y="173"/>
                    </a:lnTo>
                    <a:lnTo>
                      <a:pt x="104" y="175"/>
                    </a:lnTo>
                    <a:lnTo>
                      <a:pt x="112" y="177"/>
                    </a:lnTo>
                    <a:lnTo>
                      <a:pt x="117" y="176"/>
                    </a:lnTo>
                    <a:lnTo>
                      <a:pt x="121" y="175"/>
                    </a:lnTo>
                    <a:lnTo>
                      <a:pt x="125" y="172"/>
                    </a:lnTo>
                    <a:lnTo>
                      <a:pt x="128" y="168"/>
                    </a:lnTo>
                    <a:lnTo>
                      <a:pt x="130" y="167"/>
                    </a:lnTo>
                    <a:lnTo>
                      <a:pt x="134" y="167"/>
                    </a:lnTo>
                    <a:lnTo>
                      <a:pt x="138" y="169"/>
                    </a:lnTo>
                    <a:lnTo>
                      <a:pt x="143" y="168"/>
                    </a:lnTo>
                    <a:lnTo>
                      <a:pt x="145" y="164"/>
                    </a:lnTo>
                    <a:lnTo>
                      <a:pt x="145" y="161"/>
                    </a:lnTo>
                    <a:lnTo>
                      <a:pt x="141" y="161"/>
                    </a:lnTo>
                    <a:lnTo>
                      <a:pt x="130" y="157"/>
                    </a:lnTo>
                    <a:lnTo>
                      <a:pt x="123" y="156"/>
                    </a:lnTo>
                    <a:lnTo>
                      <a:pt x="122" y="146"/>
                    </a:lnTo>
                    <a:lnTo>
                      <a:pt x="114" y="143"/>
                    </a:lnTo>
                    <a:lnTo>
                      <a:pt x="108" y="143"/>
                    </a:lnTo>
                    <a:lnTo>
                      <a:pt x="100" y="142"/>
                    </a:lnTo>
                    <a:lnTo>
                      <a:pt x="99" y="134"/>
                    </a:lnTo>
                    <a:lnTo>
                      <a:pt x="96" y="130"/>
                    </a:lnTo>
                    <a:lnTo>
                      <a:pt x="90" y="123"/>
                    </a:lnTo>
                    <a:lnTo>
                      <a:pt x="88" y="121"/>
                    </a:lnTo>
                    <a:lnTo>
                      <a:pt x="73" y="112"/>
                    </a:lnTo>
                    <a:lnTo>
                      <a:pt x="63" y="104"/>
                    </a:lnTo>
                    <a:lnTo>
                      <a:pt x="64" y="101"/>
                    </a:lnTo>
                    <a:lnTo>
                      <a:pt x="69" y="95"/>
                    </a:lnTo>
                    <a:lnTo>
                      <a:pt x="69" y="88"/>
                    </a:lnTo>
                    <a:lnTo>
                      <a:pt x="80" y="87"/>
                    </a:lnTo>
                    <a:lnTo>
                      <a:pt x="86" y="86"/>
                    </a:lnTo>
                    <a:lnTo>
                      <a:pt x="96" y="82"/>
                    </a:lnTo>
                    <a:lnTo>
                      <a:pt x="100" y="77"/>
                    </a:lnTo>
                    <a:lnTo>
                      <a:pt x="103" y="67"/>
                    </a:lnTo>
                    <a:lnTo>
                      <a:pt x="107" y="58"/>
                    </a:lnTo>
                    <a:lnTo>
                      <a:pt x="110" y="50"/>
                    </a:lnTo>
                    <a:lnTo>
                      <a:pt x="115" y="43"/>
                    </a:lnTo>
                    <a:lnTo>
                      <a:pt x="119" y="39"/>
                    </a:lnTo>
                    <a:lnTo>
                      <a:pt x="124" y="38"/>
                    </a:lnTo>
                    <a:lnTo>
                      <a:pt x="131" y="34"/>
                    </a:lnTo>
                    <a:lnTo>
                      <a:pt x="136" y="33"/>
                    </a:lnTo>
                    <a:lnTo>
                      <a:pt x="146" y="34"/>
                    </a:lnTo>
                    <a:lnTo>
                      <a:pt x="147" y="31"/>
                    </a:lnTo>
                    <a:lnTo>
                      <a:pt x="146" y="28"/>
                    </a:lnTo>
                    <a:lnTo>
                      <a:pt x="142" y="22"/>
                    </a:lnTo>
                    <a:lnTo>
                      <a:pt x="142" y="19"/>
                    </a:lnTo>
                    <a:lnTo>
                      <a:pt x="152" y="17"/>
                    </a:lnTo>
                    <a:lnTo>
                      <a:pt x="158" y="18"/>
                    </a:lnTo>
                    <a:lnTo>
                      <a:pt x="164" y="17"/>
                    </a:lnTo>
                    <a:lnTo>
                      <a:pt x="171" y="14"/>
                    </a:lnTo>
                    <a:lnTo>
                      <a:pt x="177" y="8"/>
                    </a:lnTo>
                    <a:lnTo>
                      <a:pt x="182" y="1"/>
                    </a:lnTo>
                    <a:lnTo>
                      <a:pt x="187" y="0"/>
                    </a:lnTo>
                    <a:lnTo>
                      <a:pt x="189" y="1"/>
                    </a:lnTo>
                    <a:lnTo>
                      <a:pt x="192" y="5"/>
                    </a:lnTo>
                    <a:lnTo>
                      <a:pt x="193" y="8"/>
                    </a:lnTo>
                    <a:lnTo>
                      <a:pt x="191" y="10"/>
                    </a:lnTo>
                    <a:lnTo>
                      <a:pt x="191" y="16"/>
                    </a:lnTo>
                    <a:lnTo>
                      <a:pt x="197" y="18"/>
                    </a:lnTo>
                    <a:lnTo>
                      <a:pt x="199" y="19"/>
                    </a:lnTo>
                    <a:lnTo>
                      <a:pt x="202" y="14"/>
                    </a:lnTo>
                    <a:lnTo>
                      <a:pt x="204" y="10"/>
                    </a:lnTo>
                    <a:lnTo>
                      <a:pt x="212" y="14"/>
                    </a:lnTo>
                    <a:lnTo>
                      <a:pt x="220" y="14"/>
                    </a:lnTo>
                    <a:lnTo>
                      <a:pt x="225" y="15"/>
                    </a:lnTo>
                    <a:lnTo>
                      <a:pt x="229" y="16"/>
                    </a:lnTo>
                    <a:lnTo>
                      <a:pt x="233" y="20"/>
                    </a:lnTo>
                    <a:lnTo>
                      <a:pt x="235" y="25"/>
                    </a:lnTo>
                    <a:lnTo>
                      <a:pt x="239" y="30"/>
                    </a:lnTo>
                    <a:lnTo>
                      <a:pt x="242" y="32"/>
                    </a:lnTo>
                    <a:lnTo>
                      <a:pt x="244" y="30"/>
                    </a:lnTo>
                    <a:lnTo>
                      <a:pt x="251" y="32"/>
                    </a:lnTo>
                    <a:lnTo>
                      <a:pt x="257" y="33"/>
                    </a:lnTo>
                    <a:lnTo>
                      <a:pt x="266" y="32"/>
                    </a:lnTo>
                    <a:lnTo>
                      <a:pt x="274" y="30"/>
                    </a:lnTo>
                    <a:lnTo>
                      <a:pt x="280" y="32"/>
                    </a:lnTo>
                    <a:lnTo>
                      <a:pt x="288" y="36"/>
                    </a:lnTo>
                    <a:lnTo>
                      <a:pt x="292" y="38"/>
                    </a:lnTo>
                    <a:lnTo>
                      <a:pt x="311" y="40"/>
                    </a:lnTo>
                    <a:lnTo>
                      <a:pt x="318" y="43"/>
                    </a:lnTo>
                    <a:lnTo>
                      <a:pt x="322" y="45"/>
                    </a:lnTo>
                    <a:lnTo>
                      <a:pt x="333" y="45"/>
                    </a:lnTo>
                    <a:lnTo>
                      <a:pt x="346" y="43"/>
                    </a:lnTo>
                    <a:lnTo>
                      <a:pt x="352" y="46"/>
                    </a:lnTo>
                    <a:lnTo>
                      <a:pt x="365" y="59"/>
                    </a:lnTo>
                    <a:lnTo>
                      <a:pt x="371" y="64"/>
                    </a:lnTo>
                    <a:lnTo>
                      <a:pt x="373" y="64"/>
                    </a:lnTo>
                    <a:lnTo>
                      <a:pt x="373" y="71"/>
                    </a:lnTo>
                    <a:lnTo>
                      <a:pt x="373" y="114"/>
                    </a:lnTo>
                    <a:lnTo>
                      <a:pt x="373" y="146"/>
                    </a:lnTo>
                    <a:lnTo>
                      <a:pt x="374" y="178"/>
                    </a:lnTo>
                    <a:lnTo>
                      <a:pt x="374" y="214"/>
                    </a:lnTo>
                    <a:lnTo>
                      <a:pt x="374" y="241"/>
                    </a:lnTo>
                    <a:lnTo>
                      <a:pt x="374" y="293"/>
                    </a:lnTo>
                    <a:lnTo>
                      <a:pt x="374" y="317"/>
                    </a:lnTo>
                    <a:lnTo>
                      <a:pt x="375" y="329"/>
                    </a:lnTo>
                    <a:lnTo>
                      <a:pt x="376" y="332"/>
                    </a:lnTo>
                    <a:lnTo>
                      <a:pt x="380" y="333"/>
                    </a:lnTo>
                    <a:lnTo>
                      <a:pt x="393" y="331"/>
                    </a:lnTo>
                    <a:lnTo>
                      <a:pt x="397" y="332"/>
                    </a:lnTo>
                    <a:lnTo>
                      <a:pt x="399" y="336"/>
                    </a:lnTo>
                    <a:lnTo>
                      <a:pt x="400" y="340"/>
                    </a:lnTo>
                    <a:lnTo>
                      <a:pt x="402" y="344"/>
                    </a:lnTo>
                    <a:lnTo>
                      <a:pt x="414" y="358"/>
                    </a:lnTo>
                    <a:lnTo>
                      <a:pt x="419" y="365"/>
                    </a:lnTo>
                    <a:lnTo>
                      <a:pt x="420" y="361"/>
                    </a:lnTo>
                    <a:lnTo>
                      <a:pt x="425" y="359"/>
                    </a:lnTo>
                    <a:lnTo>
                      <a:pt x="432" y="352"/>
                    </a:lnTo>
                    <a:lnTo>
                      <a:pt x="435" y="347"/>
                    </a:lnTo>
                    <a:lnTo>
                      <a:pt x="438" y="345"/>
                    </a:lnTo>
                    <a:lnTo>
                      <a:pt x="442" y="346"/>
                    </a:lnTo>
                    <a:lnTo>
                      <a:pt x="444" y="348"/>
                    </a:lnTo>
                    <a:lnTo>
                      <a:pt x="446" y="354"/>
                    </a:lnTo>
                    <a:lnTo>
                      <a:pt x="448" y="357"/>
                    </a:lnTo>
                    <a:lnTo>
                      <a:pt x="459" y="369"/>
                    </a:lnTo>
                    <a:lnTo>
                      <a:pt x="464" y="375"/>
                    </a:lnTo>
                    <a:lnTo>
                      <a:pt x="473" y="393"/>
                    </a:lnTo>
                    <a:lnTo>
                      <a:pt x="482" y="412"/>
                    </a:lnTo>
                    <a:lnTo>
                      <a:pt x="485" y="416"/>
                    </a:lnTo>
                    <a:lnTo>
                      <a:pt x="486" y="416"/>
                    </a:lnTo>
                    <a:lnTo>
                      <a:pt x="491" y="420"/>
                    </a:lnTo>
                    <a:lnTo>
                      <a:pt x="502" y="427"/>
                    </a:lnTo>
                    <a:lnTo>
                      <a:pt x="505" y="430"/>
                    </a:lnTo>
                    <a:lnTo>
                      <a:pt x="504" y="437"/>
                    </a:lnTo>
                    <a:lnTo>
                      <a:pt x="506" y="445"/>
                    </a:lnTo>
                    <a:close/>
                    <a:moveTo>
                      <a:pt x="187" y="993"/>
                    </a:moveTo>
                    <a:lnTo>
                      <a:pt x="186" y="993"/>
                    </a:lnTo>
                    <a:lnTo>
                      <a:pt x="186" y="991"/>
                    </a:lnTo>
                    <a:lnTo>
                      <a:pt x="183" y="989"/>
                    </a:lnTo>
                    <a:lnTo>
                      <a:pt x="184" y="987"/>
                    </a:lnTo>
                    <a:lnTo>
                      <a:pt x="184" y="987"/>
                    </a:lnTo>
                    <a:lnTo>
                      <a:pt x="186" y="988"/>
                    </a:lnTo>
                    <a:lnTo>
                      <a:pt x="188" y="989"/>
                    </a:lnTo>
                    <a:lnTo>
                      <a:pt x="192" y="991"/>
                    </a:lnTo>
                    <a:lnTo>
                      <a:pt x="192" y="992"/>
                    </a:lnTo>
                    <a:lnTo>
                      <a:pt x="190" y="993"/>
                    </a:lnTo>
                    <a:lnTo>
                      <a:pt x="187" y="993"/>
                    </a:lnTo>
                    <a:close/>
                    <a:moveTo>
                      <a:pt x="171" y="984"/>
                    </a:moveTo>
                    <a:lnTo>
                      <a:pt x="170" y="985"/>
                    </a:lnTo>
                    <a:lnTo>
                      <a:pt x="169" y="985"/>
                    </a:lnTo>
                    <a:lnTo>
                      <a:pt x="168" y="984"/>
                    </a:lnTo>
                    <a:lnTo>
                      <a:pt x="167" y="984"/>
                    </a:lnTo>
                    <a:lnTo>
                      <a:pt x="165" y="984"/>
                    </a:lnTo>
                    <a:lnTo>
                      <a:pt x="164" y="982"/>
                    </a:lnTo>
                    <a:lnTo>
                      <a:pt x="163" y="981"/>
                    </a:lnTo>
                    <a:lnTo>
                      <a:pt x="165" y="980"/>
                    </a:lnTo>
                    <a:lnTo>
                      <a:pt x="167" y="979"/>
                    </a:lnTo>
                    <a:lnTo>
                      <a:pt x="168" y="980"/>
                    </a:lnTo>
                    <a:lnTo>
                      <a:pt x="168" y="982"/>
                    </a:lnTo>
                    <a:lnTo>
                      <a:pt x="169" y="983"/>
                    </a:lnTo>
                    <a:lnTo>
                      <a:pt x="171" y="984"/>
                    </a:lnTo>
                    <a:close/>
                    <a:moveTo>
                      <a:pt x="660" y="832"/>
                    </a:moveTo>
                    <a:lnTo>
                      <a:pt x="660" y="832"/>
                    </a:lnTo>
                    <a:lnTo>
                      <a:pt x="659" y="829"/>
                    </a:lnTo>
                    <a:lnTo>
                      <a:pt x="658" y="829"/>
                    </a:lnTo>
                    <a:lnTo>
                      <a:pt x="658" y="829"/>
                    </a:lnTo>
                    <a:lnTo>
                      <a:pt x="658" y="829"/>
                    </a:lnTo>
                    <a:lnTo>
                      <a:pt x="658" y="829"/>
                    </a:lnTo>
                    <a:lnTo>
                      <a:pt x="658" y="825"/>
                    </a:lnTo>
                    <a:lnTo>
                      <a:pt x="656" y="821"/>
                    </a:lnTo>
                    <a:lnTo>
                      <a:pt x="654" y="818"/>
                    </a:lnTo>
                    <a:lnTo>
                      <a:pt x="650" y="815"/>
                    </a:lnTo>
                    <a:lnTo>
                      <a:pt x="647" y="813"/>
                    </a:lnTo>
                    <a:lnTo>
                      <a:pt x="647" y="813"/>
                    </a:lnTo>
                    <a:lnTo>
                      <a:pt x="646" y="813"/>
                    </a:lnTo>
                    <a:lnTo>
                      <a:pt x="646" y="814"/>
                    </a:lnTo>
                    <a:lnTo>
                      <a:pt x="646" y="814"/>
                    </a:lnTo>
                    <a:lnTo>
                      <a:pt x="645" y="814"/>
                    </a:lnTo>
                    <a:lnTo>
                      <a:pt x="644" y="813"/>
                    </a:lnTo>
                    <a:lnTo>
                      <a:pt x="645" y="812"/>
                    </a:lnTo>
                    <a:lnTo>
                      <a:pt x="644" y="811"/>
                    </a:lnTo>
                    <a:lnTo>
                      <a:pt x="643" y="809"/>
                    </a:lnTo>
                    <a:lnTo>
                      <a:pt x="642" y="809"/>
                    </a:lnTo>
                    <a:lnTo>
                      <a:pt x="640" y="810"/>
                    </a:lnTo>
                    <a:lnTo>
                      <a:pt x="635" y="808"/>
                    </a:lnTo>
                    <a:lnTo>
                      <a:pt x="633" y="806"/>
                    </a:lnTo>
                    <a:lnTo>
                      <a:pt x="631" y="804"/>
                    </a:lnTo>
                    <a:lnTo>
                      <a:pt x="629" y="804"/>
                    </a:lnTo>
                    <a:lnTo>
                      <a:pt x="624" y="803"/>
                    </a:lnTo>
                    <a:lnTo>
                      <a:pt x="620" y="804"/>
                    </a:lnTo>
                    <a:lnTo>
                      <a:pt x="619" y="802"/>
                    </a:lnTo>
                    <a:lnTo>
                      <a:pt x="618" y="802"/>
                    </a:lnTo>
                    <a:lnTo>
                      <a:pt x="618" y="801"/>
                    </a:lnTo>
                    <a:lnTo>
                      <a:pt x="618" y="800"/>
                    </a:lnTo>
                    <a:lnTo>
                      <a:pt x="617" y="797"/>
                    </a:lnTo>
                    <a:lnTo>
                      <a:pt x="618" y="794"/>
                    </a:lnTo>
                    <a:lnTo>
                      <a:pt x="617" y="793"/>
                    </a:lnTo>
                    <a:lnTo>
                      <a:pt x="616" y="793"/>
                    </a:lnTo>
                    <a:lnTo>
                      <a:pt x="615" y="792"/>
                    </a:lnTo>
                    <a:lnTo>
                      <a:pt x="615" y="792"/>
                    </a:lnTo>
                    <a:lnTo>
                      <a:pt x="615" y="791"/>
                    </a:lnTo>
                    <a:lnTo>
                      <a:pt x="615" y="789"/>
                    </a:lnTo>
                    <a:lnTo>
                      <a:pt x="613" y="788"/>
                    </a:lnTo>
                    <a:lnTo>
                      <a:pt x="612" y="786"/>
                    </a:lnTo>
                    <a:lnTo>
                      <a:pt x="609" y="785"/>
                    </a:lnTo>
                    <a:lnTo>
                      <a:pt x="607" y="781"/>
                    </a:lnTo>
                    <a:lnTo>
                      <a:pt x="606" y="780"/>
                    </a:lnTo>
                    <a:lnTo>
                      <a:pt x="605" y="778"/>
                    </a:lnTo>
                    <a:lnTo>
                      <a:pt x="603" y="777"/>
                    </a:lnTo>
                    <a:lnTo>
                      <a:pt x="602" y="773"/>
                    </a:lnTo>
                    <a:lnTo>
                      <a:pt x="602" y="771"/>
                    </a:lnTo>
                    <a:lnTo>
                      <a:pt x="603" y="771"/>
                    </a:lnTo>
                    <a:lnTo>
                      <a:pt x="604" y="770"/>
                    </a:lnTo>
                    <a:lnTo>
                      <a:pt x="604" y="768"/>
                    </a:lnTo>
                    <a:lnTo>
                      <a:pt x="603" y="766"/>
                    </a:lnTo>
                    <a:lnTo>
                      <a:pt x="602" y="766"/>
                    </a:lnTo>
                    <a:lnTo>
                      <a:pt x="601" y="766"/>
                    </a:lnTo>
                    <a:lnTo>
                      <a:pt x="599" y="766"/>
                    </a:lnTo>
                    <a:lnTo>
                      <a:pt x="596" y="762"/>
                    </a:lnTo>
                    <a:lnTo>
                      <a:pt x="596" y="761"/>
                    </a:lnTo>
                    <a:lnTo>
                      <a:pt x="596" y="758"/>
                    </a:lnTo>
                    <a:lnTo>
                      <a:pt x="595" y="758"/>
                    </a:lnTo>
                    <a:lnTo>
                      <a:pt x="595" y="755"/>
                    </a:lnTo>
                    <a:lnTo>
                      <a:pt x="595" y="754"/>
                    </a:lnTo>
                    <a:lnTo>
                      <a:pt x="596" y="754"/>
                    </a:lnTo>
                    <a:lnTo>
                      <a:pt x="597" y="754"/>
                    </a:lnTo>
                    <a:lnTo>
                      <a:pt x="597" y="755"/>
                    </a:lnTo>
                    <a:lnTo>
                      <a:pt x="596" y="755"/>
                    </a:lnTo>
                    <a:lnTo>
                      <a:pt x="597" y="757"/>
                    </a:lnTo>
                    <a:lnTo>
                      <a:pt x="599" y="757"/>
                    </a:lnTo>
                    <a:lnTo>
                      <a:pt x="599" y="758"/>
                    </a:lnTo>
                    <a:lnTo>
                      <a:pt x="601" y="758"/>
                    </a:lnTo>
                    <a:lnTo>
                      <a:pt x="598" y="755"/>
                    </a:lnTo>
                    <a:lnTo>
                      <a:pt x="597" y="754"/>
                    </a:lnTo>
                    <a:lnTo>
                      <a:pt x="597" y="752"/>
                    </a:lnTo>
                    <a:lnTo>
                      <a:pt x="596" y="751"/>
                    </a:lnTo>
                    <a:lnTo>
                      <a:pt x="596" y="749"/>
                    </a:lnTo>
                    <a:lnTo>
                      <a:pt x="595" y="749"/>
                    </a:lnTo>
                    <a:lnTo>
                      <a:pt x="595" y="750"/>
                    </a:lnTo>
                    <a:lnTo>
                      <a:pt x="596" y="753"/>
                    </a:lnTo>
                    <a:lnTo>
                      <a:pt x="595" y="753"/>
                    </a:lnTo>
                    <a:lnTo>
                      <a:pt x="593" y="752"/>
                    </a:lnTo>
                    <a:lnTo>
                      <a:pt x="593" y="752"/>
                    </a:lnTo>
                    <a:lnTo>
                      <a:pt x="590" y="749"/>
                    </a:lnTo>
                    <a:lnTo>
                      <a:pt x="589" y="747"/>
                    </a:lnTo>
                    <a:lnTo>
                      <a:pt x="587" y="743"/>
                    </a:lnTo>
                    <a:lnTo>
                      <a:pt x="584" y="740"/>
                    </a:lnTo>
                    <a:lnTo>
                      <a:pt x="581" y="737"/>
                    </a:lnTo>
                    <a:lnTo>
                      <a:pt x="580" y="736"/>
                    </a:lnTo>
                    <a:lnTo>
                      <a:pt x="581" y="735"/>
                    </a:lnTo>
                    <a:lnTo>
                      <a:pt x="579" y="730"/>
                    </a:lnTo>
                    <a:lnTo>
                      <a:pt x="580" y="727"/>
                    </a:lnTo>
                    <a:lnTo>
                      <a:pt x="579" y="723"/>
                    </a:lnTo>
                    <a:lnTo>
                      <a:pt x="578" y="721"/>
                    </a:lnTo>
                    <a:lnTo>
                      <a:pt x="574" y="715"/>
                    </a:lnTo>
                    <a:lnTo>
                      <a:pt x="573" y="713"/>
                    </a:lnTo>
                    <a:lnTo>
                      <a:pt x="574" y="709"/>
                    </a:lnTo>
                    <a:lnTo>
                      <a:pt x="575" y="704"/>
                    </a:lnTo>
                    <a:lnTo>
                      <a:pt x="576" y="702"/>
                    </a:lnTo>
                    <a:lnTo>
                      <a:pt x="576" y="695"/>
                    </a:lnTo>
                    <a:lnTo>
                      <a:pt x="575" y="690"/>
                    </a:lnTo>
                    <a:lnTo>
                      <a:pt x="571" y="679"/>
                    </a:lnTo>
                    <a:lnTo>
                      <a:pt x="571" y="672"/>
                    </a:lnTo>
                    <a:lnTo>
                      <a:pt x="571" y="670"/>
                    </a:lnTo>
                    <a:lnTo>
                      <a:pt x="572" y="668"/>
                    </a:lnTo>
                    <a:lnTo>
                      <a:pt x="575" y="666"/>
                    </a:lnTo>
                    <a:lnTo>
                      <a:pt x="576" y="661"/>
                    </a:lnTo>
                    <a:lnTo>
                      <a:pt x="575" y="657"/>
                    </a:lnTo>
                    <a:lnTo>
                      <a:pt x="574" y="655"/>
                    </a:lnTo>
                    <a:lnTo>
                      <a:pt x="576" y="642"/>
                    </a:lnTo>
                    <a:lnTo>
                      <a:pt x="577" y="638"/>
                    </a:lnTo>
                    <a:lnTo>
                      <a:pt x="578" y="633"/>
                    </a:lnTo>
                    <a:lnTo>
                      <a:pt x="578" y="627"/>
                    </a:lnTo>
                    <a:lnTo>
                      <a:pt x="578" y="626"/>
                    </a:lnTo>
                    <a:lnTo>
                      <a:pt x="577" y="624"/>
                    </a:lnTo>
                    <a:lnTo>
                      <a:pt x="578" y="623"/>
                    </a:lnTo>
                    <a:lnTo>
                      <a:pt x="577" y="621"/>
                    </a:lnTo>
                    <a:lnTo>
                      <a:pt x="578" y="621"/>
                    </a:lnTo>
                    <a:lnTo>
                      <a:pt x="578" y="619"/>
                    </a:lnTo>
                    <a:lnTo>
                      <a:pt x="578" y="618"/>
                    </a:lnTo>
                    <a:lnTo>
                      <a:pt x="578" y="617"/>
                    </a:lnTo>
                    <a:lnTo>
                      <a:pt x="577" y="616"/>
                    </a:lnTo>
                    <a:lnTo>
                      <a:pt x="579" y="617"/>
                    </a:lnTo>
                    <a:lnTo>
                      <a:pt x="580" y="617"/>
                    </a:lnTo>
                    <a:lnTo>
                      <a:pt x="580" y="616"/>
                    </a:lnTo>
                    <a:lnTo>
                      <a:pt x="580" y="616"/>
                    </a:lnTo>
                    <a:lnTo>
                      <a:pt x="576" y="615"/>
                    </a:lnTo>
                    <a:lnTo>
                      <a:pt x="577" y="610"/>
                    </a:lnTo>
                    <a:lnTo>
                      <a:pt x="576" y="607"/>
                    </a:lnTo>
                    <a:lnTo>
                      <a:pt x="576" y="605"/>
                    </a:lnTo>
                    <a:lnTo>
                      <a:pt x="579" y="603"/>
                    </a:lnTo>
                    <a:lnTo>
                      <a:pt x="577" y="603"/>
                    </a:lnTo>
                    <a:lnTo>
                      <a:pt x="577" y="602"/>
                    </a:lnTo>
                    <a:lnTo>
                      <a:pt x="576" y="602"/>
                    </a:lnTo>
                    <a:lnTo>
                      <a:pt x="576" y="602"/>
                    </a:lnTo>
                    <a:lnTo>
                      <a:pt x="576" y="603"/>
                    </a:lnTo>
                    <a:lnTo>
                      <a:pt x="575" y="604"/>
                    </a:lnTo>
                    <a:lnTo>
                      <a:pt x="574" y="596"/>
                    </a:lnTo>
                    <a:lnTo>
                      <a:pt x="569" y="584"/>
                    </a:lnTo>
                    <a:lnTo>
                      <a:pt x="569" y="580"/>
                    </a:lnTo>
                    <a:lnTo>
                      <a:pt x="570" y="579"/>
                    </a:lnTo>
                    <a:lnTo>
                      <a:pt x="573" y="580"/>
                    </a:lnTo>
                    <a:lnTo>
                      <a:pt x="576" y="582"/>
                    </a:lnTo>
                    <a:lnTo>
                      <a:pt x="580" y="583"/>
                    </a:lnTo>
                    <a:lnTo>
                      <a:pt x="584" y="583"/>
                    </a:lnTo>
                    <a:lnTo>
                      <a:pt x="587" y="583"/>
                    </a:lnTo>
                    <a:lnTo>
                      <a:pt x="589" y="583"/>
                    </a:lnTo>
                    <a:lnTo>
                      <a:pt x="592" y="586"/>
                    </a:lnTo>
                    <a:lnTo>
                      <a:pt x="592" y="590"/>
                    </a:lnTo>
                    <a:lnTo>
                      <a:pt x="590" y="592"/>
                    </a:lnTo>
                    <a:lnTo>
                      <a:pt x="588" y="595"/>
                    </a:lnTo>
                    <a:lnTo>
                      <a:pt x="591" y="596"/>
                    </a:lnTo>
                    <a:lnTo>
                      <a:pt x="592" y="598"/>
                    </a:lnTo>
                    <a:lnTo>
                      <a:pt x="593" y="599"/>
                    </a:lnTo>
                    <a:lnTo>
                      <a:pt x="593" y="597"/>
                    </a:lnTo>
                    <a:lnTo>
                      <a:pt x="594" y="596"/>
                    </a:lnTo>
                    <a:lnTo>
                      <a:pt x="596" y="593"/>
                    </a:lnTo>
                    <a:lnTo>
                      <a:pt x="597" y="589"/>
                    </a:lnTo>
                    <a:lnTo>
                      <a:pt x="598" y="585"/>
                    </a:lnTo>
                    <a:lnTo>
                      <a:pt x="597" y="582"/>
                    </a:lnTo>
                    <a:lnTo>
                      <a:pt x="596" y="574"/>
                    </a:lnTo>
                    <a:lnTo>
                      <a:pt x="595" y="571"/>
                    </a:lnTo>
                    <a:lnTo>
                      <a:pt x="591" y="567"/>
                    </a:lnTo>
                    <a:lnTo>
                      <a:pt x="592" y="567"/>
                    </a:lnTo>
                    <a:lnTo>
                      <a:pt x="606" y="567"/>
                    </a:lnTo>
                    <a:lnTo>
                      <a:pt x="613" y="567"/>
                    </a:lnTo>
                    <a:lnTo>
                      <a:pt x="638" y="567"/>
                    </a:lnTo>
                    <a:lnTo>
                      <a:pt x="660" y="567"/>
                    </a:lnTo>
                    <a:lnTo>
                      <a:pt x="675" y="567"/>
                    </a:lnTo>
                    <a:lnTo>
                      <a:pt x="684" y="567"/>
                    </a:lnTo>
                    <a:lnTo>
                      <a:pt x="712" y="567"/>
                    </a:lnTo>
                    <a:lnTo>
                      <a:pt x="716" y="567"/>
                    </a:lnTo>
                    <a:lnTo>
                      <a:pt x="738" y="567"/>
                    </a:lnTo>
                    <a:lnTo>
                      <a:pt x="744" y="567"/>
                    </a:lnTo>
                    <a:lnTo>
                      <a:pt x="765" y="567"/>
                    </a:lnTo>
                    <a:lnTo>
                      <a:pt x="770" y="567"/>
                    </a:lnTo>
                    <a:lnTo>
                      <a:pt x="789" y="567"/>
                    </a:lnTo>
                    <a:lnTo>
                      <a:pt x="815" y="567"/>
                    </a:lnTo>
                    <a:lnTo>
                      <a:pt x="819" y="567"/>
                    </a:lnTo>
                    <a:lnTo>
                      <a:pt x="835" y="567"/>
                    </a:lnTo>
                    <a:lnTo>
                      <a:pt x="846" y="567"/>
                    </a:lnTo>
                    <a:lnTo>
                      <a:pt x="861" y="567"/>
                    </a:lnTo>
                    <a:lnTo>
                      <a:pt x="877" y="567"/>
                    </a:lnTo>
                    <a:lnTo>
                      <a:pt x="888" y="567"/>
                    </a:lnTo>
                    <a:lnTo>
                      <a:pt x="896" y="567"/>
                    </a:lnTo>
                    <a:lnTo>
                      <a:pt x="911" y="567"/>
                    </a:lnTo>
                    <a:lnTo>
                      <a:pt x="926" y="567"/>
                    </a:lnTo>
                    <a:lnTo>
                      <a:pt x="929" y="567"/>
                    </a:lnTo>
                    <a:lnTo>
                      <a:pt x="927" y="562"/>
                    </a:lnTo>
                    <a:lnTo>
                      <a:pt x="926" y="559"/>
                    </a:lnTo>
                    <a:lnTo>
                      <a:pt x="929" y="559"/>
                    </a:lnTo>
                    <a:lnTo>
                      <a:pt x="934" y="565"/>
                    </a:lnTo>
                    <a:lnTo>
                      <a:pt x="936" y="568"/>
                    </a:lnTo>
                    <a:lnTo>
                      <a:pt x="938" y="572"/>
                    </a:lnTo>
                    <a:lnTo>
                      <a:pt x="942" y="576"/>
                    </a:lnTo>
                    <a:lnTo>
                      <a:pt x="945" y="575"/>
                    </a:lnTo>
                    <a:lnTo>
                      <a:pt x="953" y="577"/>
                    </a:lnTo>
                    <a:lnTo>
                      <a:pt x="953" y="579"/>
                    </a:lnTo>
                    <a:lnTo>
                      <a:pt x="954" y="578"/>
                    </a:lnTo>
                    <a:lnTo>
                      <a:pt x="956" y="582"/>
                    </a:lnTo>
                    <a:lnTo>
                      <a:pt x="957" y="580"/>
                    </a:lnTo>
                    <a:lnTo>
                      <a:pt x="960" y="580"/>
                    </a:lnTo>
                    <a:lnTo>
                      <a:pt x="961" y="583"/>
                    </a:lnTo>
                    <a:lnTo>
                      <a:pt x="964" y="583"/>
                    </a:lnTo>
                    <a:lnTo>
                      <a:pt x="964" y="585"/>
                    </a:lnTo>
                    <a:lnTo>
                      <a:pt x="967" y="586"/>
                    </a:lnTo>
                    <a:lnTo>
                      <a:pt x="970" y="585"/>
                    </a:lnTo>
                    <a:lnTo>
                      <a:pt x="971" y="584"/>
                    </a:lnTo>
                    <a:lnTo>
                      <a:pt x="973" y="583"/>
                    </a:lnTo>
                    <a:lnTo>
                      <a:pt x="975" y="582"/>
                    </a:lnTo>
                    <a:lnTo>
                      <a:pt x="976" y="584"/>
                    </a:lnTo>
                    <a:lnTo>
                      <a:pt x="977" y="585"/>
                    </a:lnTo>
                    <a:lnTo>
                      <a:pt x="981" y="584"/>
                    </a:lnTo>
                    <a:lnTo>
                      <a:pt x="984" y="585"/>
                    </a:lnTo>
                    <a:lnTo>
                      <a:pt x="985" y="586"/>
                    </a:lnTo>
                    <a:lnTo>
                      <a:pt x="986" y="587"/>
                    </a:lnTo>
                    <a:lnTo>
                      <a:pt x="989" y="587"/>
                    </a:lnTo>
                    <a:lnTo>
                      <a:pt x="993" y="587"/>
                    </a:lnTo>
                    <a:lnTo>
                      <a:pt x="1001" y="582"/>
                    </a:lnTo>
                    <a:lnTo>
                      <a:pt x="1005" y="581"/>
                    </a:lnTo>
                    <a:lnTo>
                      <a:pt x="1009" y="583"/>
                    </a:lnTo>
                    <a:lnTo>
                      <a:pt x="1015" y="586"/>
                    </a:lnTo>
                    <a:lnTo>
                      <a:pt x="1036" y="598"/>
                    </a:lnTo>
                    <a:lnTo>
                      <a:pt x="1048" y="607"/>
                    </a:lnTo>
                    <a:lnTo>
                      <a:pt x="1048" y="610"/>
                    </a:lnTo>
                    <a:lnTo>
                      <a:pt x="1051" y="614"/>
                    </a:lnTo>
                    <a:lnTo>
                      <a:pt x="1054" y="614"/>
                    </a:lnTo>
                    <a:lnTo>
                      <a:pt x="1055" y="615"/>
                    </a:lnTo>
                    <a:lnTo>
                      <a:pt x="1056" y="617"/>
                    </a:lnTo>
                    <a:lnTo>
                      <a:pt x="1061" y="618"/>
                    </a:lnTo>
                    <a:lnTo>
                      <a:pt x="1063" y="620"/>
                    </a:lnTo>
                    <a:lnTo>
                      <a:pt x="1062" y="623"/>
                    </a:lnTo>
                    <a:lnTo>
                      <a:pt x="1063" y="625"/>
                    </a:lnTo>
                    <a:lnTo>
                      <a:pt x="1077" y="633"/>
                    </a:lnTo>
                    <a:lnTo>
                      <a:pt x="1082" y="658"/>
                    </a:lnTo>
                    <a:lnTo>
                      <a:pt x="1082" y="662"/>
                    </a:lnTo>
                    <a:lnTo>
                      <a:pt x="1082" y="667"/>
                    </a:lnTo>
                    <a:lnTo>
                      <a:pt x="1080" y="671"/>
                    </a:lnTo>
                    <a:lnTo>
                      <a:pt x="1079" y="675"/>
                    </a:lnTo>
                    <a:lnTo>
                      <a:pt x="1077" y="678"/>
                    </a:lnTo>
                    <a:lnTo>
                      <a:pt x="1075" y="681"/>
                    </a:lnTo>
                    <a:lnTo>
                      <a:pt x="1071" y="685"/>
                    </a:lnTo>
                    <a:lnTo>
                      <a:pt x="1071" y="686"/>
                    </a:lnTo>
                    <a:lnTo>
                      <a:pt x="1071" y="689"/>
                    </a:lnTo>
                    <a:lnTo>
                      <a:pt x="1073" y="692"/>
                    </a:lnTo>
                    <a:lnTo>
                      <a:pt x="1076" y="693"/>
                    </a:lnTo>
                    <a:lnTo>
                      <a:pt x="1079" y="693"/>
                    </a:lnTo>
                    <a:lnTo>
                      <a:pt x="1081" y="693"/>
                    </a:lnTo>
                    <a:lnTo>
                      <a:pt x="1087" y="689"/>
                    </a:lnTo>
                    <a:lnTo>
                      <a:pt x="1091" y="685"/>
                    </a:lnTo>
                    <a:lnTo>
                      <a:pt x="1096" y="683"/>
                    </a:lnTo>
                    <a:lnTo>
                      <a:pt x="1101" y="683"/>
                    </a:lnTo>
                    <a:lnTo>
                      <a:pt x="1106" y="682"/>
                    </a:lnTo>
                    <a:lnTo>
                      <a:pt x="1114" y="678"/>
                    </a:lnTo>
                    <a:lnTo>
                      <a:pt x="1119" y="675"/>
                    </a:lnTo>
                    <a:lnTo>
                      <a:pt x="1119" y="673"/>
                    </a:lnTo>
                    <a:lnTo>
                      <a:pt x="1118" y="669"/>
                    </a:lnTo>
                    <a:lnTo>
                      <a:pt x="1118" y="667"/>
                    </a:lnTo>
                    <a:lnTo>
                      <a:pt x="1119" y="664"/>
                    </a:lnTo>
                    <a:lnTo>
                      <a:pt x="1121" y="663"/>
                    </a:lnTo>
                    <a:lnTo>
                      <a:pt x="1126" y="662"/>
                    </a:lnTo>
                    <a:lnTo>
                      <a:pt x="1132" y="662"/>
                    </a:lnTo>
                    <a:lnTo>
                      <a:pt x="1139" y="663"/>
                    </a:lnTo>
                    <a:lnTo>
                      <a:pt x="1146" y="662"/>
                    </a:lnTo>
                    <a:lnTo>
                      <a:pt x="1148" y="660"/>
                    </a:lnTo>
                    <a:lnTo>
                      <a:pt x="1149" y="656"/>
                    </a:lnTo>
                    <a:lnTo>
                      <a:pt x="1150" y="652"/>
                    </a:lnTo>
                    <a:lnTo>
                      <a:pt x="1153" y="651"/>
                    </a:lnTo>
                    <a:lnTo>
                      <a:pt x="1162" y="645"/>
                    </a:lnTo>
                    <a:lnTo>
                      <a:pt x="1165" y="643"/>
                    </a:lnTo>
                    <a:lnTo>
                      <a:pt x="1170" y="639"/>
                    </a:lnTo>
                    <a:lnTo>
                      <a:pt x="1180" y="639"/>
                    </a:lnTo>
                    <a:lnTo>
                      <a:pt x="1193" y="639"/>
                    </a:lnTo>
                    <a:lnTo>
                      <a:pt x="1203" y="639"/>
                    </a:lnTo>
                    <a:lnTo>
                      <a:pt x="1209" y="639"/>
                    </a:lnTo>
                    <a:lnTo>
                      <a:pt x="1210" y="637"/>
                    </a:lnTo>
                    <a:lnTo>
                      <a:pt x="1212" y="633"/>
                    </a:lnTo>
                    <a:lnTo>
                      <a:pt x="1215" y="633"/>
                    </a:lnTo>
                    <a:lnTo>
                      <a:pt x="1221" y="634"/>
                    </a:lnTo>
                    <a:lnTo>
                      <a:pt x="1227" y="622"/>
                    </a:lnTo>
                    <a:lnTo>
                      <a:pt x="1233" y="605"/>
                    </a:lnTo>
                    <a:lnTo>
                      <a:pt x="1236" y="600"/>
                    </a:lnTo>
                    <a:lnTo>
                      <a:pt x="1239" y="596"/>
                    </a:lnTo>
                    <a:lnTo>
                      <a:pt x="1241" y="596"/>
                    </a:lnTo>
                    <a:lnTo>
                      <a:pt x="1243" y="599"/>
                    </a:lnTo>
                    <a:lnTo>
                      <a:pt x="1245" y="600"/>
                    </a:lnTo>
                    <a:lnTo>
                      <a:pt x="1248" y="599"/>
                    </a:lnTo>
                    <a:lnTo>
                      <a:pt x="1252" y="599"/>
                    </a:lnTo>
                    <a:lnTo>
                      <a:pt x="1254" y="601"/>
                    </a:lnTo>
                    <a:lnTo>
                      <a:pt x="1255" y="603"/>
                    </a:lnTo>
                    <a:lnTo>
                      <a:pt x="1257" y="625"/>
                    </a:lnTo>
                    <a:lnTo>
                      <a:pt x="1257" y="627"/>
                    </a:lnTo>
                    <a:lnTo>
                      <a:pt x="1260" y="629"/>
                    </a:lnTo>
                    <a:lnTo>
                      <a:pt x="1261" y="629"/>
                    </a:lnTo>
                    <a:lnTo>
                      <a:pt x="1261" y="630"/>
                    </a:lnTo>
                    <a:lnTo>
                      <a:pt x="1261" y="631"/>
                    </a:lnTo>
                    <a:lnTo>
                      <a:pt x="1261" y="633"/>
                    </a:lnTo>
                    <a:lnTo>
                      <a:pt x="1260" y="633"/>
                    </a:lnTo>
                    <a:lnTo>
                      <a:pt x="1261" y="636"/>
                    </a:lnTo>
                    <a:lnTo>
                      <a:pt x="1262" y="634"/>
                    </a:lnTo>
                    <a:lnTo>
                      <a:pt x="1264" y="638"/>
                    </a:lnTo>
                    <a:lnTo>
                      <a:pt x="1262" y="640"/>
                    </a:lnTo>
                    <a:lnTo>
                      <a:pt x="1264" y="640"/>
                    </a:lnTo>
                    <a:lnTo>
                      <a:pt x="1265" y="641"/>
                    </a:lnTo>
                    <a:lnTo>
                      <a:pt x="1262" y="644"/>
                    </a:lnTo>
                    <a:lnTo>
                      <a:pt x="1259" y="644"/>
                    </a:lnTo>
                    <a:lnTo>
                      <a:pt x="1257" y="644"/>
                    </a:lnTo>
                    <a:lnTo>
                      <a:pt x="1257" y="645"/>
                    </a:lnTo>
                    <a:lnTo>
                      <a:pt x="1257" y="646"/>
                    </a:lnTo>
                    <a:lnTo>
                      <a:pt x="1256" y="645"/>
                    </a:lnTo>
                    <a:lnTo>
                      <a:pt x="1255" y="645"/>
                    </a:lnTo>
                    <a:lnTo>
                      <a:pt x="1253" y="646"/>
                    </a:lnTo>
                    <a:lnTo>
                      <a:pt x="1253" y="648"/>
                    </a:lnTo>
                    <a:lnTo>
                      <a:pt x="1252" y="648"/>
                    </a:lnTo>
                    <a:lnTo>
                      <a:pt x="1251" y="649"/>
                    </a:lnTo>
                    <a:lnTo>
                      <a:pt x="1250" y="646"/>
                    </a:lnTo>
                    <a:lnTo>
                      <a:pt x="1246" y="648"/>
                    </a:lnTo>
                    <a:lnTo>
                      <a:pt x="1245" y="648"/>
                    </a:lnTo>
                    <a:lnTo>
                      <a:pt x="1246" y="651"/>
                    </a:lnTo>
                    <a:lnTo>
                      <a:pt x="1242" y="649"/>
                    </a:lnTo>
                    <a:lnTo>
                      <a:pt x="1243" y="645"/>
                    </a:lnTo>
                    <a:lnTo>
                      <a:pt x="1242" y="645"/>
                    </a:lnTo>
                    <a:lnTo>
                      <a:pt x="1240" y="649"/>
                    </a:lnTo>
                    <a:lnTo>
                      <a:pt x="1239" y="653"/>
                    </a:lnTo>
                    <a:lnTo>
                      <a:pt x="1237" y="656"/>
                    </a:lnTo>
                    <a:lnTo>
                      <a:pt x="1235" y="654"/>
                    </a:lnTo>
                    <a:lnTo>
                      <a:pt x="1234" y="658"/>
                    </a:lnTo>
                    <a:lnTo>
                      <a:pt x="1232" y="657"/>
                    </a:lnTo>
                    <a:lnTo>
                      <a:pt x="1232" y="655"/>
                    </a:lnTo>
                    <a:lnTo>
                      <a:pt x="1231" y="656"/>
                    </a:lnTo>
                    <a:lnTo>
                      <a:pt x="1232" y="658"/>
                    </a:lnTo>
                    <a:lnTo>
                      <a:pt x="1230" y="660"/>
                    </a:lnTo>
                    <a:lnTo>
                      <a:pt x="1228" y="659"/>
                    </a:lnTo>
                    <a:lnTo>
                      <a:pt x="1229" y="657"/>
                    </a:lnTo>
                    <a:lnTo>
                      <a:pt x="1225" y="659"/>
                    </a:lnTo>
                    <a:lnTo>
                      <a:pt x="1226" y="662"/>
                    </a:lnTo>
                    <a:lnTo>
                      <a:pt x="1224" y="662"/>
                    </a:lnTo>
                    <a:lnTo>
                      <a:pt x="1223" y="665"/>
                    </a:lnTo>
                    <a:lnTo>
                      <a:pt x="1221" y="665"/>
                    </a:lnTo>
                    <a:lnTo>
                      <a:pt x="1220" y="670"/>
                    </a:lnTo>
                    <a:lnTo>
                      <a:pt x="1217" y="674"/>
                    </a:lnTo>
                    <a:lnTo>
                      <a:pt x="1218" y="675"/>
                    </a:lnTo>
                    <a:lnTo>
                      <a:pt x="1219" y="677"/>
                    </a:lnTo>
                    <a:lnTo>
                      <a:pt x="1220" y="677"/>
                    </a:lnTo>
                    <a:lnTo>
                      <a:pt x="1220" y="677"/>
                    </a:lnTo>
                    <a:lnTo>
                      <a:pt x="1221" y="677"/>
                    </a:lnTo>
                    <a:lnTo>
                      <a:pt x="1220" y="678"/>
                    </a:lnTo>
                    <a:lnTo>
                      <a:pt x="1217" y="679"/>
                    </a:lnTo>
                    <a:lnTo>
                      <a:pt x="1218" y="679"/>
                    </a:lnTo>
                    <a:lnTo>
                      <a:pt x="1216" y="681"/>
                    </a:lnTo>
                    <a:lnTo>
                      <a:pt x="1215" y="683"/>
                    </a:lnTo>
                    <a:lnTo>
                      <a:pt x="1217" y="683"/>
                    </a:lnTo>
                    <a:lnTo>
                      <a:pt x="1219" y="684"/>
                    </a:lnTo>
                    <a:lnTo>
                      <a:pt x="1222" y="689"/>
                    </a:lnTo>
                    <a:lnTo>
                      <a:pt x="1222" y="692"/>
                    </a:lnTo>
                    <a:lnTo>
                      <a:pt x="1224" y="692"/>
                    </a:lnTo>
                    <a:lnTo>
                      <a:pt x="1228" y="691"/>
                    </a:lnTo>
                    <a:lnTo>
                      <a:pt x="1228" y="689"/>
                    </a:lnTo>
                    <a:lnTo>
                      <a:pt x="1227" y="689"/>
                    </a:lnTo>
                    <a:lnTo>
                      <a:pt x="1226" y="687"/>
                    </a:lnTo>
                    <a:lnTo>
                      <a:pt x="1225" y="687"/>
                    </a:lnTo>
                    <a:lnTo>
                      <a:pt x="1225" y="686"/>
                    </a:lnTo>
                    <a:lnTo>
                      <a:pt x="1226" y="686"/>
                    </a:lnTo>
                    <a:lnTo>
                      <a:pt x="1228" y="687"/>
                    </a:lnTo>
                    <a:lnTo>
                      <a:pt x="1229" y="690"/>
                    </a:lnTo>
                    <a:lnTo>
                      <a:pt x="1229" y="693"/>
                    </a:lnTo>
                    <a:lnTo>
                      <a:pt x="1220" y="695"/>
                    </a:lnTo>
                    <a:lnTo>
                      <a:pt x="1220" y="692"/>
                    </a:lnTo>
                    <a:lnTo>
                      <a:pt x="1219" y="692"/>
                    </a:lnTo>
                    <a:lnTo>
                      <a:pt x="1219" y="693"/>
                    </a:lnTo>
                    <a:lnTo>
                      <a:pt x="1218" y="694"/>
                    </a:lnTo>
                    <a:lnTo>
                      <a:pt x="1218" y="694"/>
                    </a:lnTo>
                    <a:lnTo>
                      <a:pt x="1217" y="694"/>
                    </a:lnTo>
                    <a:lnTo>
                      <a:pt x="1216" y="696"/>
                    </a:lnTo>
                    <a:lnTo>
                      <a:pt x="1215" y="696"/>
                    </a:lnTo>
                    <a:lnTo>
                      <a:pt x="1214" y="696"/>
                    </a:lnTo>
                    <a:lnTo>
                      <a:pt x="1214" y="694"/>
                    </a:lnTo>
                    <a:lnTo>
                      <a:pt x="1215" y="691"/>
                    </a:lnTo>
                    <a:lnTo>
                      <a:pt x="1212" y="692"/>
                    </a:lnTo>
                    <a:lnTo>
                      <a:pt x="1211" y="691"/>
                    </a:lnTo>
                    <a:lnTo>
                      <a:pt x="1211" y="693"/>
                    </a:lnTo>
                    <a:lnTo>
                      <a:pt x="1210" y="698"/>
                    </a:lnTo>
                    <a:lnTo>
                      <a:pt x="1203" y="699"/>
                    </a:lnTo>
                    <a:lnTo>
                      <a:pt x="1193" y="700"/>
                    </a:lnTo>
                    <a:lnTo>
                      <a:pt x="1187" y="702"/>
                    </a:lnTo>
                    <a:lnTo>
                      <a:pt x="1183" y="705"/>
                    </a:lnTo>
                    <a:lnTo>
                      <a:pt x="1182" y="707"/>
                    </a:lnTo>
                    <a:lnTo>
                      <a:pt x="1180" y="707"/>
                    </a:lnTo>
                    <a:lnTo>
                      <a:pt x="1180" y="708"/>
                    </a:lnTo>
                    <a:lnTo>
                      <a:pt x="1180" y="708"/>
                    </a:lnTo>
                    <a:lnTo>
                      <a:pt x="1181" y="702"/>
                    </a:lnTo>
                    <a:lnTo>
                      <a:pt x="1181" y="702"/>
                    </a:lnTo>
                    <a:lnTo>
                      <a:pt x="1181" y="702"/>
                    </a:lnTo>
                    <a:lnTo>
                      <a:pt x="1179" y="709"/>
                    </a:lnTo>
                    <a:lnTo>
                      <a:pt x="1178" y="708"/>
                    </a:lnTo>
                    <a:lnTo>
                      <a:pt x="1176" y="711"/>
                    </a:lnTo>
                    <a:lnTo>
                      <a:pt x="1177" y="713"/>
                    </a:lnTo>
                    <a:lnTo>
                      <a:pt x="1180" y="713"/>
                    </a:lnTo>
                    <a:lnTo>
                      <a:pt x="1178" y="724"/>
                    </a:lnTo>
                    <a:lnTo>
                      <a:pt x="1176" y="727"/>
                    </a:lnTo>
                    <a:lnTo>
                      <a:pt x="1175" y="727"/>
                    </a:lnTo>
                    <a:lnTo>
                      <a:pt x="1175" y="728"/>
                    </a:lnTo>
                    <a:lnTo>
                      <a:pt x="1175" y="730"/>
                    </a:lnTo>
                    <a:lnTo>
                      <a:pt x="1173" y="731"/>
                    </a:lnTo>
                    <a:lnTo>
                      <a:pt x="1171" y="734"/>
                    </a:lnTo>
                    <a:lnTo>
                      <a:pt x="1169" y="736"/>
                    </a:lnTo>
                    <a:lnTo>
                      <a:pt x="1168" y="737"/>
                    </a:lnTo>
                    <a:lnTo>
                      <a:pt x="1168" y="736"/>
                    </a:lnTo>
                    <a:lnTo>
                      <a:pt x="1169" y="734"/>
                    </a:lnTo>
                    <a:lnTo>
                      <a:pt x="1168" y="732"/>
                    </a:lnTo>
                    <a:lnTo>
                      <a:pt x="1166" y="732"/>
                    </a:lnTo>
                    <a:lnTo>
                      <a:pt x="1163" y="730"/>
                    </a:lnTo>
                    <a:lnTo>
                      <a:pt x="1163" y="730"/>
                    </a:lnTo>
                    <a:lnTo>
                      <a:pt x="1161" y="726"/>
                    </a:lnTo>
                    <a:lnTo>
                      <a:pt x="1163" y="724"/>
                    </a:lnTo>
                    <a:lnTo>
                      <a:pt x="1163" y="722"/>
                    </a:lnTo>
                    <a:lnTo>
                      <a:pt x="1162" y="723"/>
                    </a:lnTo>
                    <a:lnTo>
                      <a:pt x="1160" y="726"/>
                    </a:lnTo>
                    <a:lnTo>
                      <a:pt x="1163" y="732"/>
                    </a:lnTo>
                    <a:lnTo>
                      <a:pt x="1163" y="734"/>
                    </a:lnTo>
                    <a:lnTo>
                      <a:pt x="1165" y="738"/>
                    </a:lnTo>
                    <a:lnTo>
                      <a:pt x="1166" y="738"/>
                    </a:lnTo>
                    <a:lnTo>
                      <a:pt x="1167" y="744"/>
                    </a:lnTo>
                    <a:lnTo>
                      <a:pt x="1166" y="745"/>
                    </a:lnTo>
                    <a:lnTo>
                      <a:pt x="1166" y="747"/>
                    </a:lnTo>
                    <a:lnTo>
                      <a:pt x="1165" y="747"/>
                    </a:lnTo>
                    <a:lnTo>
                      <a:pt x="1162" y="751"/>
                    </a:lnTo>
                    <a:lnTo>
                      <a:pt x="1160" y="757"/>
                    </a:lnTo>
                    <a:lnTo>
                      <a:pt x="1160" y="757"/>
                    </a:lnTo>
                    <a:lnTo>
                      <a:pt x="1160" y="758"/>
                    </a:lnTo>
                    <a:lnTo>
                      <a:pt x="1159" y="757"/>
                    </a:lnTo>
                    <a:lnTo>
                      <a:pt x="1157" y="762"/>
                    </a:lnTo>
                    <a:lnTo>
                      <a:pt x="1157" y="763"/>
                    </a:lnTo>
                    <a:lnTo>
                      <a:pt x="1156" y="763"/>
                    </a:lnTo>
                    <a:lnTo>
                      <a:pt x="1156" y="762"/>
                    </a:lnTo>
                    <a:lnTo>
                      <a:pt x="1157" y="756"/>
                    </a:lnTo>
                    <a:lnTo>
                      <a:pt x="1158" y="754"/>
                    </a:lnTo>
                    <a:lnTo>
                      <a:pt x="1160" y="753"/>
                    </a:lnTo>
                    <a:lnTo>
                      <a:pt x="1160" y="751"/>
                    </a:lnTo>
                    <a:lnTo>
                      <a:pt x="1160" y="751"/>
                    </a:lnTo>
                    <a:lnTo>
                      <a:pt x="1158" y="752"/>
                    </a:lnTo>
                    <a:lnTo>
                      <a:pt x="1159" y="749"/>
                    </a:lnTo>
                    <a:lnTo>
                      <a:pt x="1158" y="749"/>
                    </a:lnTo>
                    <a:lnTo>
                      <a:pt x="1157" y="749"/>
                    </a:lnTo>
                    <a:lnTo>
                      <a:pt x="1157" y="747"/>
                    </a:lnTo>
                    <a:lnTo>
                      <a:pt x="1158" y="747"/>
                    </a:lnTo>
                    <a:lnTo>
                      <a:pt x="1158" y="745"/>
                    </a:lnTo>
                    <a:lnTo>
                      <a:pt x="1155" y="747"/>
                    </a:lnTo>
                    <a:lnTo>
                      <a:pt x="1154" y="745"/>
                    </a:lnTo>
                    <a:lnTo>
                      <a:pt x="1153" y="746"/>
                    </a:lnTo>
                    <a:lnTo>
                      <a:pt x="1152" y="743"/>
                    </a:lnTo>
                    <a:lnTo>
                      <a:pt x="1154" y="742"/>
                    </a:lnTo>
                    <a:lnTo>
                      <a:pt x="1156" y="741"/>
                    </a:lnTo>
                    <a:lnTo>
                      <a:pt x="1156" y="741"/>
                    </a:lnTo>
                    <a:lnTo>
                      <a:pt x="1152" y="739"/>
                    </a:lnTo>
                    <a:lnTo>
                      <a:pt x="1152" y="740"/>
                    </a:lnTo>
                    <a:lnTo>
                      <a:pt x="1151" y="740"/>
                    </a:lnTo>
                    <a:lnTo>
                      <a:pt x="1152" y="738"/>
                    </a:lnTo>
                    <a:lnTo>
                      <a:pt x="1153" y="738"/>
                    </a:lnTo>
                    <a:lnTo>
                      <a:pt x="1154" y="739"/>
                    </a:lnTo>
                    <a:lnTo>
                      <a:pt x="1154" y="738"/>
                    </a:lnTo>
                    <a:lnTo>
                      <a:pt x="1154" y="737"/>
                    </a:lnTo>
                    <a:lnTo>
                      <a:pt x="1152" y="737"/>
                    </a:lnTo>
                    <a:lnTo>
                      <a:pt x="1152" y="736"/>
                    </a:lnTo>
                    <a:lnTo>
                      <a:pt x="1152" y="735"/>
                    </a:lnTo>
                    <a:lnTo>
                      <a:pt x="1154" y="735"/>
                    </a:lnTo>
                    <a:lnTo>
                      <a:pt x="1155" y="733"/>
                    </a:lnTo>
                    <a:lnTo>
                      <a:pt x="1153" y="733"/>
                    </a:lnTo>
                    <a:lnTo>
                      <a:pt x="1153" y="733"/>
                    </a:lnTo>
                    <a:lnTo>
                      <a:pt x="1154" y="730"/>
                    </a:lnTo>
                    <a:lnTo>
                      <a:pt x="1157" y="729"/>
                    </a:lnTo>
                    <a:lnTo>
                      <a:pt x="1156" y="729"/>
                    </a:lnTo>
                    <a:lnTo>
                      <a:pt x="1156" y="726"/>
                    </a:lnTo>
                    <a:lnTo>
                      <a:pt x="1155" y="727"/>
                    </a:lnTo>
                    <a:lnTo>
                      <a:pt x="1154" y="728"/>
                    </a:lnTo>
                    <a:lnTo>
                      <a:pt x="1155" y="728"/>
                    </a:lnTo>
                    <a:lnTo>
                      <a:pt x="1153" y="730"/>
                    </a:lnTo>
                    <a:lnTo>
                      <a:pt x="1153" y="728"/>
                    </a:lnTo>
                    <a:lnTo>
                      <a:pt x="1153" y="728"/>
                    </a:lnTo>
                    <a:lnTo>
                      <a:pt x="1153" y="730"/>
                    </a:lnTo>
                    <a:lnTo>
                      <a:pt x="1152" y="731"/>
                    </a:lnTo>
                    <a:lnTo>
                      <a:pt x="1152" y="729"/>
                    </a:lnTo>
                    <a:lnTo>
                      <a:pt x="1152" y="729"/>
                    </a:lnTo>
                    <a:lnTo>
                      <a:pt x="1151" y="732"/>
                    </a:lnTo>
                    <a:lnTo>
                      <a:pt x="1149" y="731"/>
                    </a:lnTo>
                    <a:lnTo>
                      <a:pt x="1151" y="735"/>
                    </a:lnTo>
                    <a:lnTo>
                      <a:pt x="1149" y="739"/>
                    </a:lnTo>
                    <a:lnTo>
                      <a:pt x="1150" y="741"/>
                    </a:lnTo>
                    <a:lnTo>
                      <a:pt x="1151" y="744"/>
                    </a:lnTo>
                    <a:lnTo>
                      <a:pt x="1151" y="745"/>
                    </a:lnTo>
                    <a:lnTo>
                      <a:pt x="1148" y="743"/>
                    </a:lnTo>
                    <a:lnTo>
                      <a:pt x="1148" y="742"/>
                    </a:lnTo>
                    <a:lnTo>
                      <a:pt x="1148" y="743"/>
                    </a:lnTo>
                    <a:lnTo>
                      <a:pt x="1149" y="744"/>
                    </a:lnTo>
                    <a:lnTo>
                      <a:pt x="1151" y="746"/>
                    </a:lnTo>
                    <a:lnTo>
                      <a:pt x="1152" y="750"/>
                    </a:lnTo>
                    <a:lnTo>
                      <a:pt x="1148" y="747"/>
                    </a:lnTo>
                    <a:lnTo>
                      <a:pt x="1146" y="747"/>
                    </a:lnTo>
                    <a:lnTo>
                      <a:pt x="1146" y="745"/>
                    </a:lnTo>
                    <a:lnTo>
                      <a:pt x="1145" y="744"/>
                    </a:lnTo>
                    <a:lnTo>
                      <a:pt x="1145" y="746"/>
                    </a:lnTo>
                    <a:lnTo>
                      <a:pt x="1142" y="744"/>
                    </a:lnTo>
                    <a:lnTo>
                      <a:pt x="1141" y="744"/>
                    </a:lnTo>
                    <a:lnTo>
                      <a:pt x="1141" y="742"/>
                    </a:lnTo>
                    <a:lnTo>
                      <a:pt x="1143" y="740"/>
                    </a:lnTo>
                    <a:lnTo>
                      <a:pt x="1141" y="741"/>
                    </a:lnTo>
                    <a:lnTo>
                      <a:pt x="1140" y="744"/>
                    </a:lnTo>
                    <a:lnTo>
                      <a:pt x="1141" y="745"/>
                    </a:lnTo>
                    <a:lnTo>
                      <a:pt x="1143" y="746"/>
                    </a:lnTo>
                    <a:lnTo>
                      <a:pt x="1144" y="747"/>
                    </a:lnTo>
                    <a:lnTo>
                      <a:pt x="1150" y="750"/>
                    </a:lnTo>
                    <a:lnTo>
                      <a:pt x="1149" y="750"/>
                    </a:lnTo>
                    <a:lnTo>
                      <a:pt x="1152" y="751"/>
                    </a:lnTo>
                    <a:lnTo>
                      <a:pt x="1153" y="752"/>
                    </a:lnTo>
                    <a:lnTo>
                      <a:pt x="1152" y="755"/>
                    </a:lnTo>
                    <a:lnTo>
                      <a:pt x="1151" y="756"/>
                    </a:lnTo>
                    <a:lnTo>
                      <a:pt x="1145" y="750"/>
                    </a:lnTo>
                    <a:lnTo>
                      <a:pt x="1149" y="756"/>
                    </a:lnTo>
                    <a:lnTo>
                      <a:pt x="1152" y="757"/>
                    </a:lnTo>
                    <a:lnTo>
                      <a:pt x="1151" y="758"/>
                    </a:lnTo>
                    <a:lnTo>
                      <a:pt x="1153" y="758"/>
                    </a:lnTo>
                    <a:lnTo>
                      <a:pt x="1152" y="759"/>
                    </a:lnTo>
                    <a:lnTo>
                      <a:pt x="1153" y="759"/>
                    </a:lnTo>
                    <a:lnTo>
                      <a:pt x="1153" y="761"/>
                    </a:lnTo>
                    <a:lnTo>
                      <a:pt x="1151" y="760"/>
                    </a:lnTo>
                    <a:lnTo>
                      <a:pt x="1151" y="760"/>
                    </a:lnTo>
                    <a:lnTo>
                      <a:pt x="1151" y="762"/>
                    </a:lnTo>
                    <a:lnTo>
                      <a:pt x="1150" y="762"/>
                    </a:lnTo>
                    <a:lnTo>
                      <a:pt x="1146" y="758"/>
                    </a:lnTo>
                    <a:lnTo>
                      <a:pt x="1146" y="758"/>
                    </a:lnTo>
                    <a:lnTo>
                      <a:pt x="1149" y="761"/>
                    </a:lnTo>
                    <a:lnTo>
                      <a:pt x="1150" y="762"/>
                    </a:lnTo>
                    <a:lnTo>
                      <a:pt x="1151" y="762"/>
                    </a:lnTo>
                    <a:lnTo>
                      <a:pt x="1152" y="764"/>
                    </a:lnTo>
                    <a:lnTo>
                      <a:pt x="1152" y="766"/>
                    </a:lnTo>
                    <a:lnTo>
                      <a:pt x="1151" y="766"/>
                    </a:lnTo>
                    <a:lnTo>
                      <a:pt x="1148" y="762"/>
                    </a:lnTo>
                    <a:lnTo>
                      <a:pt x="1145" y="761"/>
                    </a:lnTo>
                    <a:lnTo>
                      <a:pt x="1144" y="762"/>
                    </a:lnTo>
                    <a:lnTo>
                      <a:pt x="1145" y="763"/>
                    </a:lnTo>
                    <a:lnTo>
                      <a:pt x="1147" y="764"/>
                    </a:lnTo>
                    <a:lnTo>
                      <a:pt x="1150" y="766"/>
                    </a:lnTo>
                    <a:lnTo>
                      <a:pt x="1149" y="768"/>
                    </a:lnTo>
                    <a:lnTo>
                      <a:pt x="1152" y="768"/>
                    </a:lnTo>
                    <a:lnTo>
                      <a:pt x="1152" y="767"/>
                    </a:lnTo>
                    <a:lnTo>
                      <a:pt x="1156" y="768"/>
                    </a:lnTo>
                    <a:lnTo>
                      <a:pt x="1157" y="770"/>
                    </a:lnTo>
                    <a:lnTo>
                      <a:pt x="1159" y="778"/>
                    </a:lnTo>
                    <a:lnTo>
                      <a:pt x="1161" y="784"/>
                    </a:lnTo>
                    <a:lnTo>
                      <a:pt x="1160" y="783"/>
                    </a:lnTo>
                    <a:lnTo>
                      <a:pt x="1159" y="781"/>
                    </a:lnTo>
                    <a:lnTo>
                      <a:pt x="1159" y="780"/>
                    </a:lnTo>
                    <a:lnTo>
                      <a:pt x="1157" y="772"/>
                    </a:lnTo>
                    <a:lnTo>
                      <a:pt x="1156" y="770"/>
                    </a:lnTo>
                    <a:lnTo>
                      <a:pt x="1156" y="772"/>
                    </a:lnTo>
                    <a:lnTo>
                      <a:pt x="1157" y="772"/>
                    </a:lnTo>
                    <a:lnTo>
                      <a:pt x="1157" y="774"/>
                    </a:lnTo>
                    <a:lnTo>
                      <a:pt x="1155" y="773"/>
                    </a:lnTo>
                    <a:lnTo>
                      <a:pt x="1156" y="775"/>
                    </a:lnTo>
                    <a:lnTo>
                      <a:pt x="1157" y="776"/>
                    </a:lnTo>
                    <a:lnTo>
                      <a:pt x="1158" y="780"/>
                    </a:lnTo>
                    <a:lnTo>
                      <a:pt x="1157" y="779"/>
                    </a:lnTo>
                    <a:lnTo>
                      <a:pt x="1156" y="777"/>
                    </a:lnTo>
                    <a:lnTo>
                      <a:pt x="1156" y="778"/>
                    </a:lnTo>
                    <a:lnTo>
                      <a:pt x="1153" y="776"/>
                    </a:lnTo>
                    <a:lnTo>
                      <a:pt x="1153" y="776"/>
                    </a:lnTo>
                    <a:lnTo>
                      <a:pt x="1155" y="779"/>
                    </a:lnTo>
                    <a:lnTo>
                      <a:pt x="1153" y="779"/>
                    </a:lnTo>
                    <a:lnTo>
                      <a:pt x="1150" y="778"/>
                    </a:lnTo>
                    <a:lnTo>
                      <a:pt x="1152" y="779"/>
                    </a:lnTo>
                    <a:lnTo>
                      <a:pt x="1150" y="781"/>
                    </a:lnTo>
                    <a:lnTo>
                      <a:pt x="1149" y="781"/>
                    </a:lnTo>
                    <a:lnTo>
                      <a:pt x="1147" y="779"/>
                    </a:lnTo>
                    <a:lnTo>
                      <a:pt x="1147" y="778"/>
                    </a:lnTo>
                    <a:lnTo>
                      <a:pt x="1148" y="777"/>
                    </a:lnTo>
                    <a:lnTo>
                      <a:pt x="1147" y="776"/>
                    </a:lnTo>
                    <a:lnTo>
                      <a:pt x="1147" y="778"/>
                    </a:lnTo>
                    <a:lnTo>
                      <a:pt x="1147" y="779"/>
                    </a:lnTo>
                    <a:lnTo>
                      <a:pt x="1148" y="781"/>
                    </a:lnTo>
                    <a:lnTo>
                      <a:pt x="1147" y="782"/>
                    </a:lnTo>
                    <a:lnTo>
                      <a:pt x="1152" y="782"/>
                    </a:lnTo>
                    <a:lnTo>
                      <a:pt x="1155" y="781"/>
                    </a:lnTo>
                    <a:lnTo>
                      <a:pt x="1156" y="782"/>
                    </a:lnTo>
                    <a:lnTo>
                      <a:pt x="1155" y="783"/>
                    </a:lnTo>
                    <a:lnTo>
                      <a:pt x="1155" y="786"/>
                    </a:lnTo>
                    <a:lnTo>
                      <a:pt x="1155" y="786"/>
                    </a:lnTo>
                    <a:lnTo>
                      <a:pt x="1156" y="784"/>
                    </a:lnTo>
                    <a:lnTo>
                      <a:pt x="1157" y="782"/>
                    </a:lnTo>
                    <a:lnTo>
                      <a:pt x="1158" y="781"/>
                    </a:lnTo>
                    <a:lnTo>
                      <a:pt x="1159" y="783"/>
                    </a:lnTo>
                    <a:lnTo>
                      <a:pt x="1159" y="785"/>
                    </a:lnTo>
                    <a:lnTo>
                      <a:pt x="1158" y="787"/>
                    </a:lnTo>
                    <a:lnTo>
                      <a:pt x="1157" y="787"/>
                    </a:lnTo>
                    <a:lnTo>
                      <a:pt x="1157" y="786"/>
                    </a:lnTo>
                    <a:lnTo>
                      <a:pt x="1155" y="789"/>
                    </a:lnTo>
                    <a:lnTo>
                      <a:pt x="1154" y="791"/>
                    </a:lnTo>
                    <a:lnTo>
                      <a:pt x="1151" y="790"/>
                    </a:lnTo>
                    <a:lnTo>
                      <a:pt x="1150" y="790"/>
                    </a:lnTo>
                    <a:lnTo>
                      <a:pt x="1150" y="790"/>
                    </a:lnTo>
                    <a:lnTo>
                      <a:pt x="1149" y="788"/>
                    </a:lnTo>
                    <a:lnTo>
                      <a:pt x="1148" y="788"/>
                    </a:lnTo>
                    <a:lnTo>
                      <a:pt x="1149" y="790"/>
                    </a:lnTo>
                    <a:lnTo>
                      <a:pt x="1148" y="790"/>
                    </a:lnTo>
                    <a:lnTo>
                      <a:pt x="1145" y="789"/>
                    </a:lnTo>
                    <a:lnTo>
                      <a:pt x="1143" y="788"/>
                    </a:lnTo>
                    <a:lnTo>
                      <a:pt x="1144" y="789"/>
                    </a:lnTo>
                    <a:lnTo>
                      <a:pt x="1145" y="789"/>
                    </a:lnTo>
                    <a:lnTo>
                      <a:pt x="1150" y="792"/>
                    </a:lnTo>
                    <a:lnTo>
                      <a:pt x="1150" y="792"/>
                    </a:lnTo>
                    <a:lnTo>
                      <a:pt x="1148" y="793"/>
                    </a:lnTo>
                    <a:lnTo>
                      <a:pt x="1149" y="793"/>
                    </a:lnTo>
                    <a:lnTo>
                      <a:pt x="1148" y="795"/>
                    </a:lnTo>
                    <a:lnTo>
                      <a:pt x="1146" y="796"/>
                    </a:lnTo>
                    <a:lnTo>
                      <a:pt x="1146" y="796"/>
                    </a:lnTo>
                    <a:lnTo>
                      <a:pt x="1143" y="793"/>
                    </a:lnTo>
                    <a:lnTo>
                      <a:pt x="1144" y="796"/>
                    </a:lnTo>
                    <a:lnTo>
                      <a:pt x="1147" y="797"/>
                    </a:lnTo>
                    <a:lnTo>
                      <a:pt x="1148" y="796"/>
                    </a:lnTo>
                    <a:lnTo>
                      <a:pt x="1150" y="796"/>
                    </a:lnTo>
                    <a:lnTo>
                      <a:pt x="1150" y="795"/>
                    </a:lnTo>
                    <a:lnTo>
                      <a:pt x="1151" y="796"/>
                    </a:lnTo>
                    <a:lnTo>
                      <a:pt x="1152" y="796"/>
                    </a:lnTo>
                    <a:lnTo>
                      <a:pt x="1152" y="797"/>
                    </a:lnTo>
                    <a:lnTo>
                      <a:pt x="1150" y="799"/>
                    </a:lnTo>
                    <a:lnTo>
                      <a:pt x="1150" y="799"/>
                    </a:lnTo>
                    <a:lnTo>
                      <a:pt x="1148" y="800"/>
                    </a:lnTo>
                    <a:lnTo>
                      <a:pt x="1140" y="801"/>
                    </a:lnTo>
                    <a:lnTo>
                      <a:pt x="1135" y="807"/>
                    </a:lnTo>
                    <a:lnTo>
                      <a:pt x="1133" y="811"/>
                    </a:lnTo>
                    <a:lnTo>
                      <a:pt x="1132" y="812"/>
                    </a:lnTo>
                    <a:lnTo>
                      <a:pt x="1127" y="813"/>
                    </a:lnTo>
                    <a:lnTo>
                      <a:pt x="1124" y="814"/>
                    </a:lnTo>
                    <a:lnTo>
                      <a:pt x="1121" y="815"/>
                    </a:lnTo>
                    <a:lnTo>
                      <a:pt x="1117" y="819"/>
                    </a:lnTo>
                    <a:lnTo>
                      <a:pt x="1116" y="821"/>
                    </a:lnTo>
                    <a:lnTo>
                      <a:pt x="1115" y="824"/>
                    </a:lnTo>
                    <a:lnTo>
                      <a:pt x="1111" y="828"/>
                    </a:lnTo>
                    <a:lnTo>
                      <a:pt x="1107" y="831"/>
                    </a:lnTo>
                    <a:lnTo>
                      <a:pt x="1105" y="832"/>
                    </a:lnTo>
                    <a:lnTo>
                      <a:pt x="1100" y="833"/>
                    </a:lnTo>
                    <a:lnTo>
                      <a:pt x="1098" y="836"/>
                    </a:lnTo>
                    <a:lnTo>
                      <a:pt x="1098" y="838"/>
                    </a:lnTo>
                    <a:lnTo>
                      <a:pt x="1093" y="845"/>
                    </a:lnTo>
                    <a:lnTo>
                      <a:pt x="1092" y="850"/>
                    </a:lnTo>
                    <a:lnTo>
                      <a:pt x="1089" y="858"/>
                    </a:lnTo>
                    <a:lnTo>
                      <a:pt x="1090" y="867"/>
                    </a:lnTo>
                    <a:lnTo>
                      <a:pt x="1093" y="873"/>
                    </a:lnTo>
                    <a:lnTo>
                      <a:pt x="1095" y="878"/>
                    </a:lnTo>
                    <a:lnTo>
                      <a:pt x="1100" y="887"/>
                    </a:lnTo>
                    <a:lnTo>
                      <a:pt x="1102" y="898"/>
                    </a:lnTo>
                    <a:lnTo>
                      <a:pt x="1105" y="906"/>
                    </a:lnTo>
                    <a:lnTo>
                      <a:pt x="1104" y="906"/>
                    </a:lnTo>
                    <a:lnTo>
                      <a:pt x="1106" y="908"/>
                    </a:lnTo>
                    <a:lnTo>
                      <a:pt x="1106" y="910"/>
                    </a:lnTo>
                    <a:lnTo>
                      <a:pt x="1107" y="915"/>
                    </a:lnTo>
                    <a:lnTo>
                      <a:pt x="1105" y="924"/>
                    </a:lnTo>
                    <a:lnTo>
                      <a:pt x="1105" y="926"/>
                    </a:lnTo>
                    <a:lnTo>
                      <a:pt x="1103" y="928"/>
                    </a:lnTo>
                    <a:lnTo>
                      <a:pt x="1104" y="931"/>
                    </a:lnTo>
                    <a:lnTo>
                      <a:pt x="1104" y="932"/>
                    </a:lnTo>
                    <a:lnTo>
                      <a:pt x="1101" y="936"/>
                    </a:lnTo>
                    <a:lnTo>
                      <a:pt x="1101" y="935"/>
                    </a:lnTo>
                    <a:lnTo>
                      <a:pt x="1102" y="934"/>
                    </a:lnTo>
                    <a:lnTo>
                      <a:pt x="1102" y="933"/>
                    </a:lnTo>
                    <a:lnTo>
                      <a:pt x="1101" y="933"/>
                    </a:lnTo>
                    <a:lnTo>
                      <a:pt x="1098" y="934"/>
                    </a:lnTo>
                    <a:lnTo>
                      <a:pt x="1097" y="933"/>
                    </a:lnTo>
                    <a:lnTo>
                      <a:pt x="1094" y="934"/>
                    </a:lnTo>
                    <a:lnTo>
                      <a:pt x="1093" y="932"/>
                    </a:lnTo>
                    <a:lnTo>
                      <a:pt x="1094" y="931"/>
                    </a:lnTo>
                    <a:lnTo>
                      <a:pt x="1090" y="924"/>
                    </a:lnTo>
                    <a:lnTo>
                      <a:pt x="1087" y="923"/>
                    </a:lnTo>
                    <a:lnTo>
                      <a:pt x="1086" y="921"/>
                    </a:lnTo>
                    <a:lnTo>
                      <a:pt x="1085" y="916"/>
                    </a:lnTo>
                    <a:lnTo>
                      <a:pt x="1083" y="915"/>
                    </a:lnTo>
                    <a:lnTo>
                      <a:pt x="1082" y="911"/>
                    </a:lnTo>
                    <a:lnTo>
                      <a:pt x="1080" y="911"/>
                    </a:lnTo>
                    <a:lnTo>
                      <a:pt x="1076" y="905"/>
                    </a:lnTo>
                    <a:lnTo>
                      <a:pt x="1074" y="902"/>
                    </a:lnTo>
                    <a:lnTo>
                      <a:pt x="1076" y="902"/>
                    </a:lnTo>
                    <a:lnTo>
                      <a:pt x="1078" y="899"/>
                    </a:lnTo>
                    <a:lnTo>
                      <a:pt x="1078" y="898"/>
                    </a:lnTo>
                    <a:lnTo>
                      <a:pt x="1077" y="896"/>
                    </a:lnTo>
                    <a:lnTo>
                      <a:pt x="1075" y="899"/>
                    </a:lnTo>
                    <a:lnTo>
                      <a:pt x="1073" y="897"/>
                    </a:lnTo>
                    <a:lnTo>
                      <a:pt x="1074" y="894"/>
                    </a:lnTo>
                    <a:lnTo>
                      <a:pt x="1075" y="889"/>
                    </a:lnTo>
                    <a:lnTo>
                      <a:pt x="1076" y="883"/>
                    </a:lnTo>
                    <a:lnTo>
                      <a:pt x="1074" y="880"/>
                    </a:lnTo>
                    <a:lnTo>
                      <a:pt x="1073" y="879"/>
                    </a:lnTo>
                    <a:lnTo>
                      <a:pt x="1070" y="878"/>
                    </a:lnTo>
                    <a:lnTo>
                      <a:pt x="1066" y="872"/>
                    </a:lnTo>
                    <a:lnTo>
                      <a:pt x="1061" y="867"/>
                    </a:lnTo>
                    <a:lnTo>
                      <a:pt x="1058" y="866"/>
                    </a:lnTo>
                    <a:lnTo>
                      <a:pt x="1056" y="867"/>
                    </a:lnTo>
                    <a:lnTo>
                      <a:pt x="1053" y="868"/>
                    </a:lnTo>
                    <a:lnTo>
                      <a:pt x="1050" y="871"/>
                    </a:lnTo>
                    <a:lnTo>
                      <a:pt x="1044" y="873"/>
                    </a:lnTo>
                    <a:lnTo>
                      <a:pt x="1042" y="871"/>
                    </a:lnTo>
                    <a:lnTo>
                      <a:pt x="1041" y="867"/>
                    </a:lnTo>
                    <a:lnTo>
                      <a:pt x="1040" y="866"/>
                    </a:lnTo>
                    <a:lnTo>
                      <a:pt x="1039" y="865"/>
                    </a:lnTo>
                    <a:lnTo>
                      <a:pt x="1034" y="865"/>
                    </a:lnTo>
                    <a:lnTo>
                      <a:pt x="1032" y="863"/>
                    </a:lnTo>
                    <a:lnTo>
                      <a:pt x="1030" y="861"/>
                    </a:lnTo>
                    <a:lnTo>
                      <a:pt x="1028" y="862"/>
                    </a:lnTo>
                    <a:lnTo>
                      <a:pt x="1022" y="863"/>
                    </a:lnTo>
                    <a:lnTo>
                      <a:pt x="1018" y="862"/>
                    </a:lnTo>
                    <a:lnTo>
                      <a:pt x="1018" y="864"/>
                    </a:lnTo>
                    <a:lnTo>
                      <a:pt x="1015" y="864"/>
                    </a:lnTo>
                    <a:lnTo>
                      <a:pt x="1014" y="864"/>
                    </a:lnTo>
                    <a:lnTo>
                      <a:pt x="1011" y="858"/>
                    </a:lnTo>
                    <a:lnTo>
                      <a:pt x="1010" y="863"/>
                    </a:lnTo>
                    <a:lnTo>
                      <a:pt x="1007" y="862"/>
                    </a:lnTo>
                    <a:lnTo>
                      <a:pt x="1004" y="862"/>
                    </a:lnTo>
                    <a:lnTo>
                      <a:pt x="996" y="862"/>
                    </a:lnTo>
                    <a:lnTo>
                      <a:pt x="993" y="865"/>
                    </a:lnTo>
                    <a:lnTo>
                      <a:pt x="991" y="865"/>
                    </a:lnTo>
                    <a:lnTo>
                      <a:pt x="985" y="862"/>
                    </a:lnTo>
                    <a:lnTo>
                      <a:pt x="985" y="862"/>
                    </a:lnTo>
                    <a:lnTo>
                      <a:pt x="984" y="863"/>
                    </a:lnTo>
                    <a:lnTo>
                      <a:pt x="982" y="866"/>
                    </a:lnTo>
                    <a:lnTo>
                      <a:pt x="983" y="867"/>
                    </a:lnTo>
                    <a:lnTo>
                      <a:pt x="985" y="867"/>
                    </a:lnTo>
                    <a:lnTo>
                      <a:pt x="986" y="867"/>
                    </a:lnTo>
                    <a:lnTo>
                      <a:pt x="989" y="866"/>
                    </a:lnTo>
                    <a:lnTo>
                      <a:pt x="991" y="867"/>
                    </a:lnTo>
                    <a:lnTo>
                      <a:pt x="995" y="870"/>
                    </a:lnTo>
                    <a:lnTo>
                      <a:pt x="991" y="872"/>
                    </a:lnTo>
                    <a:lnTo>
                      <a:pt x="991" y="874"/>
                    </a:lnTo>
                    <a:lnTo>
                      <a:pt x="993" y="876"/>
                    </a:lnTo>
                    <a:lnTo>
                      <a:pt x="996" y="877"/>
                    </a:lnTo>
                    <a:lnTo>
                      <a:pt x="997" y="878"/>
                    </a:lnTo>
                    <a:lnTo>
                      <a:pt x="999" y="880"/>
                    </a:lnTo>
                    <a:lnTo>
                      <a:pt x="996" y="881"/>
                    </a:lnTo>
                    <a:lnTo>
                      <a:pt x="993" y="880"/>
                    </a:lnTo>
                    <a:lnTo>
                      <a:pt x="992" y="878"/>
                    </a:lnTo>
                    <a:lnTo>
                      <a:pt x="987" y="876"/>
                    </a:lnTo>
                    <a:lnTo>
                      <a:pt x="986" y="875"/>
                    </a:lnTo>
                    <a:lnTo>
                      <a:pt x="985" y="874"/>
                    </a:lnTo>
                    <a:lnTo>
                      <a:pt x="985" y="875"/>
                    </a:lnTo>
                    <a:lnTo>
                      <a:pt x="984" y="877"/>
                    </a:lnTo>
                    <a:lnTo>
                      <a:pt x="985" y="878"/>
                    </a:lnTo>
                    <a:lnTo>
                      <a:pt x="986" y="879"/>
                    </a:lnTo>
                    <a:lnTo>
                      <a:pt x="985" y="880"/>
                    </a:lnTo>
                    <a:lnTo>
                      <a:pt x="984" y="880"/>
                    </a:lnTo>
                    <a:lnTo>
                      <a:pt x="982" y="877"/>
                    </a:lnTo>
                    <a:lnTo>
                      <a:pt x="979" y="878"/>
                    </a:lnTo>
                    <a:lnTo>
                      <a:pt x="978" y="880"/>
                    </a:lnTo>
                    <a:lnTo>
                      <a:pt x="972" y="877"/>
                    </a:lnTo>
                    <a:lnTo>
                      <a:pt x="970" y="874"/>
                    </a:lnTo>
                    <a:lnTo>
                      <a:pt x="964" y="870"/>
                    </a:lnTo>
                    <a:lnTo>
                      <a:pt x="960" y="871"/>
                    </a:lnTo>
                    <a:lnTo>
                      <a:pt x="963" y="873"/>
                    </a:lnTo>
                    <a:lnTo>
                      <a:pt x="962" y="874"/>
                    </a:lnTo>
                    <a:lnTo>
                      <a:pt x="955" y="874"/>
                    </a:lnTo>
                    <a:lnTo>
                      <a:pt x="950" y="872"/>
                    </a:lnTo>
                    <a:lnTo>
                      <a:pt x="946" y="871"/>
                    </a:lnTo>
                    <a:lnTo>
                      <a:pt x="937" y="872"/>
                    </a:lnTo>
                    <a:lnTo>
                      <a:pt x="934" y="874"/>
                    </a:lnTo>
                    <a:lnTo>
                      <a:pt x="932" y="874"/>
                    </a:lnTo>
                    <a:lnTo>
                      <a:pt x="930" y="874"/>
                    </a:lnTo>
                    <a:lnTo>
                      <a:pt x="929" y="871"/>
                    </a:lnTo>
                    <a:lnTo>
                      <a:pt x="927" y="871"/>
                    </a:lnTo>
                    <a:lnTo>
                      <a:pt x="926" y="872"/>
                    </a:lnTo>
                    <a:lnTo>
                      <a:pt x="929" y="877"/>
                    </a:lnTo>
                    <a:lnTo>
                      <a:pt x="924" y="881"/>
                    </a:lnTo>
                    <a:lnTo>
                      <a:pt x="920" y="884"/>
                    </a:lnTo>
                    <a:lnTo>
                      <a:pt x="915" y="886"/>
                    </a:lnTo>
                    <a:lnTo>
                      <a:pt x="913" y="886"/>
                    </a:lnTo>
                    <a:lnTo>
                      <a:pt x="910" y="886"/>
                    </a:lnTo>
                    <a:lnTo>
                      <a:pt x="906" y="885"/>
                    </a:lnTo>
                    <a:lnTo>
                      <a:pt x="906" y="887"/>
                    </a:lnTo>
                    <a:lnTo>
                      <a:pt x="908" y="889"/>
                    </a:lnTo>
                    <a:lnTo>
                      <a:pt x="907" y="892"/>
                    </a:lnTo>
                    <a:lnTo>
                      <a:pt x="905" y="893"/>
                    </a:lnTo>
                    <a:lnTo>
                      <a:pt x="901" y="894"/>
                    </a:lnTo>
                    <a:lnTo>
                      <a:pt x="897" y="895"/>
                    </a:lnTo>
                    <a:lnTo>
                      <a:pt x="896" y="896"/>
                    </a:lnTo>
                    <a:lnTo>
                      <a:pt x="899" y="899"/>
                    </a:lnTo>
                    <a:lnTo>
                      <a:pt x="900" y="900"/>
                    </a:lnTo>
                    <a:lnTo>
                      <a:pt x="896" y="904"/>
                    </a:lnTo>
                    <a:lnTo>
                      <a:pt x="895" y="906"/>
                    </a:lnTo>
                    <a:lnTo>
                      <a:pt x="895" y="911"/>
                    </a:lnTo>
                    <a:lnTo>
                      <a:pt x="896" y="915"/>
                    </a:lnTo>
                    <a:lnTo>
                      <a:pt x="897" y="919"/>
                    </a:lnTo>
                    <a:lnTo>
                      <a:pt x="900" y="925"/>
                    </a:lnTo>
                    <a:lnTo>
                      <a:pt x="898" y="924"/>
                    </a:lnTo>
                    <a:lnTo>
                      <a:pt x="893" y="922"/>
                    </a:lnTo>
                    <a:lnTo>
                      <a:pt x="892" y="922"/>
                    </a:lnTo>
                    <a:lnTo>
                      <a:pt x="890" y="923"/>
                    </a:lnTo>
                    <a:lnTo>
                      <a:pt x="888" y="922"/>
                    </a:lnTo>
                    <a:lnTo>
                      <a:pt x="883" y="919"/>
                    </a:lnTo>
                    <a:lnTo>
                      <a:pt x="877" y="917"/>
                    </a:lnTo>
                    <a:lnTo>
                      <a:pt x="875" y="915"/>
                    </a:lnTo>
                    <a:lnTo>
                      <a:pt x="874" y="911"/>
                    </a:lnTo>
                    <a:lnTo>
                      <a:pt x="872" y="905"/>
                    </a:lnTo>
                    <a:lnTo>
                      <a:pt x="871" y="902"/>
                    </a:lnTo>
                    <a:lnTo>
                      <a:pt x="870" y="901"/>
                    </a:lnTo>
                    <a:lnTo>
                      <a:pt x="867" y="897"/>
                    </a:lnTo>
                    <a:lnTo>
                      <a:pt x="862" y="891"/>
                    </a:lnTo>
                    <a:lnTo>
                      <a:pt x="858" y="883"/>
                    </a:lnTo>
                    <a:lnTo>
                      <a:pt x="854" y="877"/>
                    </a:lnTo>
                    <a:lnTo>
                      <a:pt x="852" y="875"/>
                    </a:lnTo>
                    <a:lnTo>
                      <a:pt x="850" y="873"/>
                    </a:lnTo>
                    <a:lnTo>
                      <a:pt x="846" y="871"/>
                    </a:lnTo>
                    <a:lnTo>
                      <a:pt x="843" y="871"/>
                    </a:lnTo>
                    <a:lnTo>
                      <a:pt x="840" y="871"/>
                    </a:lnTo>
                    <a:lnTo>
                      <a:pt x="837" y="872"/>
                    </a:lnTo>
                    <a:lnTo>
                      <a:pt x="834" y="876"/>
                    </a:lnTo>
                    <a:lnTo>
                      <a:pt x="832" y="878"/>
                    </a:lnTo>
                    <a:lnTo>
                      <a:pt x="830" y="880"/>
                    </a:lnTo>
                    <a:lnTo>
                      <a:pt x="828" y="881"/>
                    </a:lnTo>
                    <a:lnTo>
                      <a:pt x="825" y="881"/>
                    </a:lnTo>
                    <a:lnTo>
                      <a:pt x="824" y="881"/>
                    </a:lnTo>
                    <a:lnTo>
                      <a:pt x="818" y="878"/>
                    </a:lnTo>
                    <a:lnTo>
                      <a:pt x="812" y="874"/>
                    </a:lnTo>
                    <a:lnTo>
                      <a:pt x="809" y="870"/>
                    </a:lnTo>
                    <a:lnTo>
                      <a:pt x="807" y="865"/>
                    </a:lnTo>
                    <a:lnTo>
                      <a:pt x="806" y="861"/>
                    </a:lnTo>
                    <a:lnTo>
                      <a:pt x="805" y="859"/>
                    </a:lnTo>
                    <a:lnTo>
                      <a:pt x="801" y="856"/>
                    </a:lnTo>
                    <a:lnTo>
                      <a:pt x="797" y="853"/>
                    </a:lnTo>
                    <a:lnTo>
                      <a:pt x="793" y="849"/>
                    </a:lnTo>
                    <a:lnTo>
                      <a:pt x="789" y="845"/>
                    </a:lnTo>
                    <a:lnTo>
                      <a:pt x="788" y="844"/>
                    </a:lnTo>
                    <a:lnTo>
                      <a:pt x="778" y="844"/>
                    </a:lnTo>
                    <a:lnTo>
                      <a:pt x="768" y="844"/>
                    </a:lnTo>
                    <a:lnTo>
                      <a:pt x="767" y="849"/>
                    </a:lnTo>
                    <a:lnTo>
                      <a:pt x="766" y="850"/>
                    </a:lnTo>
                    <a:lnTo>
                      <a:pt x="756" y="850"/>
                    </a:lnTo>
                    <a:lnTo>
                      <a:pt x="751" y="850"/>
                    </a:lnTo>
                    <a:lnTo>
                      <a:pt x="742" y="850"/>
                    </a:lnTo>
                    <a:lnTo>
                      <a:pt x="733" y="849"/>
                    </a:lnTo>
                    <a:lnTo>
                      <a:pt x="731" y="849"/>
                    </a:lnTo>
                    <a:lnTo>
                      <a:pt x="713" y="842"/>
                    </a:lnTo>
                    <a:lnTo>
                      <a:pt x="697" y="836"/>
                    </a:lnTo>
                    <a:lnTo>
                      <a:pt x="691" y="834"/>
                    </a:lnTo>
                    <a:lnTo>
                      <a:pt x="689" y="833"/>
                    </a:lnTo>
                    <a:lnTo>
                      <a:pt x="688" y="831"/>
                    </a:lnTo>
                    <a:lnTo>
                      <a:pt x="675" y="831"/>
                    </a:lnTo>
                    <a:lnTo>
                      <a:pt x="662" y="832"/>
                    </a:lnTo>
                    <a:lnTo>
                      <a:pt x="660" y="832"/>
                    </a:lnTo>
                    <a:close/>
                    <a:moveTo>
                      <a:pt x="480" y="454"/>
                    </a:moveTo>
                    <a:lnTo>
                      <a:pt x="469" y="443"/>
                    </a:lnTo>
                    <a:lnTo>
                      <a:pt x="466" y="438"/>
                    </a:lnTo>
                    <a:lnTo>
                      <a:pt x="466" y="433"/>
                    </a:lnTo>
                    <a:lnTo>
                      <a:pt x="463" y="425"/>
                    </a:lnTo>
                    <a:lnTo>
                      <a:pt x="464" y="424"/>
                    </a:lnTo>
                    <a:lnTo>
                      <a:pt x="466" y="424"/>
                    </a:lnTo>
                    <a:lnTo>
                      <a:pt x="468" y="427"/>
                    </a:lnTo>
                    <a:lnTo>
                      <a:pt x="474" y="432"/>
                    </a:lnTo>
                    <a:lnTo>
                      <a:pt x="475" y="433"/>
                    </a:lnTo>
                    <a:lnTo>
                      <a:pt x="474" y="435"/>
                    </a:lnTo>
                    <a:lnTo>
                      <a:pt x="473" y="437"/>
                    </a:lnTo>
                    <a:lnTo>
                      <a:pt x="475" y="441"/>
                    </a:lnTo>
                    <a:lnTo>
                      <a:pt x="480" y="445"/>
                    </a:lnTo>
                    <a:lnTo>
                      <a:pt x="480" y="454"/>
                    </a:lnTo>
                    <a:close/>
                    <a:moveTo>
                      <a:pt x="448" y="409"/>
                    </a:moveTo>
                    <a:lnTo>
                      <a:pt x="448" y="412"/>
                    </a:lnTo>
                    <a:lnTo>
                      <a:pt x="448" y="415"/>
                    </a:lnTo>
                    <a:lnTo>
                      <a:pt x="446" y="420"/>
                    </a:lnTo>
                    <a:lnTo>
                      <a:pt x="443" y="411"/>
                    </a:lnTo>
                    <a:lnTo>
                      <a:pt x="440" y="402"/>
                    </a:lnTo>
                    <a:lnTo>
                      <a:pt x="440" y="400"/>
                    </a:lnTo>
                    <a:lnTo>
                      <a:pt x="440" y="398"/>
                    </a:lnTo>
                    <a:lnTo>
                      <a:pt x="442" y="398"/>
                    </a:lnTo>
                    <a:lnTo>
                      <a:pt x="445" y="400"/>
                    </a:lnTo>
                    <a:lnTo>
                      <a:pt x="448" y="409"/>
                    </a:lnTo>
                    <a:close/>
                    <a:moveTo>
                      <a:pt x="442" y="383"/>
                    </a:moveTo>
                    <a:lnTo>
                      <a:pt x="444" y="392"/>
                    </a:lnTo>
                    <a:lnTo>
                      <a:pt x="444" y="394"/>
                    </a:lnTo>
                    <a:lnTo>
                      <a:pt x="439" y="391"/>
                    </a:lnTo>
                    <a:lnTo>
                      <a:pt x="436" y="391"/>
                    </a:lnTo>
                    <a:lnTo>
                      <a:pt x="436" y="395"/>
                    </a:lnTo>
                    <a:lnTo>
                      <a:pt x="436" y="397"/>
                    </a:lnTo>
                    <a:lnTo>
                      <a:pt x="431" y="391"/>
                    </a:lnTo>
                    <a:lnTo>
                      <a:pt x="427" y="387"/>
                    </a:lnTo>
                    <a:lnTo>
                      <a:pt x="429" y="382"/>
                    </a:lnTo>
                    <a:lnTo>
                      <a:pt x="430" y="381"/>
                    </a:lnTo>
                    <a:lnTo>
                      <a:pt x="433" y="380"/>
                    </a:lnTo>
                    <a:lnTo>
                      <a:pt x="437" y="384"/>
                    </a:lnTo>
                    <a:lnTo>
                      <a:pt x="442" y="383"/>
                    </a:lnTo>
                    <a:close/>
                    <a:moveTo>
                      <a:pt x="26" y="261"/>
                    </a:moveTo>
                    <a:lnTo>
                      <a:pt x="17" y="253"/>
                    </a:lnTo>
                    <a:lnTo>
                      <a:pt x="13" y="250"/>
                    </a:lnTo>
                    <a:lnTo>
                      <a:pt x="8" y="249"/>
                    </a:lnTo>
                    <a:lnTo>
                      <a:pt x="4" y="250"/>
                    </a:lnTo>
                    <a:lnTo>
                      <a:pt x="2" y="249"/>
                    </a:lnTo>
                    <a:lnTo>
                      <a:pt x="0" y="246"/>
                    </a:lnTo>
                    <a:lnTo>
                      <a:pt x="1" y="243"/>
                    </a:lnTo>
                    <a:lnTo>
                      <a:pt x="3" y="242"/>
                    </a:lnTo>
                    <a:lnTo>
                      <a:pt x="10" y="245"/>
                    </a:lnTo>
                    <a:lnTo>
                      <a:pt x="13" y="245"/>
                    </a:lnTo>
                    <a:lnTo>
                      <a:pt x="16" y="244"/>
                    </a:lnTo>
                    <a:lnTo>
                      <a:pt x="19" y="244"/>
                    </a:lnTo>
                    <a:lnTo>
                      <a:pt x="23" y="247"/>
                    </a:lnTo>
                    <a:lnTo>
                      <a:pt x="32" y="252"/>
                    </a:lnTo>
                    <a:lnTo>
                      <a:pt x="35" y="255"/>
                    </a:lnTo>
                    <a:lnTo>
                      <a:pt x="35" y="256"/>
                    </a:lnTo>
                    <a:lnTo>
                      <a:pt x="32" y="256"/>
                    </a:lnTo>
                    <a:lnTo>
                      <a:pt x="28" y="256"/>
                    </a:lnTo>
                    <a:lnTo>
                      <a:pt x="26" y="261"/>
                    </a:lnTo>
                    <a:close/>
                    <a:moveTo>
                      <a:pt x="196" y="1014"/>
                    </a:moveTo>
                    <a:lnTo>
                      <a:pt x="193" y="1012"/>
                    </a:lnTo>
                    <a:lnTo>
                      <a:pt x="192" y="1007"/>
                    </a:lnTo>
                    <a:lnTo>
                      <a:pt x="191" y="1003"/>
                    </a:lnTo>
                    <a:lnTo>
                      <a:pt x="194" y="1001"/>
                    </a:lnTo>
                    <a:lnTo>
                      <a:pt x="193" y="1000"/>
                    </a:lnTo>
                    <a:lnTo>
                      <a:pt x="193" y="998"/>
                    </a:lnTo>
                    <a:lnTo>
                      <a:pt x="193" y="997"/>
                    </a:lnTo>
                    <a:lnTo>
                      <a:pt x="194" y="997"/>
                    </a:lnTo>
                    <a:lnTo>
                      <a:pt x="196" y="998"/>
                    </a:lnTo>
                    <a:lnTo>
                      <a:pt x="199" y="1000"/>
                    </a:lnTo>
                    <a:lnTo>
                      <a:pt x="203" y="1002"/>
                    </a:lnTo>
                    <a:lnTo>
                      <a:pt x="202" y="1004"/>
                    </a:lnTo>
                    <a:lnTo>
                      <a:pt x="204" y="1004"/>
                    </a:lnTo>
                    <a:lnTo>
                      <a:pt x="204" y="1006"/>
                    </a:lnTo>
                    <a:lnTo>
                      <a:pt x="206" y="1007"/>
                    </a:lnTo>
                    <a:lnTo>
                      <a:pt x="206" y="1007"/>
                    </a:lnTo>
                    <a:lnTo>
                      <a:pt x="204" y="1008"/>
                    </a:lnTo>
                    <a:lnTo>
                      <a:pt x="203" y="1009"/>
                    </a:lnTo>
                    <a:lnTo>
                      <a:pt x="199" y="1011"/>
                    </a:lnTo>
                    <a:lnTo>
                      <a:pt x="197" y="1012"/>
                    </a:lnTo>
                    <a:lnTo>
                      <a:pt x="196" y="1014"/>
                    </a:lnTo>
                    <a:close/>
                    <a:moveTo>
                      <a:pt x="50" y="485"/>
                    </a:moveTo>
                    <a:lnTo>
                      <a:pt x="48" y="485"/>
                    </a:lnTo>
                    <a:lnTo>
                      <a:pt x="44" y="487"/>
                    </a:lnTo>
                    <a:lnTo>
                      <a:pt x="42" y="486"/>
                    </a:lnTo>
                    <a:lnTo>
                      <a:pt x="42" y="484"/>
                    </a:lnTo>
                    <a:lnTo>
                      <a:pt x="42" y="483"/>
                    </a:lnTo>
                    <a:lnTo>
                      <a:pt x="44" y="480"/>
                    </a:lnTo>
                    <a:lnTo>
                      <a:pt x="46" y="480"/>
                    </a:lnTo>
                    <a:lnTo>
                      <a:pt x="49" y="482"/>
                    </a:lnTo>
                    <a:lnTo>
                      <a:pt x="50" y="485"/>
                    </a:lnTo>
                    <a:close/>
                    <a:moveTo>
                      <a:pt x="62" y="482"/>
                    </a:moveTo>
                    <a:lnTo>
                      <a:pt x="61" y="477"/>
                    </a:lnTo>
                    <a:lnTo>
                      <a:pt x="59" y="472"/>
                    </a:lnTo>
                    <a:lnTo>
                      <a:pt x="63" y="471"/>
                    </a:lnTo>
                    <a:lnTo>
                      <a:pt x="66" y="472"/>
                    </a:lnTo>
                    <a:lnTo>
                      <a:pt x="68" y="474"/>
                    </a:lnTo>
                    <a:lnTo>
                      <a:pt x="67" y="477"/>
                    </a:lnTo>
                    <a:lnTo>
                      <a:pt x="65" y="477"/>
                    </a:lnTo>
                    <a:lnTo>
                      <a:pt x="65" y="480"/>
                    </a:lnTo>
                    <a:lnTo>
                      <a:pt x="64" y="481"/>
                    </a:lnTo>
                    <a:lnTo>
                      <a:pt x="62" y="482"/>
                    </a:lnTo>
                    <a:close/>
                    <a:moveTo>
                      <a:pt x="106" y="456"/>
                    </a:moveTo>
                    <a:lnTo>
                      <a:pt x="105" y="457"/>
                    </a:lnTo>
                    <a:lnTo>
                      <a:pt x="102" y="458"/>
                    </a:lnTo>
                    <a:lnTo>
                      <a:pt x="96" y="458"/>
                    </a:lnTo>
                    <a:lnTo>
                      <a:pt x="94" y="459"/>
                    </a:lnTo>
                    <a:lnTo>
                      <a:pt x="91" y="463"/>
                    </a:lnTo>
                    <a:lnTo>
                      <a:pt x="90" y="464"/>
                    </a:lnTo>
                    <a:lnTo>
                      <a:pt x="85" y="462"/>
                    </a:lnTo>
                    <a:lnTo>
                      <a:pt x="84" y="460"/>
                    </a:lnTo>
                    <a:lnTo>
                      <a:pt x="87" y="457"/>
                    </a:lnTo>
                    <a:lnTo>
                      <a:pt x="90" y="454"/>
                    </a:lnTo>
                    <a:lnTo>
                      <a:pt x="95" y="452"/>
                    </a:lnTo>
                    <a:lnTo>
                      <a:pt x="100" y="449"/>
                    </a:lnTo>
                    <a:lnTo>
                      <a:pt x="102" y="450"/>
                    </a:lnTo>
                    <a:lnTo>
                      <a:pt x="104" y="452"/>
                    </a:lnTo>
                    <a:lnTo>
                      <a:pt x="106" y="456"/>
                    </a:lnTo>
                    <a:close/>
                    <a:moveTo>
                      <a:pt x="109" y="451"/>
                    </a:moveTo>
                    <a:lnTo>
                      <a:pt x="106" y="449"/>
                    </a:lnTo>
                    <a:lnTo>
                      <a:pt x="106" y="447"/>
                    </a:lnTo>
                    <a:lnTo>
                      <a:pt x="108" y="445"/>
                    </a:lnTo>
                    <a:lnTo>
                      <a:pt x="111" y="447"/>
                    </a:lnTo>
                    <a:lnTo>
                      <a:pt x="112" y="449"/>
                    </a:lnTo>
                    <a:lnTo>
                      <a:pt x="111" y="450"/>
                    </a:lnTo>
                    <a:lnTo>
                      <a:pt x="109" y="451"/>
                    </a:lnTo>
                    <a:close/>
                    <a:moveTo>
                      <a:pt x="118" y="448"/>
                    </a:moveTo>
                    <a:lnTo>
                      <a:pt x="114" y="447"/>
                    </a:lnTo>
                    <a:lnTo>
                      <a:pt x="114" y="445"/>
                    </a:lnTo>
                    <a:lnTo>
                      <a:pt x="114" y="442"/>
                    </a:lnTo>
                    <a:lnTo>
                      <a:pt x="118" y="440"/>
                    </a:lnTo>
                    <a:lnTo>
                      <a:pt x="120" y="438"/>
                    </a:lnTo>
                    <a:lnTo>
                      <a:pt x="123" y="434"/>
                    </a:lnTo>
                    <a:lnTo>
                      <a:pt x="126" y="433"/>
                    </a:lnTo>
                    <a:lnTo>
                      <a:pt x="129" y="432"/>
                    </a:lnTo>
                    <a:lnTo>
                      <a:pt x="137" y="434"/>
                    </a:lnTo>
                    <a:lnTo>
                      <a:pt x="141" y="437"/>
                    </a:lnTo>
                    <a:lnTo>
                      <a:pt x="140" y="439"/>
                    </a:lnTo>
                    <a:lnTo>
                      <a:pt x="139" y="439"/>
                    </a:lnTo>
                    <a:lnTo>
                      <a:pt x="134" y="439"/>
                    </a:lnTo>
                    <a:lnTo>
                      <a:pt x="132" y="439"/>
                    </a:lnTo>
                    <a:lnTo>
                      <a:pt x="126" y="441"/>
                    </a:lnTo>
                    <a:lnTo>
                      <a:pt x="124" y="443"/>
                    </a:lnTo>
                    <a:lnTo>
                      <a:pt x="118" y="44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69" name="Freeform 469"/>
              <p:cNvSpPr>
                <a:spLocks/>
              </p:cNvSpPr>
              <p:nvPr/>
            </p:nvSpPr>
            <p:spPr bwMode="auto">
              <a:xfrm>
                <a:off x="1292" y="2191"/>
                <a:ext cx="27" cy="20"/>
              </a:xfrm>
              <a:custGeom>
                <a:avLst/>
                <a:gdLst/>
                <a:ahLst/>
                <a:cxnLst>
                  <a:cxn ang="0">
                    <a:pos x="17" y="10"/>
                  </a:cxn>
                  <a:cxn ang="0">
                    <a:pos x="17" y="13"/>
                  </a:cxn>
                  <a:cxn ang="0">
                    <a:pos x="14" y="17"/>
                  </a:cxn>
                  <a:cxn ang="0">
                    <a:pos x="12" y="19"/>
                  </a:cxn>
                  <a:cxn ang="0">
                    <a:pos x="9" y="20"/>
                  </a:cxn>
                  <a:cxn ang="0">
                    <a:pos x="6" y="19"/>
                  </a:cxn>
                  <a:cxn ang="0">
                    <a:pos x="1" y="15"/>
                  </a:cxn>
                  <a:cxn ang="0">
                    <a:pos x="0" y="13"/>
                  </a:cxn>
                  <a:cxn ang="0">
                    <a:pos x="1" y="10"/>
                  </a:cxn>
                  <a:cxn ang="0">
                    <a:pos x="4" y="8"/>
                  </a:cxn>
                  <a:cxn ang="0">
                    <a:pos x="6" y="4"/>
                  </a:cxn>
                  <a:cxn ang="0">
                    <a:pos x="9" y="8"/>
                  </a:cxn>
                  <a:cxn ang="0">
                    <a:pos x="11" y="9"/>
                  </a:cxn>
                  <a:cxn ang="0">
                    <a:pos x="14" y="6"/>
                  </a:cxn>
                  <a:cxn ang="0">
                    <a:pos x="15" y="4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4" y="1"/>
                  </a:cxn>
                  <a:cxn ang="0">
                    <a:pos x="27" y="5"/>
                  </a:cxn>
                  <a:cxn ang="0">
                    <a:pos x="27" y="7"/>
                  </a:cxn>
                  <a:cxn ang="0">
                    <a:pos x="23" y="7"/>
                  </a:cxn>
                  <a:cxn ang="0">
                    <a:pos x="21" y="8"/>
                  </a:cxn>
                  <a:cxn ang="0">
                    <a:pos x="18" y="9"/>
                  </a:cxn>
                  <a:cxn ang="0">
                    <a:pos x="17" y="10"/>
                  </a:cxn>
                </a:cxnLst>
                <a:rect l="0" t="0" r="r" b="b"/>
                <a:pathLst>
                  <a:path w="27" h="20">
                    <a:moveTo>
                      <a:pt x="17" y="10"/>
                    </a:moveTo>
                    <a:lnTo>
                      <a:pt x="17" y="13"/>
                    </a:lnTo>
                    <a:lnTo>
                      <a:pt x="14" y="17"/>
                    </a:lnTo>
                    <a:lnTo>
                      <a:pt x="12" y="19"/>
                    </a:lnTo>
                    <a:lnTo>
                      <a:pt x="9" y="20"/>
                    </a:lnTo>
                    <a:lnTo>
                      <a:pt x="6" y="19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4" y="8"/>
                    </a:lnTo>
                    <a:lnTo>
                      <a:pt x="6" y="4"/>
                    </a:lnTo>
                    <a:lnTo>
                      <a:pt x="9" y="8"/>
                    </a:lnTo>
                    <a:lnTo>
                      <a:pt x="11" y="9"/>
                    </a:lnTo>
                    <a:lnTo>
                      <a:pt x="14" y="6"/>
                    </a:lnTo>
                    <a:lnTo>
                      <a:pt x="15" y="4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4" y="1"/>
                    </a:lnTo>
                    <a:lnTo>
                      <a:pt x="27" y="5"/>
                    </a:lnTo>
                    <a:lnTo>
                      <a:pt x="27" y="7"/>
                    </a:lnTo>
                    <a:lnTo>
                      <a:pt x="23" y="7"/>
                    </a:lnTo>
                    <a:lnTo>
                      <a:pt x="21" y="8"/>
                    </a:lnTo>
                    <a:lnTo>
                      <a:pt x="18" y="9"/>
                    </a:lnTo>
                    <a:lnTo>
                      <a:pt x="17" y="1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70" name="Freeform 470"/>
              <p:cNvSpPr>
                <a:spLocks/>
              </p:cNvSpPr>
              <p:nvPr/>
            </p:nvSpPr>
            <p:spPr bwMode="auto">
              <a:xfrm>
                <a:off x="1129" y="1802"/>
                <a:ext cx="460" cy="452"/>
              </a:xfrm>
              <a:custGeom>
                <a:avLst/>
                <a:gdLst/>
                <a:ahLst/>
                <a:cxnLst>
                  <a:cxn ang="0">
                    <a:pos x="451" y="449"/>
                  </a:cxn>
                  <a:cxn ang="0">
                    <a:pos x="436" y="430"/>
                  </a:cxn>
                  <a:cxn ang="0">
                    <a:pos x="432" y="418"/>
                  </a:cxn>
                  <a:cxn ang="0">
                    <a:pos x="416" y="391"/>
                  </a:cxn>
                  <a:cxn ang="0">
                    <a:pos x="407" y="376"/>
                  </a:cxn>
                  <a:cxn ang="0">
                    <a:pos x="396" y="372"/>
                  </a:cxn>
                  <a:cxn ang="0">
                    <a:pos x="383" y="366"/>
                  </a:cxn>
                  <a:cxn ang="0">
                    <a:pos x="358" y="358"/>
                  </a:cxn>
                  <a:cxn ang="0">
                    <a:pos x="347" y="342"/>
                  </a:cxn>
                  <a:cxn ang="0">
                    <a:pos x="323" y="338"/>
                  </a:cxn>
                  <a:cxn ang="0">
                    <a:pos x="291" y="337"/>
                  </a:cxn>
                  <a:cxn ang="0">
                    <a:pos x="268" y="326"/>
                  </a:cxn>
                  <a:cxn ang="0">
                    <a:pos x="241" y="311"/>
                  </a:cxn>
                  <a:cxn ang="0">
                    <a:pos x="240" y="331"/>
                  </a:cxn>
                  <a:cxn ang="0">
                    <a:pos x="219" y="345"/>
                  </a:cxn>
                  <a:cxn ang="0">
                    <a:pos x="202" y="349"/>
                  </a:cxn>
                  <a:cxn ang="0">
                    <a:pos x="209" y="319"/>
                  </a:cxn>
                  <a:cxn ang="0">
                    <a:pos x="210" y="306"/>
                  </a:cxn>
                  <a:cxn ang="0">
                    <a:pos x="186" y="330"/>
                  </a:cxn>
                  <a:cxn ang="0">
                    <a:pos x="171" y="350"/>
                  </a:cxn>
                  <a:cxn ang="0">
                    <a:pos x="177" y="367"/>
                  </a:cxn>
                  <a:cxn ang="0">
                    <a:pos x="152" y="387"/>
                  </a:cxn>
                  <a:cxn ang="0">
                    <a:pos x="130" y="411"/>
                  </a:cxn>
                  <a:cxn ang="0">
                    <a:pos x="103" y="432"/>
                  </a:cxn>
                  <a:cxn ang="0">
                    <a:pos x="101" y="417"/>
                  </a:cxn>
                  <a:cxn ang="0">
                    <a:pos x="125" y="396"/>
                  </a:cxn>
                  <a:cxn ang="0">
                    <a:pos x="130" y="367"/>
                  </a:cxn>
                  <a:cxn ang="0">
                    <a:pos x="112" y="371"/>
                  </a:cxn>
                  <a:cxn ang="0">
                    <a:pos x="98" y="363"/>
                  </a:cxn>
                  <a:cxn ang="0">
                    <a:pos x="75" y="367"/>
                  </a:cxn>
                  <a:cxn ang="0">
                    <a:pos x="58" y="340"/>
                  </a:cxn>
                  <a:cxn ang="0">
                    <a:pos x="37" y="325"/>
                  </a:cxn>
                  <a:cxn ang="0">
                    <a:pos x="54" y="316"/>
                  </a:cxn>
                  <a:cxn ang="0">
                    <a:pos x="32" y="307"/>
                  </a:cxn>
                  <a:cxn ang="0">
                    <a:pos x="32" y="282"/>
                  </a:cxn>
                  <a:cxn ang="0">
                    <a:pos x="51" y="257"/>
                  </a:cxn>
                  <a:cxn ang="0">
                    <a:pos x="80" y="248"/>
                  </a:cxn>
                  <a:cxn ang="0">
                    <a:pos x="88" y="221"/>
                  </a:cxn>
                  <a:cxn ang="0">
                    <a:pos x="65" y="223"/>
                  </a:cxn>
                  <a:cxn ang="0">
                    <a:pos x="23" y="218"/>
                  </a:cxn>
                  <a:cxn ang="0">
                    <a:pos x="25" y="197"/>
                  </a:cxn>
                  <a:cxn ang="0">
                    <a:pos x="22" y="175"/>
                  </a:cxn>
                  <a:cxn ang="0">
                    <a:pos x="52" y="173"/>
                  </a:cxn>
                  <a:cxn ang="0">
                    <a:pos x="84" y="167"/>
                  </a:cxn>
                  <a:cxn ang="0">
                    <a:pos x="84" y="157"/>
                  </a:cxn>
                  <a:cxn ang="0">
                    <a:pos x="50" y="130"/>
                  </a:cxn>
                  <a:cxn ang="0">
                    <a:pos x="23" y="88"/>
                  </a:cxn>
                  <a:cxn ang="0">
                    <a:pos x="64" y="50"/>
                  </a:cxn>
                  <a:cxn ang="0">
                    <a:pos x="101" y="31"/>
                  </a:cxn>
                  <a:cxn ang="0">
                    <a:pos x="125" y="14"/>
                  </a:cxn>
                  <a:cxn ang="0">
                    <a:pos x="145" y="10"/>
                  </a:cxn>
                  <a:cxn ang="0">
                    <a:pos x="174" y="14"/>
                  </a:cxn>
                  <a:cxn ang="0">
                    <a:pos x="198" y="30"/>
                  </a:cxn>
                  <a:cxn ang="0">
                    <a:pos x="246" y="38"/>
                  </a:cxn>
                  <a:cxn ang="0">
                    <a:pos x="319" y="59"/>
                  </a:cxn>
                  <a:cxn ang="0">
                    <a:pos x="328" y="214"/>
                  </a:cxn>
                  <a:cxn ang="0">
                    <a:pos x="347" y="331"/>
                  </a:cxn>
                  <a:cxn ang="0">
                    <a:pos x="374" y="361"/>
                  </a:cxn>
                  <a:cxn ang="0">
                    <a:pos x="400" y="354"/>
                  </a:cxn>
                  <a:cxn ang="0">
                    <a:pos x="440" y="416"/>
                  </a:cxn>
                </a:cxnLst>
                <a:rect l="0" t="0" r="r" b="b"/>
                <a:pathLst>
                  <a:path w="460" h="452">
                    <a:moveTo>
                      <a:pt x="460" y="445"/>
                    </a:moveTo>
                    <a:lnTo>
                      <a:pt x="459" y="448"/>
                    </a:lnTo>
                    <a:lnTo>
                      <a:pt x="457" y="449"/>
                    </a:lnTo>
                    <a:lnTo>
                      <a:pt x="455" y="450"/>
                    </a:lnTo>
                    <a:lnTo>
                      <a:pt x="453" y="452"/>
                    </a:lnTo>
                    <a:lnTo>
                      <a:pt x="452" y="451"/>
                    </a:lnTo>
                    <a:lnTo>
                      <a:pt x="451" y="449"/>
                    </a:lnTo>
                    <a:lnTo>
                      <a:pt x="451" y="445"/>
                    </a:lnTo>
                    <a:lnTo>
                      <a:pt x="452" y="441"/>
                    </a:lnTo>
                    <a:lnTo>
                      <a:pt x="449" y="434"/>
                    </a:lnTo>
                    <a:lnTo>
                      <a:pt x="447" y="431"/>
                    </a:lnTo>
                    <a:lnTo>
                      <a:pt x="446" y="429"/>
                    </a:lnTo>
                    <a:lnTo>
                      <a:pt x="439" y="429"/>
                    </a:lnTo>
                    <a:lnTo>
                      <a:pt x="436" y="430"/>
                    </a:lnTo>
                    <a:lnTo>
                      <a:pt x="435" y="432"/>
                    </a:lnTo>
                    <a:lnTo>
                      <a:pt x="433" y="433"/>
                    </a:lnTo>
                    <a:lnTo>
                      <a:pt x="433" y="431"/>
                    </a:lnTo>
                    <a:lnTo>
                      <a:pt x="432" y="427"/>
                    </a:lnTo>
                    <a:lnTo>
                      <a:pt x="434" y="424"/>
                    </a:lnTo>
                    <a:lnTo>
                      <a:pt x="435" y="422"/>
                    </a:lnTo>
                    <a:lnTo>
                      <a:pt x="432" y="418"/>
                    </a:lnTo>
                    <a:lnTo>
                      <a:pt x="429" y="414"/>
                    </a:lnTo>
                    <a:lnTo>
                      <a:pt x="425" y="407"/>
                    </a:lnTo>
                    <a:lnTo>
                      <a:pt x="421" y="404"/>
                    </a:lnTo>
                    <a:lnTo>
                      <a:pt x="419" y="403"/>
                    </a:lnTo>
                    <a:lnTo>
                      <a:pt x="420" y="399"/>
                    </a:lnTo>
                    <a:lnTo>
                      <a:pt x="416" y="393"/>
                    </a:lnTo>
                    <a:lnTo>
                      <a:pt x="416" y="391"/>
                    </a:lnTo>
                    <a:lnTo>
                      <a:pt x="418" y="389"/>
                    </a:lnTo>
                    <a:lnTo>
                      <a:pt x="418" y="387"/>
                    </a:lnTo>
                    <a:lnTo>
                      <a:pt x="416" y="386"/>
                    </a:lnTo>
                    <a:lnTo>
                      <a:pt x="414" y="385"/>
                    </a:lnTo>
                    <a:lnTo>
                      <a:pt x="411" y="382"/>
                    </a:lnTo>
                    <a:lnTo>
                      <a:pt x="410" y="379"/>
                    </a:lnTo>
                    <a:lnTo>
                      <a:pt x="407" y="376"/>
                    </a:lnTo>
                    <a:lnTo>
                      <a:pt x="402" y="372"/>
                    </a:lnTo>
                    <a:lnTo>
                      <a:pt x="399" y="364"/>
                    </a:lnTo>
                    <a:lnTo>
                      <a:pt x="398" y="358"/>
                    </a:lnTo>
                    <a:lnTo>
                      <a:pt x="396" y="354"/>
                    </a:lnTo>
                    <a:lnTo>
                      <a:pt x="394" y="354"/>
                    </a:lnTo>
                    <a:lnTo>
                      <a:pt x="393" y="363"/>
                    </a:lnTo>
                    <a:lnTo>
                      <a:pt x="396" y="372"/>
                    </a:lnTo>
                    <a:lnTo>
                      <a:pt x="396" y="375"/>
                    </a:lnTo>
                    <a:lnTo>
                      <a:pt x="396" y="376"/>
                    </a:lnTo>
                    <a:lnTo>
                      <a:pt x="392" y="375"/>
                    </a:lnTo>
                    <a:lnTo>
                      <a:pt x="391" y="374"/>
                    </a:lnTo>
                    <a:lnTo>
                      <a:pt x="388" y="369"/>
                    </a:lnTo>
                    <a:lnTo>
                      <a:pt x="386" y="364"/>
                    </a:lnTo>
                    <a:lnTo>
                      <a:pt x="383" y="366"/>
                    </a:lnTo>
                    <a:lnTo>
                      <a:pt x="376" y="363"/>
                    </a:lnTo>
                    <a:lnTo>
                      <a:pt x="383" y="371"/>
                    </a:lnTo>
                    <a:lnTo>
                      <a:pt x="383" y="373"/>
                    </a:lnTo>
                    <a:lnTo>
                      <a:pt x="375" y="375"/>
                    </a:lnTo>
                    <a:lnTo>
                      <a:pt x="369" y="371"/>
                    </a:lnTo>
                    <a:lnTo>
                      <a:pt x="361" y="361"/>
                    </a:lnTo>
                    <a:lnTo>
                      <a:pt x="358" y="358"/>
                    </a:lnTo>
                    <a:lnTo>
                      <a:pt x="355" y="358"/>
                    </a:lnTo>
                    <a:lnTo>
                      <a:pt x="354" y="358"/>
                    </a:lnTo>
                    <a:lnTo>
                      <a:pt x="349" y="356"/>
                    </a:lnTo>
                    <a:lnTo>
                      <a:pt x="342" y="350"/>
                    </a:lnTo>
                    <a:lnTo>
                      <a:pt x="347" y="347"/>
                    </a:lnTo>
                    <a:lnTo>
                      <a:pt x="348" y="345"/>
                    </a:lnTo>
                    <a:lnTo>
                      <a:pt x="347" y="342"/>
                    </a:lnTo>
                    <a:lnTo>
                      <a:pt x="345" y="341"/>
                    </a:lnTo>
                    <a:lnTo>
                      <a:pt x="340" y="342"/>
                    </a:lnTo>
                    <a:lnTo>
                      <a:pt x="338" y="344"/>
                    </a:lnTo>
                    <a:lnTo>
                      <a:pt x="334" y="344"/>
                    </a:lnTo>
                    <a:lnTo>
                      <a:pt x="328" y="343"/>
                    </a:lnTo>
                    <a:lnTo>
                      <a:pt x="323" y="341"/>
                    </a:lnTo>
                    <a:lnTo>
                      <a:pt x="323" y="338"/>
                    </a:lnTo>
                    <a:lnTo>
                      <a:pt x="322" y="336"/>
                    </a:lnTo>
                    <a:lnTo>
                      <a:pt x="320" y="335"/>
                    </a:lnTo>
                    <a:lnTo>
                      <a:pt x="318" y="335"/>
                    </a:lnTo>
                    <a:lnTo>
                      <a:pt x="316" y="337"/>
                    </a:lnTo>
                    <a:lnTo>
                      <a:pt x="310" y="338"/>
                    </a:lnTo>
                    <a:lnTo>
                      <a:pt x="302" y="337"/>
                    </a:lnTo>
                    <a:lnTo>
                      <a:pt x="291" y="337"/>
                    </a:lnTo>
                    <a:lnTo>
                      <a:pt x="286" y="336"/>
                    </a:lnTo>
                    <a:lnTo>
                      <a:pt x="285" y="335"/>
                    </a:lnTo>
                    <a:lnTo>
                      <a:pt x="282" y="331"/>
                    </a:lnTo>
                    <a:lnTo>
                      <a:pt x="279" y="325"/>
                    </a:lnTo>
                    <a:lnTo>
                      <a:pt x="278" y="327"/>
                    </a:lnTo>
                    <a:lnTo>
                      <a:pt x="273" y="329"/>
                    </a:lnTo>
                    <a:lnTo>
                      <a:pt x="268" y="326"/>
                    </a:lnTo>
                    <a:lnTo>
                      <a:pt x="267" y="322"/>
                    </a:lnTo>
                    <a:lnTo>
                      <a:pt x="265" y="321"/>
                    </a:lnTo>
                    <a:lnTo>
                      <a:pt x="260" y="318"/>
                    </a:lnTo>
                    <a:lnTo>
                      <a:pt x="252" y="315"/>
                    </a:lnTo>
                    <a:lnTo>
                      <a:pt x="247" y="312"/>
                    </a:lnTo>
                    <a:lnTo>
                      <a:pt x="244" y="309"/>
                    </a:lnTo>
                    <a:lnTo>
                      <a:pt x="241" y="311"/>
                    </a:lnTo>
                    <a:lnTo>
                      <a:pt x="237" y="312"/>
                    </a:lnTo>
                    <a:lnTo>
                      <a:pt x="238" y="317"/>
                    </a:lnTo>
                    <a:lnTo>
                      <a:pt x="237" y="318"/>
                    </a:lnTo>
                    <a:lnTo>
                      <a:pt x="235" y="321"/>
                    </a:lnTo>
                    <a:lnTo>
                      <a:pt x="233" y="325"/>
                    </a:lnTo>
                    <a:lnTo>
                      <a:pt x="239" y="328"/>
                    </a:lnTo>
                    <a:lnTo>
                      <a:pt x="240" y="331"/>
                    </a:lnTo>
                    <a:lnTo>
                      <a:pt x="240" y="336"/>
                    </a:lnTo>
                    <a:lnTo>
                      <a:pt x="237" y="341"/>
                    </a:lnTo>
                    <a:lnTo>
                      <a:pt x="235" y="341"/>
                    </a:lnTo>
                    <a:lnTo>
                      <a:pt x="231" y="338"/>
                    </a:lnTo>
                    <a:lnTo>
                      <a:pt x="227" y="338"/>
                    </a:lnTo>
                    <a:lnTo>
                      <a:pt x="224" y="339"/>
                    </a:lnTo>
                    <a:lnTo>
                      <a:pt x="219" y="345"/>
                    </a:lnTo>
                    <a:lnTo>
                      <a:pt x="213" y="348"/>
                    </a:lnTo>
                    <a:lnTo>
                      <a:pt x="208" y="352"/>
                    </a:lnTo>
                    <a:lnTo>
                      <a:pt x="202" y="357"/>
                    </a:lnTo>
                    <a:lnTo>
                      <a:pt x="196" y="358"/>
                    </a:lnTo>
                    <a:lnTo>
                      <a:pt x="197" y="355"/>
                    </a:lnTo>
                    <a:lnTo>
                      <a:pt x="198" y="354"/>
                    </a:lnTo>
                    <a:lnTo>
                      <a:pt x="202" y="349"/>
                    </a:lnTo>
                    <a:lnTo>
                      <a:pt x="201" y="345"/>
                    </a:lnTo>
                    <a:lnTo>
                      <a:pt x="198" y="340"/>
                    </a:lnTo>
                    <a:lnTo>
                      <a:pt x="198" y="338"/>
                    </a:lnTo>
                    <a:lnTo>
                      <a:pt x="202" y="332"/>
                    </a:lnTo>
                    <a:lnTo>
                      <a:pt x="204" y="327"/>
                    </a:lnTo>
                    <a:lnTo>
                      <a:pt x="205" y="322"/>
                    </a:lnTo>
                    <a:lnTo>
                      <a:pt x="209" y="319"/>
                    </a:lnTo>
                    <a:lnTo>
                      <a:pt x="214" y="316"/>
                    </a:lnTo>
                    <a:lnTo>
                      <a:pt x="220" y="316"/>
                    </a:lnTo>
                    <a:lnTo>
                      <a:pt x="226" y="317"/>
                    </a:lnTo>
                    <a:lnTo>
                      <a:pt x="227" y="315"/>
                    </a:lnTo>
                    <a:lnTo>
                      <a:pt x="221" y="310"/>
                    </a:lnTo>
                    <a:lnTo>
                      <a:pt x="215" y="306"/>
                    </a:lnTo>
                    <a:lnTo>
                      <a:pt x="210" y="306"/>
                    </a:lnTo>
                    <a:lnTo>
                      <a:pt x="209" y="309"/>
                    </a:lnTo>
                    <a:lnTo>
                      <a:pt x="206" y="310"/>
                    </a:lnTo>
                    <a:lnTo>
                      <a:pt x="203" y="315"/>
                    </a:lnTo>
                    <a:lnTo>
                      <a:pt x="198" y="319"/>
                    </a:lnTo>
                    <a:lnTo>
                      <a:pt x="193" y="322"/>
                    </a:lnTo>
                    <a:lnTo>
                      <a:pt x="188" y="329"/>
                    </a:lnTo>
                    <a:lnTo>
                      <a:pt x="186" y="330"/>
                    </a:lnTo>
                    <a:lnTo>
                      <a:pt x="184" y="332"/>
                    </a:lnTo>
                    <a:lnTo>
                      <a:pt x="185" y="335"/>
                    </a:lnTo>
                    <a:lnTo>
                      <a:pt x="184" y="341"/>
                    </a:lnTo>
                    <a:lnTo>
                      <a:pt x="181" y="345"/>
                    </a:lnTo>
                    <a:lnTo>
                      <a:pt x="178" y="345"/>
                    </a:lnTo>
                    <a:lnTo>
                      <a:pt x="174" y="347"/>
                    </a:lnTo>
                    <a:lnTo>
                      <a:pt x="171" y="350"/>
                    </a:lnTo>
                    <a:lnTo>
                      <a:pt x="168" y="356"/>
                    </a:lnTo>
                    <a:lnTo>
                      <a:pt x="168" y="359"/>
                    </a:lnTo>
                    <a:lnTo>
                      <a:pt x="170" y="361"/>
                    </a:lnTo>
                    <a:lnTo>
                      <a:pt x="171" y="361"/>
                    </a:lnTo>
                    <a:lnTo>
                      <a:pt x="175" y="363"/>
                    </a:lnTo>
                    <a:lnTo>
                      <a:pt x="177" y="365"/>
                    </a:lnTo>
                    <a:lnTo>
                      <a:pt x="177" y="367"/>
                    </a:lnTo>
                    <a:lnTo>
                      <a:pt x="175" y="370"/>
                    </a:lnTo>
                    <a:lnTo>
                      <a:pt x="171" y="373"/>
                    </a:lnTo>
                    <a:lnTo>
                      <a:pt x="169" y="375"/>
                    </a:lnTo>
                    <a:lnTo>
                      <a:pt x="166" y="379"/>
                    </a:lnTo>
                    <a:lnTo>
                      <a:pt x="163" y="383"/>
                    </a:lnTo>
                    <a:lnTo>
                      <a:pt x="160" y="384"/>
                    </a:lnTo>
                    <a:lnTo>
                      <a:pt x="152" y="387"/>
                    </a:lnTo>
                    <a:lnTo>
                      <a:pt x="148" y="391"/>
                    </a:lnTo>
                    <a:lnTo>
                      <a:pt x="143" y="395"/>
                    </a:lnTo>
                    <a:lnTo>
                      <a:pt x="139" y="399"/>
                    </a:lnTo>
                    <a:lnTo>
                      <a:pt x="142" y="404"/>
                    </a:lnTo>
                    <a:lnTo>
                      <a:pt x="141" y="405"/>
                    </a:lnTo>
                    <a:lnTo>
                      <a:pt x="135" y="409"/>
                    </a:lnTo>
                    <a:lnTo>
                      <a:pt x="130" y="411"/>
                    </a:lnTo>
                    <a:lnTo>
                      <a:pt x="126" y="413"/>
                    </a:lnTo>
                    <a:lnTo>
                      <a:pt x="123" y="415"/>
                    </a:lnTo>
                    <a:lnTo>
                      <a:pt x="116" y="420"/>
                    </a:lnTo>
                    <a:lnTo>
                      <a:pt x="115" y="421"/>
                    </a:lnTo>
                    <a:lnTo>
                      <a:pt x="114" y="425"/>
                    </a:lnTo>
                    <a:lnTo>
                      <a:pt x="110" y="430"/>
                    </a:lnTo>
                    <a:lnTo>
                      <a:pt x="103" y="432"/>
                    </a:lnTo>
                    <a:lnTo>
                      <a:pt x="97" y="434"/>
                    </a:lnTo>
                    <a:lnTo>
                      <a:pt x="92" y="430"/>
                    </a:lnTo>
                    <a:lnTo>
                      <a:pt x="92" y="428"/>
                    </a:lnTo>
                    <a:lnTo>
                      <a:pt x="93" y="425"/>
                    </a:lnTo>
                    <a:lnTo>
                      <a:pt x="98" y="422"/>
                    </a:lnTo>
                    <a:lnTo>
                      <a:pt x="99" y="420"/>
                    </a:lnTo>
                    <a:lnTo>
                      <a:pt x="101" y="417"/>
                    </a:lnTo>
                    <a:lnTo>
                      <a:pt x="108" y="412"/>
                    </a:lnTo>
                    <a:lnTo>
                      <a:pt x="115" y="413"/>
                    </a:lnTo>
                    <a:lnTo>
                      <a:pt x="115" y="411"/>
                    </a:lnTo>
                    <a:lnTo>
                      <a:pt x="115" y="406"/>
                    </a:lnTo>
                    <a:lnTo>
                      <a:pt x="117" y="403"/>
                    </a:lnTo>
                    <a:lnTo>
                      <a:pt x="121" y="400"/>
                    </a:lnTo>
                    <a:lnTo>
                      <a:pt x="125" y="396"/>
                    </a:lnTo>
                    <a:lnTo>
                      <a:pt x="127" y="394"/>
                    </a:lnTo>
                    <a:lnTo>
                      <a:pt x="127" y="386"/>
                    </a:lnTo>
                    <a:lnTo>
                      <a:pt x="128" y="379"/>
                    </a:lnTo>
                    <a:lnTo>
                      <a:pt x="132" y="374"/>
                    </a:lnTo>
                    <a:lnTo>
                      <a:pt x="133" y="370"/>
                    </a:lnTo>
                    <a:lnTo>
                      <a:pt x="133" y="366"/>
                    </a:lnTo>
                    <a:lnTo>
                      <a:pt x="130" y="367"/>
                    </a:lnTo>
                    <a:lnTo>
                      <a:pt x="123" y="369"/>
                    </a:lnTo>
                    <a:lnTo>
                      <a:pt x="119" y="368"/>
                    </a:lnTo>
                    <a:lnTo>
                      <a:pt x="117" y="362"/>
                    </a:lnTo>
                    <a:lnTo>
                      <a:pt x="115" y="363"/>
                    </a:lnTo>
                    <a:lnTo>
                      <a:pt x="112" y="365"/>
                    </a:lnTo>
                    <a:lnTo>
                      <a:pt x="111" y="368"/>
                    </a:lnTo>
                    <a:lnTo>
                      <a:pt x="112" y="371"/>
                    </a:lnTo>
                    <a:lnTo>
                      <a:pt x="112" y="375"/>
                    </a:lnTo>
                    <a:lnTo>
                      <a:pt x="112" y="375"/>
                    </a:lnTo>
                    <a:lnTo>
                      <a:pt x="109" y="374"/>
                    </a:lnTo>
                    <a:lnTo>
                      <a:pt x="106" y="371"/>
                    </a:lnTo>
                    <a:lnTo>
                      <a:pt x="104" y="367"/>
                    </a:lnTo>
                    <a:lnTo>
                      <a:pt x="101" y="364"/>
                    </a:lnTo>
                    <a:lnTo>
                      <a:pt x="98" y="363"/>
                    </a:lnTo>
                    <a:lnTo>
                      <a:pt x="94" y="362"/>
                    </a:lnTo>
                    <a:lnTo>
                      <a:pt x="89" y="363"/>
                    </a:lnTo>
                    <a:lnTo>
                      <a:pt x="89" y="365"/>
                    </a:lnTo>
                    <a:lnTo>
                      <a:pt x="85" y="368"/>
                    </a:lnTo>
                    <a:lnTo>
                      <a:pt x="79" y="370"/>
                    </a:lnTo>
                    <a:lnTo>
                      <a:pt x="76" y="369"/>
                    </a:lnTo>
                    <a:lnTo>
                      <a:pt x="75" y="367"/>
                    </a:lnTo>
                    <a:lnTo>
                      <a:pt x="75" y="366"/>
                    </a:lnTo>
                    <a:lnTo>
                      <a:pt x="74" y="355"/>
                    </a:lnTo>
                    <a:lnTo>
                      <a:pt x="76" y="350"/>
                    </a:lnTo>
                    <a:lnTo>
                      <a:pt x="75" y="345"/>
                    </a:lnTo>
                    <a:lnTo>
                      <a:pt x="70" y="334"/>
                    </a:lnTo>
                    <a:lnTo>
                      <a:pt x="62" y="339"/>
                    </a:lnTo>
                    <a:lnTo>
                      <a:pt x="58" y="340"/>
                    </a:lnTo>
                    <a:lnTo>
                      <a:pt x="56" y="342"/>
                    </a:lnTo>
                    <a:lnTo>
                      <a:pt x="50" y="343"/>
                    </a:lnTo>
                    <a:lnTo>
                      <a:pt x="48" y="341"/>
                    </a:lnTo>
                    <a:lnTo>
                      <a:pt x="46" y="337"/>
                    </a:lnTo>
                    <a:lnTo>
                      <a:pt x="43" y="333"/>
                    </a:lnTo>
                    <a:lnTo>
                      <a:pt x="38" y="328"/>
                    </a:lnTo>
                    <a:lnTo>
                      <a:pt x="37" y="325"/>
                    </a:lnTo>
                    <a:lnTo>
                      <a:pt x="39" y="323"/>
                    </a:lnTo>
                    <a:lnTo>
                      <a:pt x="40" y="318"/>
                    </a:lnTo>
                    <a:lnTo>
                      <a:pt x="44" y="320"/>
                    </a:lnTo>
                    <a:lnTo>
                      <a:pt x="51" y="323"/>
                    </a:lnTo>
                    <a:lnTo>
                      <a:pt x="55" y="324"/>
                    </a:lnTo>
                    <a:lnTo>
                      <a:pt x="56" y="321"/>
                    </a:lnTo>
                    <a:lnTo>
                      <a:pt x="54" y="316"/>
                    </a:lnTo>
                    <a:lnTo>
                      <a:pt x="52" y="313"/>
                    </a:lnTo>
                    <a:lnTo>
                      <a:pt x="50" y="313"/>
                    </a:lnTo>
                    <a:lnTo>
                      <a:pt x="47" y="315"/>
                    </a:lnTo>
                    <a:lnTo>
                      <a:pt x="44" y="315"/>
                    </a:lnTo>
                    <a:lnTo>
                      <a:pt x="37" y="309"/>
                    </a:lnTo>
                    <a:lnTo>
                      <a:pt x="33" y="307"/>
                    </a:lnTo>
                    <a:lnTo>
                      <a:pt x="32" y="307"/>
                    </a:lnTo>
                    <a:lnTo>
                      <a:pt x="28" y="307"/>
                    </a:lnTo>
                    <a:lnTo>
                      <a:pt x="28" y="306"/>
                    </a:lnTo>
                    <a:lnTo>
                      <a:pt x="24" y="295"/>
                    </a:lnTo>
                    <a:lnTo>
                      <a:pt x="28" y="293"/>
                    </a:lnTo>
                    <a:lnTo>
                      <a:pt x="29" y="288"/>
                    </a:lnTo>
                    <a:lnTo>
                      <a:pt x="32" y="285"/>
                    </a:lnTo>
                    <a:lnTo>
                      <a:pt x="32" y="282"/>
                    </a:lnTo>
                    <a:lnTo>
                      <a:pt x="33" y="278"/>
                    </a:lnTo>
                    <a:lnTo>
                      <a:pt x="38" y="272"/>
                    </a:lnTo>
                    <a:lnTo>
                      <a:pt x="40" y="267"/>
                    </a:lnTo>
                    <a:lnTo>
                      <a:pt x="42" y="264"/>
                    </a:lnTo>
                    <a:lnTo>
                      <a:pt x="45" y="258"/>
                    </a:lnTo>
                    <a:lnTo>
                      <a:pt x="47" y="256"/>
                    </a:lnTo>
                    <a:lnTo>
                      <a:pt x="51" y="257"/>
                    </a:lnTo>
                    <a:lnTo>
                      <a:pt x="56" y="260"/>
                    </a:lnTo>
                    <a:lnTo>
                      <a:pt x="59" y="262"/>
                    </a:lnTo>
                    <a:lnTo>
                      <a:pt x="63" y="260"/>
                    </a:lnTo>
                    <a:lnTo>
                      <a:pt x="65" y="257"/>
                    </a:lnTo>
                    <a:lnTo>
                      <a:pt x="69" y="252"/>
                    </a:lnTo>
                    <a:lnTo>
                      <a:pt x="76" y="248"/>
                    </a:lnTo>
                    <a:lnTo>
                      <a:pt x="80" y="248"/>
                    </a:lnTo>
                    <a:lnTo>
                      <a:pt x="85" y="247"/>
                    </a:lnTo>
                    <a:lnTo>
                      <a:pt x="87" y="245"/>
                    </a:lnTo>
                    <a:lnTo>
                      <a:pt x="88" y="239"/>
                    </a:lnTo>
                    <a:lnTo>
                      <a:pt x="87" y="231"/>
                    </a:lnTo>
                    <a:lnTo>
                      <a:pt x="82" y="223"/>
                    </a:lnTo>
                    <a:lnTo>
                      <a:pt x="83" y="222"/>
                    </a:lnTo>
                    <a:lnTo>
                      <a:pt x="88" y="221"/>
                    </a:lnTo>
                    <a:lnTo>
                      <a:pt x="89" y="218"/>
                    </a:lnTo>
                    <a:lnTo>
                      <a:pt x="88" y="213"/>
                    </a:lnTo>
                    <a:lnTo>
                      <a:pt x="85" y="210"/>
                    </a:lnTo>
                    <a:lnTo>
                      <a:pt x="83" y="209"/>
                    </a:lnTo>
                    <a:lnTo>
                      <a:pt x="73" y="214"/>
                    </a:lnTo>
                    <a:lnTo>
                      <a:pt x="68" y="219"/>
                    </a:lnTo>
                    <a:lnTo>
                      <a:pt x="65" y="223"/>
                    </a:lnTo>
                    <a:lnTo>
                      <a:pt x="62" y="223"/>
                    </a:lnTo>
                    <a:lnTo>
                      <a:pt x="52" y="219"/>
                    </a:lnTo>
                    <a:lnTo>
                      <a:pt x="47" y="219"/>
                    </a:lnTo>
                    <a:lnTo>
                      <a:pt x="43" y="218"/>
                    </a:lnTo>
                    <a:lnTo>
                      <a:pt x="36" y="221"/>
                    </a:lnTo>
                    <a:lnTo>
                      <a:pt x="30" y="220"/>
                    </a:lnTo>
                    <a:lnTo>
                      <a:pt x="23" y="218"/>
                    </a:lnTo>
                    <a:lnTo>
                      <a:pt x="20" y="215"/>
                    </a:lnTo>
                    <a:lnTo>
                      <a:pt x="19" y="205"/>
                    </a:lnTo>
                    <a:lnTo>
                      <a:pt x="19" y="203"/>
                    </a:lnTo>
                    <a:lnTo>
                      <a:pt x="23" y="203"/>
                    </a:lnTo>
                    <a:lnTo>
                      <a:pt x="28" y="203"/>
                    </a:lnTo>
                    <a:lnTo>
                      <a:pt x="30" y="201"/>
                    </a:lnTo>
                    <a:lnTo>
                      <a:pt x="25" y="197"/>
                    </a:lnTo>
                    <a:lnTo>
                      <a:pt x="15" y="193"/>
                    </a:lnTo>
                    <a:lnTo>
                      <a:pt x="7" y="190"/>
                    </a:lnTo>
                    <a:lnTo>
                      <a:pt x="0" y="188"/>
                    </a:lnTo>
                    <a:lnTo>
                      <a:pt x="2" y="186"/>
                    </a:lnTo>
                    <a:lnTo>
                      <a:pt x="6" y="183"/>
                    </a:lnTo>
                    <a:lnTo>
                      <a:pt x="14" y="180"/>
                    </a:lnTo>
                    <a:lnTo>
                      <a:pt x="22" y="175"/>
                    </a:lnTo>
                    <a:lnTo>
                      <a:pt x="26" y="172"/>
                    </a:lnTo>
                    <a:lnTo>
                      <a:pt x="32" y="168"/>
                    </a:lnTo>
                    <a:lnTo>
                      <a:pt x="37" y="164"/>
                    </a:lnTo>
                    <a:lnTo>
                      <a:pt x="45" y="161"/>
                    </a:lnTo>
                    <a:lnTo>
                      <a:pt x="53" y="162"/>
                    </a:lnTo>
                    <a:lnTo>
                      <a:pt x="52" y="169"/>
                    </a:lnTo>
                    <a:lnTo>
                      <a:pt x="52" y="173"/>
                    </a:lnTo>
                    <a:lnTo>
                      <a:pt x="58" y="175"/>
                    </a:lnTo>
                    <a:lnTo>
                      <a:pt x="66" y="177"/>
                    </a:lnTo>
                    <a:lnTo>
                      <a:pt x="71" y="176"/>
                    </a:lnTo>
                    <a:lnTo>
                      <a:pt x="75" y="175"/>
                    </a:lnTo>
                    <a:lnTo>
                      <a:pt x="79" y="172"/>
                    </a:lnTo>
                    <a:lnTo>
                      <a:pt x="82" y="168"/>
                    </a:lnTo>
                    <a:lnTo>
                      <a:pt x="84" y="167"/>
                    </a:lnTo>
                    <a:lnTo>
                      <a:pt x="88" y="167"/>
                    </a:lnTo>
                    <a:lnTo>
                      <a:pt x="92" y="169"/>
                    </a:lnTo>
                    <a:lnTo>
                      <a:pt x="97" y="168"/>
                    </a:lnTo>
                    <a:lnTo>
                      <a:pt x="99" y="164"/>
                    </a:lnTo>
                    <a:lnTo>
                      <a:pt x="99" y="161"/>
                    </a:lnTo>
                    <a:lnTo>
                      <a:pt x="95" y="161"/>
                    </a:lnTo>
                    <a:lnTo>
                      <a:pt x="84" y="157"/>
                    </a:lnTo>
                    <a:lnTo>
                      <a:pt x="77" y="156"/>
                    </a:lnTo>
                    <a:lnTo>
                      <a:pt x="76" y="146"/>
                    </a:lnTo>
                    <a:lnTo>
                      <a:pt x="68" y="143"/>
                    </a:lnTo>
                    <a:lnTo>
                      <a:pt x="62" y="143"/>
                    </a:lnTo>
                    <a:lnTo>
                      <a:pt x="54" y="142"/>
                    </a:lnTo>
                    <a:lnTo>
                      <a:pt x="53" y="134"/>
                    </a:lnTo>
                    <a:lnTo>
                      <a:pt x="50" y="130"/>
                    </a:lnTo>
                    <a:lnTo>
                      <a:pt x="44" y="123"/>
                    </a:lnTo>
                    <a:lnTo>
                      <a:pt x="42" y="121"/>
                    </a:lnTo>
                    <a:lnTo>
                      <a:pt x="27" y="112"/>
                    </a:lnTo>
                    <a:lnTo>
                      <a:pt x="17" y="104"/>
                    </a:lnTo>
                    <a:lnTo>
                      <a:pt x="18" y="101"/>
                    </a:lnTo>
                    <a:lnTo>
                      <a:pt x="23" y="95"/>
                    </a:lnTo>
                    <a:lnTo>
                      <a:pt x="23" y="88"/>
                    </a:lnTo>
                    <a:lnTo>
                      <a:pt x="34" y="87"/>
                    </a:lnTo>
                    <a:lnTo>
                      <a:pt x="40" y="86"/>
                    </a:lnTo>
                    <a:lnTo>
                      <a:pt x="50" y="82"/>
                    </a:lnTo>
                    <a:lnTo>
                      <a:pt x="54" y="77"/>
                    </a:lnTo>
                    <a:lnTo>
                      <a:pt x="57" y="67"/>
                    </a:lnTo>
                    <a:lnTo>
                      <a:pt x="61" y="58"/>
                    </a:lnTo>
                    <a:lnTo>
                      <a:pt x="64" y="50"/>
                    </a:lnTo>
                    <a:lnTo>
                      <a:pt x="69" y="43"/>
                    </a:lnTo>
                    <a:lnTo>
                      <a:pt x="73" y="39"/>
                    </a:lnTo>
                    <a:lnTo>
                      <a:pt x="78" y="38"/>
                    </a:lnTo>
                    <a:lnTo>
                      <a:pt x="85" y="34"/>
                    </a:lnTo>
                    <a:lnTo>
                      <a:pt x="90" y="33"/>
                    </a:lnTo>
                    <a:lnTo>
                      <a:pt x="100" y="34"/>
                    </a:lnTo>
                    <a:lnTo>
                      <a:pt x="101" y="31"/>
                    </a:lnTo>
                    <a:lnTo>
                      <a:pt x="100" y="28"/>
                    </a:lnTo>
                    <a:lnTo>
                      <a:pt x="96" y="22"/>
                    </a:lnTo>
                    <a:lnTo>
                      <a:pt x="96" y="19"/>
                    </a:lnTo>
                    <a:lnTo>
                      <a:pt x="106" y="17"/>
                    </a:lnTo>
                    <a:lnTo>
                      <a:pt x="112" y="18"/>
                    </a:lnTo>
                    <a:lnTo>
                      <a:pt x="118" y="17"/>
                    </a:lnTo>
                    <a:lnTo>
                      <a:pt x="125" y="14"/>
                    </a:lnTo>
                    <a:lnTo>
                      <a:pt x="131" y="8"/>
                    </a:lnTo>
                    <a:lnTo>
                      <a:pt x="136" y="1"/>
                    </a:lnTo>
                    <a:lnTo>
                      <a:pt x="141" y="0"/>
                    </a:lnTo>
                    <a:lnTo>
                      <a:pt x="143" y="1"/>
                    </a:lnTo>
                    <a:lnTo>
                      <a:pt x="146" y="5"/>
                    </a:lnTo>
                    <a:lnTo>
                      <a:pt x="147" y="8"/>
                    </a:lnTo>
                    <a:lnTo>
                      <a:pt x="145" y="10"/>
                    </a:lnTo>
                    <a:lnTo>
                      <a:pt x="145" y="16"/>
                    </a:lnTo>
                    <a:lnTo>
                      <a:pt x="151" y="18"/>
                    </a:lnTo>
                    <a:lnTo>
                      <a:pt x="153" y="19"/>
                    </a:lnTo>
                    <a:lnTo>
                      <a:pt x="156" y="14"/>
                    </a:lnTo>
                    <a:lnTo>
                      <a:pt x="158" y="10"/>
                    </a:lnTo>
                    <a:lnTo>
                      <a:pt x="166" y="14"/>
                    </a:lnTo>
                    <a:lnTo>
                      <a:pt x="174" y="14"/>
                    </a:lnTo>
                    <a:lnTo>
                      <a:pt x="179" y="15"/>
                    </a:lnTo>
                    <a:lnTo>
                      <a:pt x="183" y="16"/>
                    </a:lnTo>
                    <a:lnTo>
                      <a:pt x="187" y="20"/>
                    </a:lnTo>
                    <a:lnTo>
                      <a:pt x="189" y="25"/>
                    </a:lnTo>
                    <a:lnTo>
                      <a:pt x="193" y="30"/>
                    </a:lnTo>
                    <a:lnTo>
                      <a:pt x="196" y="32"/>
                    </a:lnTo>
                    <a:lnTo>
                      <a:pt x="198" y="30"/>
                    </a:lnTo>
                    <a:lnTo>
                      <a:pt x="205" y="32"/>
                    </a:lnTo>
                    <a:lnTo>
                      <a:pt x="211" y="33"/>
                    </a:lnTo>
                    <a:lnTo>
                      <a:pt x="220" y="32"/>
                    </a:lnTo>
                    <a:lnTo>
                      <a:pt x="228" y="30"/>
                    </a:lnTo>
                    <a:lnTo>
                      <a:pt x="234" y="32"/>
                    </a:lnTo>
                    <a:lnTo>
                      <a:pt x="242" y="36"/>
                    </a:lnTo>
                    <a:lnTo>
                      <a:pt x="246" y="38"/>
                    </a:lnTo>
                    <a:lnTo>
                      <a:pt x="265" y="40"/>
                    </a:lnTo>
                    <a:lnTo>
                      <a:pt x="272" y="43"/>
                    </a:lnTo>
                    <a:lnTo>
                      <a:pt x="276" y="45"/>
                    </a:lnTo>
                    <a:lnTo>
                      <a:pt x="287" y="45"/>
                    </a:lnTo>
                    <a:lnTo>
                      <a:pt x="300" y="43"/>
                    </a:lnTo>
                    <a:lnTo>
                      <a:pt x="306" y="46"/>
                    </a:lnTo>
                    <a:lnTo>
                      <a:pt x="319" y="59"/>
                    </a:lnTo>
                    <a:lnTo>
                      <a:pt x="325" y="64"/>
                    </a:lnTo>
                    <a:lnTo>
                      <a:pt x="327" y="64"/>
                    </a:lnTo>
                    <a:lnTo>
                      <a:pt x="327" y="71"/>
                    </a:lnTo>
                    <a:lnTo>
                      <a:pt x="327" y="114"/>
                    </a:lnTo>
                    <a:lnTo>
                      <a:pt x="327" y="146"/>
                    </a:lnTo>
                    <a:lnTo>
                      <a:pt x="328" y="178"/>
                    </a:lnTo>
                    <a:lnTo>
                      <a:pt x="328" y="214"/>
                    </a:lnTo>
                    <a:lnTo>
                      <a:pt x="328" y="241"/>
                    </a:lnTo>
                    <a:lnTo>
                      <a:pt x="328" y="293"/>
                    </a:lnTo>
                    <a:lnTo>
                      <a:pt x="328" y="317"/>
                    </a:lnTo>
                    <a:lnTo>
                      <a:pt x="329" y="329"/>
                    </a:lnTo>
                    <a:lnTo>
                      <a:pt x="330" y="332"/>
                    </a:lnTo>
                    <a:lnTo>
                      <a:pt x="334" y="333"/>
                    </a:lnTo>
                    <a:lnTo>
                      <a:pt x="347" y="331"/>
                    </a:lnTo>
                    <a:lnTo>
                      <a:pt x="351" y="332"/>
                    </a:lnTo>
                    <a:lnTo>
                      <a:pt x="353" y="336"/>
                    </a:lnTo>
                    <a:lnTo>
                      <a:pt x="354" y="340"/>
                    </a:lnTo>
                    <a:lnTo>
                      <a:pt x="356" y="344"/>
                    </a:lnTo>
                    <a:lnTo>
                      <a:pt x="368" y="358"/>
                    </a:lnTo>
                    <a:lnTo>
                      <a:pt x="373" y="365"/>
                    </a:lnTo>
                    <a:lnTo>
                      <a:pt x="374" y="361"/>
                    </a:lnTo>
                    <a:lnTo>
                      <a:pt x="379" y="359"/>
                    </a:lnTo>
                    <a:lnTo>
                      <a:pt x="386" y="352"/>
                    </a:lnTo>
                    <a:lnTo>
                      <a:pt x="389" y="347"/>
                    </a:lnTo>
                    <a:lnTo>
                      <a:pt x="392" y="345"/>
                    </a:lnTo>
                    <a:lnTo>
                      <a:pt x="396" y="346"/>
                    </a:lnTo>
                    <a:lnTo>
                      <a:pt x="398" y="348"/>
                    </a:lnTo>
                    <a:lnTo>
                      <a:pt x="400" y="354"/>
                    </a:lnTo>
                    <a:lnTo>
                      <a:pt x="402" y="357"/>
                    </a:lnTo>
                    <a:lnTo>
                      <a:pt x="413" y="369"/>
                    </a:lnTo>
                    <a:lnTo>
                      <a:pt x="418" y="375"/>
                    </a:lnTo>
                    <a:lnTo>
                      <a:pt x="427" y="393"/>
                    </a:lnTo>
                    <a:lnTo>
                      <a:pt x="436" y="412"/>
                    </a:lnTo>
                    <a:lnTo>
                      <a:pt x="439" y="416"/>
                    </a:lnTo>
                    <a:lnTo>
                      <a:pt x="440" y="416"/>
                    </a:lnTo>
                    <a:lnTo>
                      <a:pt x="445" y="420"/>
                    </a:lnTo>
                    <a:lnTo>
                      <a:pt x="456" y="427"/>
                    </a:lnTo>
                    <a:lnTo>
                      <a:pt x="459" y="430"/>
                    </a:lnTo>
                    <a:lnTo>
                      <a:pt x="458" y="437"/>
                    </a:lnTo>
                    <a:lnTo>
                      <a:pt x="460" y="445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71" name="Freeform 471"/>
              <p:cNvSpPr>
                <a:spLocks/>
              </p:cNvSpPr>
              <p:nvPr/>
            </p:nvSpPr>
            <p:spPr bwMode="auto">
              <a:xfrm>
                <a:off x="1266" y="2789"/>
                <a:ext cx="9" cy="6"/>
              </a:xfrm>
              <a:custGeom>
                <a:avLst/>
                <a:gdLst/>
                <a:ahLst/>
                <a:cxnLst>
                  <a:cxn ang="0">
                    <a:pos x="4" y="6"/>
                  </a:cxn>
                  <a:cxn ang="0">
                    <a:pos x="3" y="6"/>
                  </a:cxn>
                  <a:cxn ang="0">
                    <a:pos x="3" y="4"/>
                  </a:cxn>
                  <a:cxn ang="0">
                    <a:pos x="0" y="2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5" y="2"/>
                  </a:cxn>
                  <a:cxn ang="0">
                    <a:pos x="9" y="4"/>
                  </a:cxn>
                  <a:cxn ang="0">
                    <a:pos x="9" y="5"/>
                  </a:cxn>
                  <a:cxn ang="0">
                    <a:pos x="7" y="6"/>
                  </a:cxn>
                  <a:cxn ang="0">
                    <a:pos x="4" y="6"/>
                  </a:cxn>
                </a:cxnLst>
                <a:rect l="0" t="0" r="r" b="b"/>
                <a:pathLst>
                  <a:path w="9" h="6">
                    <a:moveTo>
                      <a:pt x="4" y="6"/>
                    </a:moveTo>
                    <a:lnTo>
                      <a:pt x="3" y="6"/>
                    </a:lnTo>
                    <a:lnTo>
                      <a:pt x="3" y="4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5" y="2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4" y="6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72" name="Freeform 472"/>
              <p:cNvSpPr>
                <a:spLocks/>
              </p:cNvSpPr>
              <p:nvPr/>
            </p:nvSpPr>
            <p:spPr bwMode="auto">
              <a:xfrm>
                <a:off x="1246" y="2781"/>
                <a:ext cx="8" cy="6"/>
              </a:xfrm>
              <a:custGeom>
                <a:avLst/>
                <a:gdLst/>
                <a:ahLst/>
                <a:cxnLst>
                  <a:cxn ang="0">
                    <a:pos x="8" y="5"/>
                  </a:cxn>
                  <a:cxn ang="0">
                    <a:pos x="7" y="6"/>
                  </a:cxn>
                  <a:cxn ang="0">
                    <a:pos x="6" y="6"/>
                  </a:cxn>
                  <a:cxn ang="0">
                    <a:pos x="5" y="5"/>
                  </a:cxn>
                  <a:cxn ang="0">
                    <a:pos x="4" y="5"/>
                  </a:cxn>
                  <a:cxn ang="0">
                    <a:pos x="2" y="5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4" y="0"/>
                  </a:cxn>
                  <a:cxn ang="0">
                    <a:pos x="5" y="1"/>
                  </a:cxn>
                  <a:cxn ang="0">
                    <a:pos x="5" y="3"/>
                  </a:cxn>
                  <a:cxn ang="0">
                    <a:pos x="6" y="4"/>
                  </a:cxn>
                  <a:cxn ang="0">
                    <a:pos x="8" y="5"/>
                  </a:cxn>
                </a:cxnLst>
                <a:rect l="0" t="0" r="r" b="b"/>
                <a:pathLst>
                  <a:path w="8" h="6">
                    <a:moveTo>
                      <a:pt x="8" y="5"/>
                    </a:moveTo>
                    <a:lnTo>
                      <a:pt x="7" y="6"/>
                    </a:lnTo>
                    <a:lnTo>
                      <a:pt x="6" y="6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2" y="5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5" y="3"/>
                    </a:lnTo>
                    <a:lnTo>
                      <a:pt x="6" y="4"/>
                    </a:lnTo>
                    <a:lnTo>
                      <a:pt x="8" y="5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73" name="Freeform 473"/>
              <p:cNvSpPr>
                <a:spLocks/>
              </p:cNvSpPr>
              <p:nvPr/>
            </p:nvSpPr>
            <p:spPr bwMode="auto">
              <a:xfrm>
                <a:off x="1652" y="2361"/>
                <a:ext cx="696" cy="377"/>
              </a:xfrm>
              <a:custGeom>
                <a:avLst/>
                <a:gdLst/>
                <a:ahLst/>
                <a:cxnLst>
                  <a:cxn ang="0">
                    <a:pos x="77" y="254"/>
                  </a:cxn>
                  <a:cxn ang="0">
                    <a:pos x="55" y="244"/>
                  </a:cxn>
                  <a:cxn ang="0">
                    <a:pos x="44" y="229"/>
                  </a:cxn>
                  <a:cxn ang="0">
                    <a:pos x="32" y="207"/>
                  </a:cxn>
                  <a:cxn ang="0">
                    <a:pos x="30" y="199"/>
                  </a:cxn>
                  <a:cxn ang="0">
                    <a:pos x="20" y="188"/>
                  </a:cxn>
                  <a:cxn ang="0">
                    <a:pos x="7" y="143"/>
                  </a:cxn>
                  <a:cxn ang="0">
                    <a:pos x="9" y="68"/>
                  </a:cxn>
                  <a:cxn ang="0">
                    <a:pos x="7" y="56"/>
                  </a:cxn>
                  <a:cxn ang="0">
                    <a:pos x="1" y="20"/>
                  </a:cxn>
                  <a:cxn ang="0">
                    <a:pos x="24" y="38"/>
                  </a:cxn>
                  <a:cxn ang="0">
                    <a:pos x="106" y="8"/>
                  </a:cxn>
                  <a:cxn ang="0">
                    <a:pos x="308" y="8"/>
                  </a:cxn>
                  <a:cxn ang="0">
                    <a:pos x="384" y="18"/>
                  </a:cxn>
                  <a:cxn ang="0">
                    <a:pos x="407" y="25"/>
                  </a:cxn>
                  <a:cxn ang="0">
                    <a:pos x="479" y="51"/>
                  </a:cxn>
                  <a:cxn ang="0">
                    <a:pos x="510" y="116"/>
                  </a:cxn>
                  <a:cxn ang="0">
                    <a:pos x="537" y="123"/>
                  </a:cxn>
                  <a:cxn ang="0">
                    <a:pos x="581" y="93"/>
                  </a:cxn>
                  <a:cxn ang="0">
                    <a:pos x="664" y="46"/>
                  </a:cxn>
                  <a:cxn ang="0">
                    <a:pos x="692" y="71"/>
                  </a:cxn>
                  <a:cxn ang="0">
                    <a:pos x="688" y="87"/>
                  </a:cxn>
                  <a:cxn ang="0">
                    <a:pos x="671" y="90"/>
                  </a:cxn>
                  <a:cxn ang="0">
                    <a:pos x="655" y="103"/>
                  </a:cxn>
                  <a:cxn ang="0">
                    <a:pos x="646" y="124"/>
                  </a:cxn>
                  <a:cxn ang="0">
                    <a:pos x="660" y="131"/>
                  </a:cxn>
                  <a:cxn ang="0">
                    <a:pos x="643" y="133"/>
                  </a:cxn>
                  <a:cxn ang="0">
                    <a:pos x="612" y="143"/>
                  </a:cxn>
                  <a:cxn ang="0">
                    <a:pos x="599" y="178"/>
                  </a:cxn>
                  <a:cxn ang="0">
                    <a:pos x="596" y="179"/>
                  </a:cxn>
                  <a:cxn ang="0">
                    <a:pos x="587" y="203"/>
                  </a:cxn>
                  <a:cxn ang="0">
                    <a:pos x="585" y="186"/>
                  </a:cxn>
                  <a:cxn ang="0">
                    <a:pos x="583" y="178"/>
                  </a:cxn>
                  <a:cxn ang="0">
                    <a:pos x="584" y="171"/>
                  </a:cxn>
                  <a:cxn ang="0">
                    <a:pos x="579" y="184"/>
                  </a:cxn>
                  <a:cxn ang="0">
                    <a:pos x="574" y="181"/>
                  </a:cxn>
                  <a:cxn ang="0">
                    <a:pos x="583" y="198"/>
                  </a:cxn>
                  <a:cxn ang="0">
                    <a:pos x="582" y="203"/>
                  </a:cxn>
                  <a:cxn ang="0">
                    <a:pos x="588" y="211"/>
                  </a:cxn>
                  <a:cxn ang="0">
                    <a:pos x="589" y="221"/>
                  </a:cxn>
                  <a:cxn ang="0">
                    <a:pos x="579" y="218"/>
                  </a:cxn>
                  <a:cxn ang="0">
                    <a:pos x="589" y="222"/>
                  </a:cxn>
                  <a:cxn ang="0">
                    <a:pos x="579" y="231"/>
                  </a:cxn>
                  <a:cxn ang="0">
                    <a:pos x="578" y="238"/>
                  </a:cxn>
                  <a:cxn ang="0">
                    <a:pos x="558" y="254"/>
                  </a:cxn>
                  <a:cxn ang="0">
                    <a:pos x="520" y="299"/>
                  </a:cxn>
                  <a:cxn ang="0">
                    <a:pos x="535" y="372"/>
                  </a:cxn>
                  <a:cxn ang="0">
                    <a:pos x="517" y="362"/>
                  </a:cxn>
                  <a:cxn ang="0">
                    <a:pos x="506" y="330"/>
                  </a:cxn>
                  <a:cxn ang="0">
                    <a:pos x="471" y="307"/>
                  </a:cxn>
                  <a:cxn ang="0">
                    <a:pos x="435" y="303"/>
                  </a:cxn>
                  <a:cxn ang="0">
                    <a:pos x="422" y="313"/>
                  </a:cxn>
                  <a:cxn ang="0">
                    <a:pos x="416" y="319"/>
                  </a:cxn>
                  <a:cxn ang="0">
                    <a:pos x="381" y="313"/>
                  </a:cxn>
                  <a:cxn ang="0">
                    <a:pos x="341" y="327"/>
                  </a:cxn>
                  <a:cxn ang="0">
                    <a:pos x="327" y="356"/>
                  </a:cxn>
                  <a:cxn ang="0">
                    <a:pos x="301" y="342"/>
                  </a:cxn>
                  <a:cxn ang="0">
                    <a:pos x="259" y="322"/>
                  </a:cxn>
                  <a:cxn ang="0">
                    <a:pos x="209" y="285"/>
                  </a:cxn>
                  <a:cxn ang="0">
                    <a:pos x="106" y="272"/>
                  </a:cxn>
                </a:cxnLst>
                <a:rect l="0" t="0" r="r" b="b"/>
                <a:pathLst>
                  <a:path w="696" h="377">
                    <a:moveTo>
                      <a:pt x="91" y="273"/>
                    </a:moveTo>
                    <a:lnTo>
                      <a:pt x="91" y="273"/>
                    </a:lnTo>
                    <a:lnTo>
                      <a:pt x="90" y="270"/>
                    </a:lnTo>
                    <a:lnTo>
                      <a:pt x="89" y="270"/>
                    </a:lnTo>
                    <a:lnTo>
                      <a:pt x="89" y="270"/>
                    </a:lnTo>
                    <a:lnTo>
                      <a:pt x="89" y="270"/>
                    </a:lnTo>
                    <a:lnTo>
                      <a:pt x="89" y="270"/>
                    </a:lnTo>
                    <a:lnTo>
                      <a:pt x="89" y="266"/>
                    </a:lnTo>
                    <a:lnTo>
                      <a:pt x="87" y="262"/>
                    </a:lnTo>
                    <a:lnTo>
                      <a:pt x="85" y="259"/>
                    </a:lnTo>
                    <a:lnTo>
                      <a:pt x="81" y="256"/>
                    </a:lnTo>
                    <a:lnTo>
                      <a:pt x="78" y="254"/>
                    </a:lnTo>
                    <a:lnTo>
                      <a:pt x="78" y="254"/>
                    </a:lnTo>
                    <a:lnTo>
                      <a:pt x="77" y="254"/>
                    </a:lnTo>
                    <a:lnTo>
                      <a:pt x="77" y="255"/>
                    </a:lnTo>
                    <a:lnTo>
                      <a:pt x="77" y="255"/>
                    </a:lnTo>
                    <a:lnTo>
                      <a:pt x="76" y="255"/>
                    </a:lnTo>
                    <a:lnTo>
                      <a:pt x="75" y="254"/>
                    </a:lnTo>
                    <a:lnTo>
                      <a:pt x="76" y="253"/>
                    </a:lnTo>
                    <a:lnTo>
                      <a:pt x="75" y="252"/>
                    </a:lnTo>
                    <a:lnTo>
                      <a:pt x="74" y="250"/>
                    </a:lnTo>
                    <a:lnTo>
                      <a:pt x="73" y="250"/>
                    </a:lnTo>
                    <a:lnTo>
                      <a:pt x="71" y="251"/>
                    </a:lnTo>
                    <a:lnTo>
                      <a:pt x="66" y="249"/>
                    </a:lnTo>
                    <a:lnTo>
                      <a:pt x="64" y="247"/>
                    </a:lnTo>
                    <a:lnTo>
                      <a:pt x="62" y="245"/>
                    </a:lnTo>
                    <a:lnTo>
                      <a:pt x="60" y="245"/>
                    </a:lnTo>
                    <a:lnTo>
                      <a:pt x="55" y="244"/>
                    </a:lnTo>
                    <a:lnTo>
                      <a:pt x="51" y="245"/>
                    </a:lnTo>
                    <a:lnTo>
                      <a:pt x="50" y="243"/>
                    </a:lnTo>
                    <a:lnTo>
                      <a:pt x="49" y="243"/>
                    </a:lnTo>
                    <a:lnTo>
                      <a:pt x="49" y="242"/>
                    </a:lnTo>
                    <a:lnTo>
                      <a:pt x="49" y="241"/>
                    </a:lnTo>
                    <a:lnTo>
                      <a:pt x="48" y="238"/>
                    </a:lnTo>
                    <a:lnTo>
                      <a:pt x="49" y="235"/>
                    </a:lnTo>
                    <a:lnTo>
                      <a:pt x="48" y="234"/>
                    </a:lnTo>
                    <a:lnTo>
                      <a:pt x="47" y="234"/>
                    </a:lnTo>
                    <a:lnTo>
                      <a:pt x="46" y="233"/>
                    </a:lnTo>
                    <a:lnTo>
                      <a:pt x="46" y="233"/>
                    </a:lnTo>
                    <a:lnTo>
                      <a:pt x="46" y="232"/>
                    </a:lnTo>
                    <a:lnTo>
                      <a:pt x="46" y="230"/>
                    </a:lnTo>
                    <a:lnTo>
                      <a:pt x="44" y="229"/>
                    </a:lnTo>
                    <a:lnTo>
                      <a:pt x="43" y="227"/>
                    </a:lnTo>
                    <a:lnTo>
                      <a:pt x="40" y="226"/>
                    </a:lnTo>
                    <a:lnTo>
                      <a:pt x="38" y="222"/>
                    </a:lnTo>
                    <a:lnTo>
                      <a:pt x="37" y="221"/>
                    </a:lnTo>
                    <a:lnTo>
                      <a:pt x="36" y="219"/>
                    </a:lnTo>
                    <a:lnTo>
                      <a:pt x="34" y="218"/>
                    </a:lnTo>
                    <a:lnTo>
                      <a:pt x="33" y="214"/>
                    </a:lnTo>
                    <a:lnTo>
                      <a:pt x="33" y="212"/>
                    </a:lnTo>
                    <a:lnTo>
                      <a:pt x="34" y="212"/>
                    </a:lnTo>
                    <a:lnTo>
                      <a:pt x="35" y="211"/>
                    </a:lnTo>
                    <a:lnTo>
                      <a:pt x="35" y="209"/>
                    </a:lnTo>
                    <a:lnTo>
                      <a:pt x="34" y="207"/>
                    </a:lnTo>
                    <a:lnTo>
                      <a:pt x="33" y="207"/>
                    </a:lnTo>
                    <a:lnTo>
                      <a:pt x="32" y="207"/>
                    </a:lnTo>
                    <a:lnTo>
                      <a:pt x="30" y="207"/>
                    </a:lnTo>
                    <a:lnTo>
                      <a:pt x="27" y="203"/>
                    </a:lnTo>
                    <a:lnTo>
                      <a:pt x="27" y="202"/>
                    </a:lnTo>
                    <a:lnTo>
                      <a:pt x="27" y="199"/>
                    </a:lnTo>
                    <a:lnTo>
                      <a:pt x="26" y="199"/>
                    </a:lnTo>
                    <a:lnTo>
                      <a:pt x="26" y="196"/>
                    </a:lnTo>
                    <a:lnTo>
                      <a:pt x="26" y="195"/>
                    </a:lnTo>
                    <a:lnTo>
                      <a:pt x="27" y="195"/>
                    </a:lnTo>
                    <a:lnTo>
                      <a:pt x="28" y="195"/>
                    </a:lnTo>
                    <a:lnTo>
                      <a:pt x="28" y="196"/>
                    </a:lnTo>
                    <a:lnTo>
                      <a:pt x="27" y="196"/>
                    </a:lnTo>
                    <a:lnTo>
                      <a:pt x="28" y="198"/>
                    </a:lnTo>
                    <a:lnTo>
                      <a:pt x="30" y="198"/>
                    </a:lnTo>
                    <a:lnTo>
                      <a:pt x="30" y="199"/>
                    </a:lnTo>
                    <a:lnTo>
                      <a:pt x="32" y="199"/>
                    </a:lnTo>
                    <a:lnTo>
                      <a:pt x="29" y="196"/>
                    </a:lnTo>
                    <a:lnTo>
                      <a:pt x="28" y="195"/>
                    </a:lnTo>
                    <a:lnTo>
                      <a:pt x="28" y="193"/>
                    </a:lnTo>
                    <a:lnTo>
                      <a:pt x="27" y="192"/>
                    </a:lnTo>
                    <a:lnTo>
                      <a:pt x="27" y="190"/>
                    </a:lnTo>
                    <a:lnTo>
                      <a:pt x="26" y="190"/>
                    </a:lnTo>
                    <a:lnTo>
                      <a:pt x="26" y="191"/>
                    </a:lnTo>
                    <a:lnTo>
                      <a:pt x="27" y="194"/>
                    </a:lnTo>
                    <a:lnTo>
                      <a:pt x="26" y="194"/>
                    </a:lnTo>
                    <a:lnTo>
                      <a:pt x="24" y="193"/>
                    </a:lnTo>
                    <a:lnTo>
                      <a:pt x="24" y="193"/>
                    </a:lnTo>
                    <a:lnTo>
                      <a:pt x="21" y="190"/>
                    </a:lnTo>
                    <a:lnTo>
                      <a:pt x="20" y="188"/>
                    </a:lnTo>
                    <a:lnTo>
                      <a:pt x="18" y="184"/>
                    </a:lnTo>
                    <a:lnTo>
                      <a:pt x="15" y="181"/>
                    </a:lnTo>
                    <a:lnTo>
                      <a:pt x="12" y="178"/>
                    </a:lnTo>
                    <a:lnTo>
                      <a:pt x="11" y="177"/>
                    </a:lnTo>
                    <a:lnTo>
                      <a:pt x="12" y="176"/>
                    </a:lnTo>
                    <a:lnTo>
                      <a:pt x="10" y="171"/>
                    </a:lnTo>
                    <a:lnTo>
                      <a:pt x="11" y="168"/>
                    </a:lnTo>
                    <a:lnTo>
                      <a:pt x="10" y="164"/>
                    </a:lnTo>
                    <a:lnTo>
                      <a:pt x="9" y="162"/>
                    </a:lnTo>
                    <a:lnTo>
                      <a:pt x="5" y="156"/>
                    </a:lnTo>
                    <a:lnTo>
                      <a:pt x="4" y="154"/>
                    </a:lnTo>
                    <a:lnTo>
                      <a:pt x="5" y="150"/>
                    </a:lnTo>
                    <a:lnTo>
                      <a:pt x="6" y="145"/>
                    </a:lnTo>
                    <a:lnTo>
                      <a:pt x="7" y="143"/>
                    </a:lnTo>
                    <a:lnTo>
                      <a:pt x="7" y="136"/>
                    </a:lnTo>
                    <a:lnTo>
                      <a:pt x="6" y="131"/>
                    </a:lnTo>
                    <a:lnTo>
                      <a:pt x="2" y="120"/>
                    </a:lnTo>
                    <a:lnTo>
                      <a:pt x="2" y="113"/>
                    </a:lnTo>
                    <a:lnTo>
                      <a:pt x="2" y="111"/>
                    </a:lnTo>
                    <a:lnTo>
                      <a:pt x="3" y="109"/>
                    </a:lnTo>
                    <a:lnTo>
                      <a:pt x="6" y="107"/>
                    </a:lnTo>
                    <a:lnTo>
                      <a:pt x="7" y="102"/>
                    </a:lnTo>
                    <a:lnTo>
                      <a:pt x="6" y="98"/>
                    </a:lnTo>
                    <a:lnTo>
                      <a:pt x="5" y="96"/>
                    </a:lnTo>
                    <a:lnTo>
                      <a:pt x="7" y="83"/>
                    </a:lnTo>
                    <a:lnTo>
                      <a:pt x="8" y="79"/>
                    </a:lnTo>
                    <a:lnTo>
                      <a:pt x="9" y="74"/>
                    </a:lnTo>
                    <a:lnTo>
                      <a:pt x="9" y="68"/>
                    </a:lnTo>
                    <a:lnTo>
                      <a:pt x="9" y="67"/>
                    </a:lnTo>
                    <a:lnTo>
                      <a:pt x="8" y="65"/>
                    </a:lnTo>
                    <a:lnTo>
                      <a:pt x="9" y="64"/>
                    </a:lnTo>
                    <a:lnTo>
                      <a:pt x="8" y="62"/>
                    </a:lnTo>
                    <a:lnTo>
                      <a:pt x="9" y="62"/>
                    </a:lnTo>
                    <a:lnTo>
                      <a:pt x="9" y="60"/>
                    </a:lnTo>
                    <a:lnTo>
                      <a:pt x="9" y="59"/>
                    </a:lnTo>
                    <a:lnTo>
                      <a:pt x="9" y="58"/>
                    </a:lnTo>
                    <a:lnTo>
                      <a:pt x="8" y="57"/>
                    </a:lnTo>
                    <a:lnTo>
                      <a:pt x="10" y="58"/>
                    </a:lnTo>
                    <a:lnTo>
                      <a:pt x="11" y="58"/>
                    </a:lnTo>
                    <a:lnTo>
                      <a:pt x="11" y="57"/>
                    </a:lnTo>
                    <a:lnTo>
                      <a:pt x="11" y="57"/>
                    </a:lnTo>
                    <a:lnTo>
                      <a:pt x="7" y="56"/>
                    </a:lnTo>
                    <a:lnTo>
                      <a:pt x="8" y="51"/>
                    </a:lnTo>
                    <a:lnTo>
                      <a:pt x="7" y="48"/>
                    </a:lnTo>
                    <a:lnTo>
                      <a:pt x="7" y="46"/>
                    </a:lnTo>
                    <a:lnTo>
                      <a:pt x="10" y="44"/>
                    </a:lnTo>
                    <a:lnTo>
                      <a:pt x="8" y="44"/>
                    </a:lnTo>
                    <a:lnTo>
                      <a:pt x="8" y="43"/>
                    </a:lnTo>
                    <a:lnTo>
                      <a:pt x="7" y="43"/>
                    </a:lnTo>
                    <a:lnTo>
                      <a:pt x="7" y="43"/>
                    </a:lnTo>
                    <a:lnTo>
                      <a:pt x="7" y="44"/>
                    </a:lnTo>
                    <a:lnTo>
                      <a:pt x="6" y="45"/>
                    </a:lnTo>
                    <a:lnTo>
                      <a:pt x="5" y="37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1" y="20"/>
                    </a:lnTo>
                    <a:lnTo>
                      <a:pt x="4" y="21"/>
                    </a:lnTo>
                    <a:lnTo>
                      <a:pt x="7" y="23"/>
                    </a:lnTo>
                    <a:lnTo>
                      <a:pt x="11" y="24"/>
                    </a:lnTo>
                    <a:lnTo>
                      <a:pt x="15" y="24"/>
                    </a:lnTo>
                    <a:lnTo>
                      <a:pt x="18" y="24"/>
                    </a:lnTo>
                    <a:lnTo>
                      <a:pt x="20" y="24"/>
                    </a:lnTo>
                    <a:lnTo>
                      <a:pt x="23" y="27"/>
                    </a:lnTo>
                    <a:lnTo>
                      <a:pt x="23" y="31"/>
                    </a:lnTo>
                    <a:lnTo>
                      <a:pt x="21" y="33"/>
                    </a:lnTo>
                    <a:lnTo>
                      <a:pt x="19" y="36"/>
                    </a:lnTo>
                    <a:lnTo>
                      <a:pt x="22" y="37"/>
                    </a:lnTo>
                    <a:lnTo>
                      <a:pt x="23" y="39"/>
                    </a:lnTo>
                    <a:lnTo>
                      <a:pt x="24" y="40"/>
                    </a:lnTo>
                    <a:lnTo>
                      <a:pt x="24" y="38"/>
                    </a:lnTo>
                    <a:lnTo>
                      <a:pt x="25" y="37"/>
                    </a:lnTo>
                    <a:lnTo>
                      <a:pt x="27" y="34"/>
                    </a:lnTo>
                    <a:lnTo>
                      <a:pt x="28" y="30"/>
                    </a:lnTo>
                    <a:lnTo>
                      <a:pt x="29" y="26"/>
                    </a:lnTo>
                    <a:lnTo>
                      <a:pt x="28" y="23"/>
                    </a:lnTo>
                    <a:lnTo>
                      <a:pt x="27" y="15"/>
                    </a:lnTo>
                    <a:lnTo>
                      <a:pt x="26" y="12"/>
                    </a:lnTo>
                    <a:lnTo>
                      <a:pt x="22" y="8"/>
                    </a:lnTo>
                    <a:lnTo>
                      <a:pt x="23" y="8"/>
                    </a:lnTo>
                    <a:lnTo>
                      <a:pt x="37" y="8"/>
                    </a:lnTo>
                    <a:lnTo>
                      <a:pt x="44" y="8"/>
                    </a:lnTo>
                    <a:lnTo>
                      <a:pt x="69" y="8"/>
                    </a:lnTo>
                    <a:lnTo>
                      <a:pt x="91" y="8"/>
                    </a:lnTo>
                    <a:lnTo>
                      <a:pt x="106" y="8"/>
                    </a:lnTo>
                    <a:lnTo>
                      <a:pt x="115" y="8"/>
                    </a:lnTo>
                    <a:lnTo>
                      <a:pt x="143" y="8"/>
                    </a:lnTo>
                    <a:lnTo>
                      <a:pt x="147" y="8"/>
                    </a:lnTo>
                    <a:lnTo>
                      <a:pt x="169" y="8"/>
                    </a:lnTo>
                    <a:lnTo>
                      <a:pt x="175" y="8"/>
                    </a:lnTo>
                    <a:lnTo>
                      <a:pt x="196" y="8"/>
                    </a:lnTo>
                    <a:lnTo>
                      <a:pt x="201" y="8"/>
                    </a:lnTo>
                    <a:lnTo>
                      <a:pt x="220" y="8"/>
                    </a:lnTo>
                    <a:lnTo>
                      <a:pt x="246" y="8"/>
                    </a:lnTo>
                    <a:lnTo>
                      <a:pt x="250" y="8"/>
                    </a:lnTo>
                    <a:lnTo>
                      <a:pt x="266" y="8"/>
                    </a:lnTo>
                    <a:lnTo>
                      <a:pt x="277" y="8"/>
                    </a:lnTo>
                    <a:lnTo>
                      <a:pt x="292" y="8"/>
                    </a:lnTo>
                    <a:lnTo>
                      <a:pt x="308" y="8"/>
                    </a:lnTo>
                    <a:lnTo>
                      <a:pt x="319" y="8"/>
                    </a:lnTo>
                    <a:lnTo>
                      <a:pt x="327" y="8"/>
                    </a:lnTo>
                    <a:lnTo>
                      <a:pt x="342" y="8"/>
                    </a:lnTo>
                    <a:lnTo>
                      <a:pt x="357" y="8"/>
                    </a:lnTo>
                    <a:lnTo>
                      <a:pt x="360" y="8"/>
                    </a:lnTo>
                    <a:lnTo>
                      <a:pt x="358" y="3"/>
                    </a:lnTo>
                    <a:lnTo>
                      <a:pt x="357" y="0"/>
                    </a:lnTo>
                    <a:lnTo>
                      <a:pt x="360" y="0"/>
                    </a:lnTo>
                    <a:lnTo>
                      <a:pt x="365" y="6"/>
                    </a:lnTo>
                    <a:lnTo>
                      <a:pt x="367" y="9"/>
                    </a:lnTo>
                    <a:lnTo>
                      <a:pt x="369" y="13"/>
                    </a:lnTo>
                    <a:lnTo>
                      <a:pt x="373" y="17"/>
                    </a:lnTo>
                    <a:lnTo>
                      <a:pt x="376" y="16"/>
                    </a:lnTo>
                    <a:lnTo>
                      <a:pt x="384" y="18"/>
                    </a:lnTo>
                    <a:lnTo>
                      <a:pt x="384" y="20"/>
                    </a:lnTo>
                    <a:lnTo>
                      <a:pt x="385" y="19"/>
                    </a:lnTo>
                    <a:lnTo>
                      <a:pt x="387" y="23"/>
                    </a:lnTo>
                    <a:lnTo>
                      <a:pt x="388" y="21"/>
                    </a:lnTo>
                    <a:lnTo>
                      <a:pt x="391" y="21"/>
                    </a:lnTo>
                    <a:lnTo>
                      <a:pt x="392" y="24"/>
                    </a:lnTo>
                    <a:lnTo>
                      <a:pt x="395" y="24"/>
                    </a:lnTo>
                    <a:lnTo>
                      <a:pt x="395" y="26"/>
                    </a:lnTo>
                    <a:lnTo>
                      <a:pt x="398" y="27"/>
                    </a:lnTo>
                    <a:lnTo>
                      <a:pt x="401" y="26"/>
                    </a:lnTo>
                    <a:lnTo>
                      <a:pt x="402" y="25"/>
                    </a:lnTo>
                    <a:lnTo>
                      <a:pt x="404" y="24"/>
                    </a:lnTo>
                    <a:lnTo>
                      <a:pt x="406" y="23"/>
                    </a:lnTo>
                    <a:lnTo>
                      <a:pt x="407" y="25"/>
                    </a:lnTo>
                    <a:lnTo>
                      <a:pt x="408" y="26"/>
                    </a:lnTo>
                    <a:lnTo>
                      <a:pt x="412" y="25"/>
                    </a:lnTo>
                    <a:lnTo>
                      <a:pt x="415" y="26"/>
                    </a:lnTo>
                    <a:lnTo>
                      <a:pt x="416" y="27"/>
                    </a:lnTo>
                    <a:lnTo>
                      <a:pt x="417" y="28"/>
                    </a:lnTo>
                    <a:lnTo>
                      <a:pt x="420" y="28"/>
                    </a:lnTo>
                    <a:lnTo>
                      <a:pt x="424" y="28"/>
                    </a:lnTo>
                    <a:lnTo>
                      <a:pt x="432" y="23"/>
                    </a:lnTo>
                    <a:lnTo>
                      <a:pt x="436" y="22"/>
                    </a:lnTo>
                    <a:lnTo>
                      <a:pt x="440" y="24"/>
                    </a:lnTo>
                    <a:lnTo>
                      <a:pt x="446" y="27"/>
                    </a:lnTo>
                    <a:lnTo>
                      <a:pt x="467" y="39"/>
                    </a:lnTo>
                    <a:lnTo>
                      <a:pt x="479" y="48"/>
                    </a:lnTo>
                    <a:lnTo>
                      <a:pt x="479" y="51"/>
                    </a:lnTo>
                    <a:lnTo>
                      <a:pt x="482" y="55"/>
                    </a:lnTo>
                    <a:lnTo>
                      <a:pt x="485" y="55"/>
                    </a:lnTo>
                    <a:lnTo>
                      <a:pt x="486" y="56"/>
                    </a:lnTo>
                    <a:lnTo>
                      <a:pt x="487" y="58"/>
                    </a:lnTo>
                    <a:lnTo>
                      <a:pt x="492" y="59"/>
                    </a:lnTo>
                    <a:lnTo>
                      <a:pt x="494" y="61"/>
                    </a:lnTo>
                    <a:lnTo>
                      <a:pt x="493" y="64"/>
                    </a:lnTo>
                    <a:lnTo>
                      <a:pt x="494" y="66"/>
                    </a:lnTo>
                    <a:lnTo>
                      <a:pt x="508" y="74"/>
                    </a:lnTo>
                    <a:lnTo>
                      <a:pt x="513" y="99"/>
                    </a:lnTo>
                    <a:lnTo>
                      <a:pt x="513" y="103"/>
                    </a:lnTo>
                    <a:lnTo>
                      <a:pt x="513" y="108"/>
                    </a:lnTo>
                    <a:lnTo>
                      <a:pt x="511" y="112"/>
                    </a:lnTo>
                    <a:lnTo>
                      <a:pt x="510" y="116"/>
                    </a:lnTo>
                    <a:lnTo>
                      <a:pt x="508" y="119"/>
                    </a:lnTo>
                    <a:lnTo>
                      <a:pt x="506" y="122"/>
                    </a:lnTo>
                    <a:lnTo>
                      <a:pt x="502" y="126"/>
                    </a:lnTo>
                    <a:lnTo>
                      <a:pt x="502" y="127"/>
                    </a:lnTo>
                    <a:lnTo>
                      <a:pt x="502" y="130"/>
                    </a:lnTo>
                    <a:lnTo>
                      <a:pt x="504" y="133"/>
                    </a:lnTo>
                    <a:lnTo>
                      <a:pt x="507" y="134"/>
                    </a:lnTo>
                    <a:lnTo>
                      <a:pt x="510" y="134"/>
                    </a:lnTo>
                    <a:lnTo>
                      <a:pt x="512" y="134"/>
                    </a:lnTo>
                    <a:lnTo>
                      <a:pt x="518" y="130"/>
                    </a:lnTo>
                    <a:lnTo>
                      <a:pt x="522" y="126"/>
                    </a:lnTo>
                    <a:lnTo>
                      <a:pt x="527" y="124"/>
                    </a:lnTo>
                    <a:lnTo>
                      <a:pt x="532" y="124"/>
                    </a:lnTo>
                    <a:lnTo>
                      <a:pt x="537" y="123"/>
                    </a:lnTo>
                    <a:lnTo>
                      <a:pt x="545" y="119"/>
                    </a:lnTo>
                    <a:lnTo>
                      <a:pt x="550" y="116"/>
                    </a:lnTo>
                    <a:lnTo>
                      <a:pt x="550" y="114"/>
                    </a:lnTo>
                    <a:lnTo>
                      <a:pt x="549" y="110"/>
                    </a:lnTo>
                    <a:lnTo>
                      <a:pt x="549" y="108"/>
                    </a:lnTo>
                    <a:lnTo>
                      <a:pt x="550" y="105"/>
                    </a:lnTo>
                    <a:lnTo>
                      <a:pt x="552" y="104"/>
                    </a:lnTo>
                    <a:lnTo>
                      <a:pt x="557" y="103"/>
                    </a:lnTo>
                    <a:lnTo>
                      <a:pt x="563" y="103"/>
                    </a:lnTo>
                    <a:lnTo>
                      <a:pt x="570" y="104"/>
                    </a:lnTo>
                    <a:lnTo>
                      <a:pt x="577" y="103"/>
                    </a:lnTo>
                    <a:lnTo>
                      <a:pt x="579" y="101"/>
                    </a:lnTo>
                    <a:lnTo>
                      <a:pt x="580" y="97"/>
                    </a:lnTo>
                    <a:lnTo>
                      <a:pt x="581" y="93"/>
                    </a:lnTo>
                    <a:lnTo>
                      <a:pt x="584" y="92"/>
                    </a:lnTo>
                    <a:lnTo>
                      <a:pt x="593" y="86"/>
                    </a:lnTo>
                    <a:lnTo>
                      <a:pt x="596" y="84"/>
                    </a:lnTo>
                    <a:lnTo>
                      <a:pt x="601" y="80"/>
                    </a:lnTo>
                    <a:lnTo>
                      <a:pt x="611" y="80"/>
                    </a:lnTo>
                    <a:lnTo>
                      <a:pt x="624" y="80"/>
                    </a:lnTo>
                    <a:lnTo>
                      <a:pt x="634" y="80"/>
                    </a:lnTo>
                    <a:lnTo>
                      <a:pt x="640" y="80"/>
                    </a:lnTo>
                    <a:lnTo>
                      <a:pt x="641" y="78"/>
                    </a:lnTo>
                    <a:lnTo>
                      <a:pt x="643" y="74"/>
                    </a:lnTo>
                    <a:lnTo>
                      <a:pt x="646" y="74"/>
                    </a:lnTo>
                    <a:lnTo>
                      <a:pt x="652" y="75"/>
                    </a:lnTo>
                    <a:lnTo>
                      <a:pt x="658" y="63"/>
                    </a:lnTo>
                    <a:lnTo>
                      <a:pt x="664" y="46"/>
                    </a:lnTo>
                    <a:lnTo>
                      <a:pt x="667" y="41"/>
                    </a:lnTo>
                    <a:lnTo>
                      <a:pt x="670" y="37"/>
                    </a:lnTo>
                    <a:lnTo>
                      <a:pt x="672" y="37"/>
                    </a:lnTo>
                    <a:lnTo>
                      <a:pt x="674" y="40"/>
                    </a:lnTo>
                    <a:lnTo>
                      <a:pt x="676" y="41"/>
                    </a:lnTo>
                    <a:lnTo>
                      <a:pt x="679" y="40"/>
                    </a:lnTo>
                    <a:lnTo>
                      <a:pt x="683" y="40"/>
                    </a:lnTo>
                    <a:lnTo>
                      <a:pt x="685" y="42"/>
                    </a:lnTo>
                    <a:lnTo>
                      <a:pt x="686" y="44"/>
                    </a:lnTo>
                    <a:lnTo>
                      <a:pt x="688" y="66"/>
                    </a:lnTo>
                    <a:lnTo>
                      <a:pt x="688" y="68"/>
                    </a:lnTo>
                    <a:lnTo>
                      <a:pt x="691" y="70"/>
                    </a:lnTo>
                    <a:lnTo>
                      <a:pt x="692" y="70"/>
                    </a:lnTo>
                    <a:lnTo>
                      <a:pt x="692" y="71"/>
                    </a:lnTo>
                    <a:lnTo>
                      <a:pt x="692" y="72"/>
                    </a:lnTo>
                    <a:lnTo>
                      <a:pt x="692" y="74"/>
                    </a:lnTo>
                    <a:lnTo>
                      <a:pt x="691" y="74"/>
                    </a:lnTo>
                    <a:lnTo>
                      <a:pt x="692" y="77"/>
                    </a:lnTo>
                    <a:lnTo>
                      <a:pt x="693" y="75"/>
                    </a:lnTo>
                    <a:lnTo>
                      <a:pt x="695" y="79"/>
                    </a:lnTo>
                    <a:lnTo>
                      <a:pt x="693" y="81"/>
                    </a:lnTo>
                    <a:lnTo>
                      <a:pt x="695" y="81"/>
                    </a:lnTo>
                    <a:lnTo>
                      <a:pt x="696" y="82"/>
                    </a:lnTo>
                    <a:lnTo>
                      <a:pt x="693" y="85"/>
                    </a:lnTo>
                    <a:lnTo>
                      <a:pt x="690" y="85"/>
                    </a:lnTo>
                    <a:lnTo>
                      <a:pt x="688" y="85"/>
                    </a:lnTo>
                    <a:lnTo>
                      <a:pt x="688" y="86"/>
                    </a:lnTo>
                    <a:lnTo>
                      <a:pt x="688" y="87"/>
                    </a:lnTo>
                    <a:lnTo>
                      <a:pt x="687" y="86"/>
                    </a:lnTo>
                    <a:lnTo>
                      <a:pt x="686" y="86"/>
                    </a:lnTo>
                    <a:lnTo>
                      <a:pt x="684" y="87"/>
                    </a:lnTo>
                    <a:lnTo>
                      <a:pt x="684" y="89"/>
                    </a:lnTo>
                    <a:lnTo>
                      <a:pt x="683" y="89"/>
                    </a:lnTo>
                    <a:lnTo>
                      <a:pt x="682" y="90"/>
                    </a:lnTo>
                    <a:lnTo>
                      <a:pt x="681" y="87"/>
                    </a:lnTo>
                    <a:lnTo>
                      <a:pt x="677" y="89"/>
                    </a:lnTo>
                    <a:lnTo>
                      <a:pt x="676" y="89"/>
                    </a:lnTo>
                    <a:lnTo>
                      <a:pt x="677" y="92"/>
                    </a:lnTo>
                    <a:lnTo>
                      <a:pt x="673" y="90"/>
                    </a:lnTo>
                    <a:lnTo>
                      <a:pt x="674" y="86"/>
                    </a:lnTo>
                    <a:lnTo>
                      <a:pt x="673" y="86"/>
                    </a:lnTo>
                    <a:lnTo>
                      <a:pt x="671" y="90"/>
                    </a:lnTo>
                    <a:lnTo>
                      <a:pt x="670" y="94"/>
                    </a:lnTo>
                    <a:lnTo>
                      <a:pt x="668" y="97"/>
                    </a:lnTo>
                    <a:lnTo>
                      <a:pt x="666" y="95"/>
                    </a:lnTo>
                    <a:lnTo>
                      <a:pt x="665" y="99"/>
                    </a:lnTo>
                    <a:lnTo>
                      <a:pt x="663" y="98"/>
                    </a:lnTo>
                    <a:lnTo>
                      <a:pt x="663" y="96"/>
                    </a:lnTo>
                    <a:lnTo>
                      <a:pt x="662" y="97"/>
                    </a:lnTo>
                    <a:lnTo>
                      <a:pt x="663" y="99"/>
                    </a:lnTo>
                    <a:lnTo>
                      <a:pt x="661" y="101"/>
                    </a:lnTo>
                    <a:lnTo>
                      <a:pt x="659" y="100"/>
                    </a:lnTo>
                    <a:lnTo>
                      <a:pt x="660" y="98"/>
                    </a:lnTo>
                    <a:lnTo>
                      <a:pt x="656" y="100"/>
                    </a:lnTo>
                    <a:lnTo>
                      <a:pt x="657" y="103"/>
                    </a:lnTo>
                    <a:lnTo>
                      <a:pt x="655" y="103"/>
                    </a:lnTo>
                    <a:lnTo>
                      <a:pt x="654" y="106"/>
                    </a:lnTo>
                    <a:lnTo>
                      <a:pt x="652" y="106"/>
                    </a:lnTo>
                    <a:lnTo>
                      <a:pt x="651" y="111"/>
                    </a:lnTo>
                    <a:lnTo>
                      <a:pt x="648" y="115"/>
                    </a:lnTo>
                    <a:lnTo>
                      <a:pt x="649" y="116"/>
                    </a:lnTo>
                    <a:lnTo>
                      <a:pt x="650" y="118"/>
                    </a:lnTo>
                    <a:lnTo>
                      <a:pt x="651" y="118"/>
                    </a:lnTo>
                    <a:lnTo>
                      <a:pt x="651" y="118"/>
                    </a:lnTo>
                    <a:lnTo>
                      <a:pt x="652" y="118"/>
                    </a:lnTo>
                    <a:lnTo>
                      <a:pt x="651" y="119"/>
                    </a:lnTo>
                    <a:lnTo>
                      <a:pt x="648" y="120"/>
                    </a:lnTo>
                    <a:lnTo>
                      <a:pt x="649" y="120"/>
                    </a:lnTo>
                    <a:lnTo>
                      <a:pt x="647" y="122"/>
                    </a:lnTo>
                    <a:lnTo>
                      <a:pt x="646" y="124"/>
                    </a:lnTo>
                    <a:lnTo>
                      <a:pt x="648" y="124"/>
                    </a:lnTo>
                    <a:lnTo>
                      <a:pt x="650" y="125"/>
                    </a:lnTo>
                    <a:lnTo>
                      <a:pt x="653" y="130"/>
                    </a:lnTo>
                    <a:lnTo>
                      <a:pt x="653" y="133"/>
                    </a:lnTo>
                    <a:lnTo>
                      <a:pt x="655" y="133"/>
                    </a:lnTo>
                    <a:lnTo>
                      <a:pt x="659" y="132"/>
                    </a:lnTo>
                    <a:lnTo>
                      <a:pt x="659" y="130"/>
                    </a:lnTo>
                    <a:lnTo>
                      <a:pt x="658" y="130"/>
                    </a:lnTo>
                    <a:lnTo>
                      <a:pt x="657" y="128"/>
                    </a:lnTo>
                    <a:lnTo>
                      <a:pt x="656" y="128"/>
                    </a:lnTo>
                    <a:lnTo>
                      <a:pt x="656" y="127"/>
                    </a:lnTo>
                    <a:lnTo>
                      <a:pt x="657" y="127"/>
                    </a:lnTo>
                    <a:lnTo>
                      <a:pt x="659" y="128"/>
                    </a:lnTo>
                    <a:lnTo>
                      <a:pt x="660" y="131"/>
                    </a:lnTo>
                    <a:lnTo>
                      <a:pt x="660" y="134"/>
                    </a:lnTo>
                    <a:lnTo>
                      <a:pt x="651" y="136"/>
                    </a:lnTo>
                    <a:lnTo>
                      <a:pt x="651" y="133"/>
                    </a:lnTo>
                    <a:lnTo>
                      <a:pt x="650" y="133"/>
                    </a:lnTo>
                    <a:lnTo>
                      <a:pt x="650" y="134"/>
                    </a:lnTo>
                    <a:lnTo>
                      <a:pt x="649" y="135"/>
                    </a:lnTo>
                    <a:lnTo>
                      <a:pt x="649" y="135"/>
                    </a:lnTo>
                    <a:lnTo>
                      <a:pt x="648" y="135"/>
                    </a:lnTo>
                    <a:lnTo>
                      <a:pt x="647" y="137"/>
                    </a:lnTo>
                    <a:lnTo>
                      <a:pt x="646" y="137"/>
                    </a:lnTo>
                    <a:lnTo>
                      <a:pt x="645" y="137"/>
                    </a:lnTo>
                    <a:lnTo>
                      <a:pt x="645" y="135"/>
                    </a:lnTo>
                    <a:lnTo>
                      <a:pt x="646" y="132"/>
                    </a:lnTo>
                    <a:lnTo>
                      <a:pt x="643" y="133"/>
                    </a:lnTo>
                    <a:lnTo>
                      <a:pt x="642" y="132"/>
                    </a:lnTo>
                    <a:lnTo>
                      <a:pt x="642" y="134"/>
                    </a:lnTo>
                    <a:lnTo>
                      <a:pt x="641" y="139"/>
                    </a:lnTo>
                    <a:lnTo>
                      <a:pt x="634" y="140"/>
                    </a:lnTo>
                    <a:lnTo>
                      <a:pt x="624" y="141"/>
                    </a:lnTo>
                    <a:lnTo>
                      <a:pt x="618" y="143"/>
                    </a:lnTo>
                    <a:lnTo>
                      <a:pt x="614" y="146"/>
                    </a:lnTo>
                    <a:lnTo>
                      <a:pt x="613" y="148"/>
                    </a:lnTo>
                    <a:lnTo>
                      <a:pt x="611" y="148"/>
                    </a:lnTo>
                    <a:lnTo>
                      <a:pt x="611" y="149"/>
                    </a:lnTo>
                    <a:lnTo>
                      <a:pt x="611" y="149"/>
                    </a:lnTo>
                    <a:lnTo>
                      <a:pt x="612" y="143"/>
                    </a:lnTo>
                    <a:lnTo>
                      <a:pt x="612" y="143"/>
                    </a:lnTo>
                    <a:lnTo>
                      <a:pt x="612" y="143"/>
                    </a:lnTo>
                    <a:lnTo>
                      <a:pt x="610" y="150"/>
                    </a:lnTo>
                    <a:lnTo>
                      <a:pt x="609" y="149"/>
                    </a:lnTo>
                    <a:lnTo>
                      <a:pt x="607" y="152"/>
                    </a:lnTo>
                    <a:lnTo>
                      <a:pt x="608" y="154"/>
                    </a:lnTo>
                    <a:lnTo>
                      <a:pt x="611" y="154"/>
                    </a:lnTo>
                    <a:lnTo>
                      <a:pt x="609" y="165"/>
                    </a:lnTo>
                    <a:lnTo>
                      <a:pt x="607" y="168"/>
                    </a:lnTo>
                    <a:lnTo>
                      <a:pt x="606" y="168"/>
                    </a:lnTo>
                    <a:lnTo>
                      <a:pt x="606" y="169"/>
                    </a:lnTo>
                    <a:lnTo>
                      <a:pt x="606" y="171"/>
                    </a:lnTo>
                    <a:lnTo>
                      <a:pt x="604" y="172"/>
                    </a:lnTo>
                    <a:lnTo>
                      <a:pt x="602" y="175"/>
                    </a:lnTo>
                    <a:lnTo>
                      <a:pt x="600" y="177"/>
                    </a:lnTo>
                    <a:lnTo>
                      <a:pt x="599" y="178"/>
                    </a:lnTo>
                    <a:lnTo>
                      <a:pt x="599" y="177"/>
                    </a:lnTo>
                    <a:lnTo>
                      <a:pt x="600" y="175"/>
                    </a:lnTo>
                    <a:lnTo>
                      <a:pt x="599" y="173"/>
                    </a:lnTo>
                    <a:lnTo>
                      <a:pt x="597" y="173"/>
                    </a:lnTo>
                    <a:lnTo>
                      <a:pt x="594" y="171"/>
                    </a:lnTo>
                    <a:lnTo>
                      <a:pt x="594" y="171"/>
                    </a:lnTo>
                    <a:lnTo>
                      <a:pt x="592" y="167"/>
                    </a:lnTo>
                    <a:lnTo>
                      <a:pt x="594" y="165"/>
                    </a:lnTo>
                    <a:lnTo>
                      <a:pt x="594" y="163"/>
                    </a:lnTo>
                    <a:lnTo>
                      <a:pt x="593" y="164"/>
                    </a:lnTo>
                    <a:lnTo>
                      <a:pt x="591" y="167"/>
                    </a:lnTo>
                    <a:lnTo>
                      <a:pt x="594" y="173"/>
                    </a:lnTo>
                    <a:lnTo>
                      <a:pt x="594" y="175"/>
                    </a:lnTo>
                    <a:lnTo>
                      <a:pt x="596" y="179"/>
                    </a:lnTo>
                    <a:lnTo>
                      <a:pt x="597" y="179"/>
                    </a:lnTo>
                    <a:lnTo>
                      <a:pt x="598" y="185"/>
                    </a:lnTo>
                    <a:lnTo>
                      <a:pt x="597" y="186"/>
                    </a:lnTo>
                    <a:lnTo>
                      <a:pt x="597" y="188"/>
                    </a:lnTo>
                    <a:lnTo>
                      <a:pt x="596" y="188"/>
                    </a:lnTo>
                    <a:lnTo>
                      <a:pt x="593" y="192"/>
                    </a:lnTo>
                    <a:lnTo>
                      <a:pt x="591" y="198"/>
                    </a:lnTo>
                    <a:lnTo>
                      <a:pt x="591" y="198"/>
                    </a:lnTo>
                    <a:lnTo>
                      <a:pt x="591" y="199"/>
                    </a:lnTo>
                    <a:lnTo>
                      <a:pt x="590" y="198"/>
                    </a:lnTo>
                    <a:lnTo>
                      <a:pt x="588" y="203"/>
                    </a:lnTo>
                    <a:lnTo>
                      <a:pt x="588" y="204"/>
                    </a:lnTo>
                    <a:lnTo>
                      <a:pt x="587" y="204"/>
                    </a:lnTo>
                    <a:lnTo>
                      <a:pt x="587" y="203"/>
                    </a:lnTo>
                    <a:lnTo>
                      <a:pt x="588" y="197"/>
                    </a:lnTo>
                    <a:lnTo>
                      <a:pt x="589" y="195"/>
                    </a:lnTo>
                    <a:lnTo>
                      <a:pt x="591" y="194"/>
                    </a:lnTo>
                    <a:lnTo>
                      <a:pt x="591" y="192"/>
                    </a:lnTo>
                    <a:lnTo>
                      <a:pt x="591" y="192"/>
                    </a:lnTo>
                    <a:lnTo>
                      <a:pt x="589" y="193"/>
                    </a:lnTo>
                    <a:lnTo>
                      <a:pt x="590" y="190"/>
                    </a:lnTo>
                    <a:lnTo>
                      <a:pt x="589" y="190"/>
                    </a:lnTo>
                    <a:lnTo>
                      <a:pt x="588" y="190"/>
                    </a:lnTo>
                    <a:lnTo>
                      <a:pt x="588" y="188"/>
                    </a:lnTo>
                    <a:lnTo>
                      <a:pt x="589" y="188"/>
                    </a:lnTo>
                    <a:lnTo>
                      <a:pt x="589" y="186"/>
                    </a:lnTo>
                    <a:lnTo>
                      <a:pt x="586" y="188"/>
                    </a:lnTo>
                    <a:lnTo>
                      <a:pt x="585" y="186"/>
                    </a:lnTo>
                    <a:lnTo>
                      <a:pt x="584" y="187"/>
                    </a:lnTo>
                    <a:lnTo>
                      <a:pt x="583" y="184"/>
                    </a:lnTo>
                    <a:lnTo>
                      <a:pt x="585" y="183"/>
                    </a:lnTo>
                    <a:lnTo>
                      <a:pt x="587" y="182"/>
                    </a:lnTo>
                    <a:lnTo>
                      <a:pt x="587" y="182"/>
                    </a:lnTo>
                    <a:lnTo>
                      <a:pt x="583" y="180"/>
                    </a:lnTo>
                    <a:lnTo>
                      <a:pt x="583" y="181"/>
                    </a:lnTo>
                    <a:lnTo>
                      <a:pt x="582" y="181"/>
                    </a:lnTo>
                    <a:lnTo>
                      <a:pt x="583" y="179"/>
                    </a:lnTo>
                    <a:lnTo>
                      <a:pt x="584" y="179"/>
                    </a:lnTo>
                    <a:lnTo>
                      <a:pt x="585" y="180"/>
                    </a:lnTo>
                    <a:lnTo>
                      <a:pt x="585" y="179"/>
                    </a:lnTo>
                    <a:lnTo>
                      <a:pt x="585" y="178"/>
                    </a:lnTo>
                    <a:lnTo>
                      <a:pt x="583" y="178"/>
                    </a:lnTo>
                    <a:lnTo>
                      <a:pt x="583" y="177"/>
                    </a:lnTo>
                    <a:lnTo>
                      <a:pt x="583" y="176"/>
                    </a:lnTo>
                    <a:lnTo>
                      <a:pt x="585" y="176"/>
                    </a:lnTo>
                    <a:lnTo>
                      <a:pt x="586" y="174"/>
                    </a:lnTo>
                    <a:lnTo>
                      <a:pt x="584" y="174"/>
                    </a:lnTo>
                    <a:lnTo>
                      <a:pt x="584" y="174"/>
                    </a:lnTo>
                    <a:lnTo>
                      <a:pt x="585" y="171"/>
                    </a:lnTo>
                    <a:lnTo>
                      <a:pt x="588" y="170"/>
                    </a:lnTo>
                    <a:lnTo>
                      <a:pt x="587" y="170"/>
                    </a:lnTo>
                    <a:lnTo>
                      <a:pt x="587" y="167"/>
                    </a:lnTo>
                    <a:lnTo>
                      <a:pt x="586" y="168"/>
                    </a:lnTo>
                    <a:lnTo>
                      <a:pt x="585" y="169"/>
                    </a:lnTo>
                    <a:lnTo>
                      <a:pt x="586" y="169"/>
                    </a:lnTo>
                    <a:lnTo>
                      <a:pt x="584" y="171"/>
                    </a:lnTo>
                    <a:lnTo>
                      <a:pt x="584" y="169"/>
                    </a:lnTo>
                    <a:lnTo>
                      <a:pt x="584" y="169"/>
                    </a:lnTo>
                    <a:lnTo>
                      <a:pt x="584" y="171"/>
                    </a:lnTo>
                    <a:lnTo>
                      <a:pt x="583" y="172"/>
                    </a:lnTo>
                    <a:lnTo>
                      <a:pt x="583" y="170"/>
                    </a:lnTo>
                    <a:lnTo>
                      <a:pt x="583" y="170"/>
                    </a:lnTo>
                    <a:lnTo>
                      <a:pt x="582" y="173"/>
                    </a:lnTo>
                    <a:lnTo>
                      <a:pt x="580" y="172"/>
                    </a:lnTo>
                    <a:lnTo>
                      <a:pt x="582" y="176"/>
                    </a:lnTo>
                    <a:lnTo>
                      <a:pt x="580" y="180"/>
                    </a:lnTo>
                    <a:lnTo>
                      <a:pt x="581" y="182"/>
                    </a:lnTo>
                    <a:lnTo>
                      <a:pt x="582" y="185"/>
                    </a:lnTo>
                    <a:lnTo>
                      <a:pt x="582" y="186"/>
                    </a:lnTo>
                    <a:lnTo>
                      <a:pt x="579" y="184"/>
                    </a:lnTo>
                    <a:lnTo>
                      <a:pt x="579" y="183"/>
                    </a:lnTo>
                    <a:lnTo>
                      <a:pt x="579" y="184"/>
                    </a:lnTo>
                    <a:lnTo>
                      <a:pt x="580" y="185"/>
                    </a:lnTo>
                    <a:lnTo>
                      <a:pt x="582" y="187"/>
                    </a:lnTo>
                    <a:lnTo>
                      <a:pt x="583" y="191"/>
                    </a:lnTo>
                    <a:lnTo>
                      <a:pt x="579" y="188"/>
                    </a:lnTo>
                    <a:lnTo>
                      <a:pt x="577" y="188"/>
                    </a:lnTo>
                    <a:lnTo>
                      <a:pt x="577" y="186"/>
                    </a:lnTo>
                    <a:lnTo>
                      <a:pt x="576" y="185"/>
                    </a:lnTo>
                    <a:lnTo>
                      <a:pt x="576" y="187"/>
                    </a:lnTo>
                    <a:lnTo>
                      <a:pt x="573" y="185"/>
                    </a:lnTo>
                    <a:lnTo>
                      <a:pt x="572" y="185"/>
                    </a:lnTo>
                    <a:lnTo>
                      <a:pt x="572" y="183"/>
                    </a:lnTo>
                    <a:lnTo>
                      <a:pt x="574" y="181"/>
                    </a:lnTo>
                    <a:lnTo>
                      <a:pt x="572" y="182"/>
                    </a:lnTo>
                    <a:lnTo>
                      <a:pt x="571" y="185"/>
                    </a:lnTo>
                    <a:lnTo>
                      <a:pt x="572" y="186"/>
                    </a:lnTo>
                    <a:lnTo>
                      <a:pt x="574" y="187"/>
                    </a:lnTo>
                    <a:lnTo>
                      <a:pt x="575" y="188"/>
                    </a:lnTo>
                    <a:lnTo>
                      <a:pt x="581" y="191"/>
                    </a:lnTo>
                    <a:lnTo>
                      <a:pt x="580" y="191"/>
                    </a:lnTo>
                    <a:lnTo>
                      <a:pt x="583" y="192"/>
                    </a:lnTo>
                    <a:lnTo>
                      <a:pt x="584" y="193"/>
                    </a:lnTo>
                    <a:lnTo>
                      <a:pt x="583" y="196"/>
                    </a:lnTo>
                    <a:lnTo>
                      <a:pt x="582" y="197"/>
                    </a:lnTo>
                    <a:lnTo>
                      <a:pt x="576" y="191"/>
                    </a:lnTo>
                    <a:lnTo>
                      <a:pt x="580" y="197"/>
                    </a:lnTo>
                    <a:lnTo>
                      <a:pt x="583" y="198"/>
                    </a:lnTo>
                    <a:lnTo>
                      <a:pt x="582" y="199"/>
                    </a:lnTo>
                    <a:lnTo>
                      <a:pt x="584" y="199"/>
                    </a:lnTo>
                    <a:lnTo>
                      <a:pt x="583" y="200"/>
                    </a:lnTo>
                    <a:lnTo>
                      <a:pt x="584" y="200"/>
                    </a:lnTo>
                    <a:lnTo>
                      <a:pt x="584" y="202"/>
                    </a:lnTo>
                    <a:lnTo>
                      <a:pt x="582" y="201"/>
                    </a:lnTo>
                    <a:lnTo>
                      <a:pt x="582" y="201"/>
                    </a:lnTo>
                    <a:lnTo>
                      <a:pt x="582" y="203"/>
                    </a:lnTo>
                    <a:lnTo>
                      <a:pt x="581" y="203"/>
                    </a:lnTo>
                    <a:lnTo>
                      <a:pt x="577" y="199"/>
                    </a:lnTo>
                    <a:lnTo>
                      <a:pt x="577" y="199"/>
                    </a:lnTo>
                    <a:lnTo>
                      <a:pt x="580" y="202"/>
                    </a:lnTo>
                    <a:lnTo>
                      <a:pt x="581" y="203"/>
                    </a:lnTo>
                    <a:lnTo>
                      <a:pt x="582" y="203"/>
                    </a:lnTo>
                    <a:lnTo>
                      <a:pt x="583" y="205"/>
                    </a:lnTo>
                    <a:lnTo>
                      <a:pt x="583" y="207"/>
                    </a:lnTo>
                    <a:lnTo>
                      <a:pt x="582" y="207"/>
                    </a:lnTo>
                    <a:lnTo>
                      <a:pt x="579" y="203"/>
                    </a:lnTo>
                    <a:lnTo>
                      <a:pt x="576" y="202"/>
                    </a:lnTo>
                    <a:lnTo>
                      <a:pt x="575" y="203"/>
                    </a:lnTo>
                    <a:lnTo>
                      <a:pt x="576" y="204"/>
                    </a:lnTo>
                    <a:lnTo>
                      <a:pt x="578" y="205"/>
                    </a:lnTo>
                    <a:lnTo>
                      <a:pt x="581" y="207"/>
                    </a:lnTo>
                    <a:lnTo>
                      <a:pt x="580" y="209"/>
                    </a:lnTo>
                    <a:lnTo>
                      <a:pt x="583" y="209"/>
                    </a:lnTo>
                    <a:lnTo>
                      <a:pt x="583" y="208"/>
                    </a:lnTo>
                    <a:lnTo>
                      <a:pt x="587" y="209"/>
                    </a:lnTo>
                    <a:lnTo>
                      <a:pt x="588" y="211"/>
                    </a:lnTo>
                    <a:lnTo>
                      <a:pt x="590" y="219"/>
                    </a:lnTo>
                    <a:lnTo>
                      <a:pt x="592" y="225"/>
                    </a:lnTo>
                    <a:lnTo>
                      <a:pt x="591" y="224"/>
                    </a:lnTo>
                    <a:lnTo>
                      <a:pt x="590" y="222"/>
                    </a:lnTo>
                    <a:lnTo>
                      <a:pt x="590" y="221"/>
                    </a:lnTo>
                    <a:lnTo>
                      <a:pt x="588" y="213"/>
                    </a:lnTo>
                    <a:lnTo>
                      <a:pt x="587" y="211"/>
                    </a:lnTo>
                    <a:lnTo>
                      <a:pt x="587" y="213"/>
                    </a:lnTo>
                    <a:lnTo>
                      <a:pt x="588" y="213"/>
                    </a:lnTo>
                    <a:lnTo>
                      <a:pt x="588" y="215"/>
                    </a:lnTo>
                    <a:lnTo>
                      <a:pt x="586" y="214"/>
                    </a:lnTo>
                    <a:lnTo>
                      <a:pt x="587" y="216"/>
                    </a:lnTo>
                    <a:lnTo>
                      <a:pt x="588" y="217"/>
                    </a:lnTo>
                    <a:lnTo>
                      <a:pt x="589" y="221"/>
                    </a:lnTo>
                    <a:lnTo>
                      <a:pt x="588" y="220"/>
                    </a:lnTo>
                    <a:lnTo>
                      <a:pt x="587" y="218"/>
                    </a:lnTo>
                    <a:lnTo>
                      <a:pt x="587" y="219"/>
                    </a:lnTo>
                    <a:lnTo>
                      <a:pt x="584" y="217"/>
                    </a:lnTo>
                    <a:lnTo>
                      <a:pt x="584" y="217"/>
                    </a:lnTo>
                    <a:lnTo>
                      <a:pt x="586" y="220"/>
                    </a:lnTo>
                    <a:lnTo>
                      <a:pt x="584" y="220"/>
                    </a:lnTo>
                    <a:lnTo>
                      <a:pt x="581" y="219"/>
                    </a:lnTo>
                    <a:lnTo>
                      <a:pt x="583" y="220"/>
                    </a:lnTo>
                    <a:lnTo>
                      <a:pt x="581" y="222"/>
                    </a:lnTo>
                    <a:lnTo>
                      <a:pt x="580" y="222"/>
                    </a:lnTo>
                    <a:lnTo>
                      <a:pt x="578" y="220"/>
                    </a:lnTo>
                    <a:lnTo>
                      <a:pt x="578" y="219"/>
                    </a:lnTo>
                    <a:lnTo>
                      <a:pt x="579" y="218"/>
                    </a:lnTo>
                    <a:lnTo>
                      <a:pt x="578" y="217"/>
                    </a:lnTo>
                    <a:lnTo>
                      <a:pt x="578" y="219"/>
                    </a:lnTo>
                    <a:lnTo>
                      <a:pt x="578" y="220"/>
                    </a:lnTo>
                    <a:lnTo>
                      <a:pt x="579" y="222"/>
                    </a:lnTo>
                    <a:lnTo>
                      <a:pt x="578" y="223"/>
                    </a:lnTo>
                    <a:lnTo>
                      <a:pt x="583" y="223"/>
                    </a:lnTo>
                    <a:lnTo>
                      <a:pt x="586" y="222"/>
                    </a:lnTo>
                    <a:lnTo>
                      <a:pt x="587" y="223"/>
                    </a:lnTo>
                    <a:lnTo>
                      <a:pt x="586" y="224"/>
                    </a:lnTo>
                    <a:lnTo>
                      <a:pt x="586" y="227"/>
                    </a:lnTo>
                    <a:lnTo>
                      <a:pt x="586" y="227"/>
                    </a:lnTo>
                    <a:lnTo>
                      <a:pt x="587" y="225"/>
                    </a:lnTo>
                    <a:lnTo>
                      <a:pt x="588" y="223"/>
                    </a:lnTo>
                    <a:lnTo>
                      <a:pt x="589" y="222"/>
                    </a:lnTo>
                    <a:lnTo>
                      <a:pt x="590" y="224"/>
                    </a:lnTo>
                    <a:lnTo>
                      <a:pt x="590" y="226"/>
                    </a:lnTo>
                    <a:lnTo>
                      <a:pt x="589" y="228"/>
                    </a:lnTo>
                    <a:lnTo>
                      <a:pt x="588" y="228"/>
                    </a:lnTo>
                    <a:lnTo>
                      <a:pt x="588" y="227"/>
                    </a:lnTo>
                    <a:lnTo>
                      <a:pt x="586" y="230"/>
                    </a:lnTo>
                    <a:lnTo>
                      <a:pt x="585" y="232"/>
                    </a:lnTo>
                    <a:lnTo>
                      <a:pt x="582" y="231"/>
                    </a:lnTo>
                    <a:lnTo>
                      <a:pt x="581" y="231"/>
                    </a:lnTo>
                    <a:lnTo>
                      <a:pt x="581" y="231"/>
                    </a:lnTo>
                    <a:lnTo>
                      <a:pt x="580" y="229"/>
                    </a:lnTo>
                    <a:lnTo>
                      <a:pt x="579" y="229"/>
                    </a:lnTo>
                    <a:lnTo>
                      <a:pt x="580" y="231"/>
                    </a:lnTo>
                    <a:lnTo>
                      <a:pt x="579" y="231"/>
                    </a:lnTo>
                    <a:lnTo>
                      <a:pt x="576" y="230"/>
                    </a:lnTo>
                    <a:lnTo>
                      <a:pt x="574" y="229"/>
                    </a:lnTo>
                    <a:lnTo>
                      <a:pt x="575" y="230"/>
                    </a:lnTo>
                    <a:lnTo>
                      <a:pt x="576" y="230"/>
                    </a:lnTo>
                    <a:lnTo>
                      <a:pt x="581" y="233"/>
                    </a:lnTo>
                    <a:lnTo>
                      <a:pt x="581" y="233"/>
                    </a:lnTo>
                    <a:lnTo>
                      <a:pt x="579" y="234"/>
                    </a:lnTo>
                    <a:lnTo>
                      <a:pt x="580" y="234"/>
                    </a:lnTo>
                    <a:lnTo>
                      <a:pt x="579" y="236"/>
                    </a:lnTo>
                    <a:lnTo>
                      <a:pt x="577" y="237"/>
                    </a:lnTo>
                    <a:lnTo>
                      <a:pt x="577" y="237"/>
                    </a:lnTo>
                    <a:lnTo>
                      <a:pt x="574" y="234"/>
                    </a:lnTo>
                    <a:lnTo>
                      <a:pt x="575" y="237"/>
                    </a:lnTo>
                    <a:lnTo>
                      <a:pt x="578" y="238"/>
                    </a:lnTo>
                    <a:lnTo>
                      <a:pt x="579" y="237"/>
                    </a:lnTo>
                    <a:lnTo>
                      <a:pt x="581" y="237"/>
                    </a:lnTo>
                    <a:lnTo>
                      <a:pt x="581" y="236"/>
                    </a:lnTo>
                    <a:lnTo>
                      <a:pt x="582" y="237"/>
                    </a:lnTo>
                    <a:lnTo>
                      <a:pt x="583" y="237"/>
                    </a:lnTo>
                    <a:lnTo>
                      <a:pt x="583" y="238"/>
                    </a:lnTo>
                    <a:lnTo>
                      <a:pt x="581" y="240"/>
                    </a:lnTo>
                    <a:lnTo>
                      <a:pt x="581" y="240"/>
                    </a:lnTo>
                    <a:lnTo>
                      <a:pt x="579" y="241"/>
                    </a:lnTo>
                    <a:lnTo>
                      <a:pt x="571" y="242"/>
                    </a:lnTo>
                    <a:lnTo>
                      <a:pt x="566" y="248"/>
                    </a:lnTo>
                    <a:lnTo>
                      <a:pt x="564" y="252"/>
                    </a:lnTo>
                    <a:lnTo>
                      <a:pt x="563" y="253"/>
                    </a:lnTo>
                    <a:lnTo>
                      <a:pt x="558" y="254"/>
                    </a:lnTo>
                    <a:lnTo>
                      <a:pt x="555" y="255"/>
                    </a:lnTo>
                    <a:lnTo>
                      <a:pt x="552" y="256"/>
                    </a:lnTo>
                    <a:lnTo>
                      <a:pt x="548" y="260"/>
                    </a:lnTo>
                    <a:lnTo>
                      <a:pt x="547" y="262"/>
                    </a:lnTo>
                    <a:lnTo>
                      <a:pt x="546" y="265"/>
                    </a:lnTo>
                    <a:lnTo>
                      <a:pt x="542" y="269"/>
                    </a:lnTo>
                    <a:lnTo>
                      <a:pt x="538" y="272"/>
                    </a:lnTo>
                    <a:lnTo>
                      <a:pt x="536" y="273"/>
                    </a:lnTo>
                    <a:lnTo>
                      <a:pt x="531" y="274"/>
                    </a:lnTo>
                    <a:lnTo>
                      <a:pt x="529" y="277"/>
                    </a:lnTo>
                    <a:lnTo>
                      <a:pt x="529" y="279"/>
                    </a:lnTo>
                    <a:lnTo>
                      <a:pt x="524" y="286"/>
                    </a:lnTo>
                    <a:lnTo>
                      <a:pt x="523" y="291"/>
                    </a:lnTo>
                    <a:lnTo>
                      <a:pt x="520" y="299"/>
                    </a:lnTo>
                    <a:lnTo>
                      <a:pt x="521" y="308"/>
                    </a:lnTo>
                    <a:lnTo>
                      <a:pt x="524" y="314"/>
                    </a:lnTo>
                    <a:lnTo>
                      <a:pt x="526" y="319"/>
                    </a:lnTo>
                    <a:lnTo>
                      <a:pt x="531" y="328"/>
                    </a:lnTo>
                    <a:lnTo>
                      <a:pt x="533" y="339"/>
                    </a:lnTo>
                    <a:lnTo>
                      <a:pt x="536" y="347"/>
                    </a:lnTo>
                    <a:lnTo>
                      <a:pt x="535" y="347"/>
                    </a:lnTo>
                    <a:lnTo>
                      <a:pt x="537" y="349"/>
                    </a:lnTo>
                    <a:lnTo>
                      <a:pt x="537" y="351"/>
                    </a:lnTo>
                    <a:lnTo>
                      <a:pt x="538" y="356"/>
                    </a:lnTo>
                    <a:lnTo>
                      <a:pt x="536" y="365"/>
                    </a:lnTo>
                    <a:lnTo>
                      <a:pt x="536" y="367"/>
                    </a:lnTo>
                    <a:lnTo>
                      <a:pt x="534" y="369"/>
                    </a:lnTo>
                    <a:lnTo>
                      <a:pt x="535" y="372"/>
                    </a:lnTo>
                    <a:lnTo>
                      <a:pt x="535" y="373"/>
                    </a:lnTo>
                    <a:lnTo>
                      <a:pt x="532" y="377"/>
                    </a:lnTo>
                    <a:lnTo>
                      <a:pt x="532" y="376"/>
                    </a:lnTo>
                    <a:lnTo>
                      <a:pt x="533" y="375"/>
                    </a:lnTo>
                    <a:lnTo>
                      <a:pt x="533" y="374"/>
                    </a:lnTo>
                    <a:lnTo>
                      <a:pt x="532" y="374"/>
                    </a:lnTo>
                    <a:lnTo>
                      <a:pt x="529" y="375"/>
                    </a:lnTo>
                    <a:lnTo>
                      <a:pt x="528" y="374"/>
                    </a:lnTo>
                    <a:lnTo>
                      <a:pt x="525" y="375"/>
                    </a:lnTo>
                    <a:lnTo>
                      <a:pt x="524" y="373"/>
                    </a:lnTo>
                    <a:lnTo>
                      <a:pt x="525" y="372"/>
                    </a:lnTo>
                    <a:lnTo>
                      <a:pt x="521" y="365"/>
                    </a:lnTo>
                    <a:lnTo>
                      <a:pt x="518" y="364"/>
                    </a:lnTo>
                    <a:lnTo>
                      <a:pt x="517" y="362"/>
                    </a:lnTo>
                    <a:lnTo>
                      <a:pt x="516" y="357"/>
                    </a:lnTo>
                    <a:lnTo>
                      <a:pt x="514" y="356"/>
                    </a:lnTo>
                    <a:lnTo>
                      <a:pt x="513" y="352"/>
                    </a:lnTo>
                    <a:lnTo>
                      <a:pt x="511" y="352"/>
                    </a:lnTo>
                    <a:lnTo>
                      <a:pt x="507" y="346"/>
                    </a:lnTo>
                    <a:lnTo>
                      <a:pt x="505" y="343"/>
                    </a:lnTo>
                    <a:lnTo>
                      <a:pt x="507" y="343"/>
                    </a:lnTo>
                    <a:lnTo>
                      <a:pt x="509" y="340"/>
                    </a:lnTo>
                    <a:lnTo>
                      <a:pt x="509" y="339"/>
                    </a:lnTo>
                    <a:lnTo>
                      <a:pt x="508" y="337"/>
                    </a:lnTo>
                    <a:lnTo>
                      <a:pt x="506" y="340"/>
                    </a:lnTo>
                    <a:lnTo>
                      <a:pt x="504" y="338"/>
                    </a:lnTo>
                    <a:lnTo>
                      <a:pt x="505" y="335"/>
                    </a:lnTo>
                    <a:lnTo>
                      <a:pt x="506" y="330"/>
                    </a:lnTo>
                    <a:lnTo>
                      <a:pt x="507" y="324"/>
                    </a:lnTo>
                    <a:lnTo>
                      <a:pt x="505" y="321"/>
                    </a:lnTo>
                    <a:lnTo>
                      <a:pt x="504" y="320"/>
                    </a:lnTo>
                    <a:lnTo>
                      <a:pt x="501" y="319"/>
                    </a:lnTo>
                    <a:lnTo>
                      <a:pt x="497" y="313"/>
                    </a:lnTo>
                    <a:lnTo>
                      <a:pt x="492" y="308"/>
                    </a:lnTo>
                    <a:lnTo>
                      <a:pt x="489" y="307"/>
                    </a:lnTo>
                    <a:lnTo>
                      <a:pt x="487" y="308"/>
                    </a:lnTo>
                    <a:lnTo>
                      <a:pt x="484" y="309"/>
                    </a:lnTo>
                    <a:lnTo>
                      <a:pt x="481" y="312"/>
                    </a:lnTo>
                    <a:lnTo>
                      <a:pt x="475" y="314"/>
                    </a:lnTo>
                    <a:lnTo>
                      <a:pt x="473" y="312"/>
                    </a:lnTo>
                    <a:lnTo>
                      <a:pt x="472" y="308"/>
                    </a:lnTo>
                    <a:lnTo>
                      <a:pt x="471" y="307"/>
                    </a:lnTo>
                    <a:lnTo>
                      <a:pt x="470" y="306"/>
                    </a:lnTo>
                    <a:lnTo>
                      <a:pt x="465" y="306"/>
                    </a:lnTo>
                    <a:lnTo>
                      <a:pt x="463" y="304"/>
                    </a:lnTo>
                    <a:lnTo>
                      <a:pt x="461" y="302"/>
                    </a:lnTo>
                    <a:lnTo>
                      <a:pt x="459" y="303"/>
                    </a:lnTo>
                    <a:lnTo>
                      <a:pt x="453" y="304"/>
                    </a:lnTo>
                    <a:lnTo>
                      <a:pt x="449" y="303"/>
                    </a:lnTo>
                    <a:lnTo>
                      <a:pt x="449" y="305"/>
                    </a:lnTo>
                    <a:lnTo>
                      <a:pt x="446" y="305"/>
                    </a:lnTo>
                    <a:lnTo>
                      <a:pt x="445" y="305"/>
                    </a:lnTo>
                    <a:lnTo>
                      <a:pt x="442" y="299"/>
                    </a:lnTo>
                    <a:lnTo>
                      <a:pt x="441" y="304"/>
                    </a:lnTo>
                    <a:lnTo>
                      <a:pt x="438" y="303"/>
                    </a:lnTo>
                    <a:lnTo>
                      <a:pt x="435" y="303"/>
                    </a:lnTo>
                    <a:lnTo>
                      <a:pt x="427" y="303"/>
                    </a:lnTo>
                    <a:lnTo>
                      <a:pt x="424" y="306"/>
                    </a:lnTo>
                    <a:lnTo>
                      <a:pt x="422" y="306"/>
                    </a:lnTo>
                    <a:lnTo>
                      <a:pt x="416" y="303"/>
                    </a:lnTo>
                    <a:lnTo>
                      <a:pt x="416" y="303"/>
                    </a:lnTo>
                    <a:lnTo>
                      <a:pt x="415" y="304"/>
                    </a:lnTo>
                    <a:lnTo>
                      <a:pt x="413" y="307"/>
                    </a:lnTo>
                    <a:lnTo>
                      <a:pt x="414" y="308"/>
                    </a:lnTo>
                    <a:lnTo>
                      <a:pt x="416" y="308"/>
                    </a:lnTo>
                    <a:lnTo>
                      <a:pt x="417" y="308"/>
                    </a:lnTo>
                    <a:lnTo>
                      <a:pt x="420" y="307"/>
                    </a:lnTo>
                    <a:lnTo>
                      <a:pt x="422" y="308"/>
                    </a:lnTo>
                    <a:lnTo>
                      <a:pt x="426" y="311"/>
                    </a:lnTo>
                    <a:lnTo>
                      <a:pt x="422" y="313"/>
                    </a:lnTo>
                    <a:lnTo>
                      <a:pt x="422" y="315"/>
                    </a:lnTo>
                    <a:lnTo>
                      <a:pt x="424" y="317"/>
                    </a:lnTo>
                    <a:lnTo>
                      <a:pt x="427" y="318"/>
                    </a:lnTo>
                    <a:lnTo>
                      <a:pt x="428" y="319"/>
                    </a:lnTo>
                    <a:lnTo>
                      <a:pt x="430" y="321"/>
                    </a:lnTo>
                    <a:lnTo>
                      <a:pt x="427" y="322"/>
                    </a:lnTo>
                    <a:lnTo>
                      <a:pt x="424" y="321"/>
                    </a:lnTo>
                    <a:lnTo>
                      <a:pt x="423" y="319"/>
                    </a:lnTo>
                    <a:lnTo>
                      <a:pt x="418" y="317"/>
                    </a:lnTo>
                    <a:lnTo>
                      <a:pt x="417" y="316"/>
                    </a:lnTo>
                    <a:lnTo>
                      <a:pt x="416" y="315"/>
                    </a:lnTo>
                    <a:lnTo>
                      <a:pt x="416" y="316"/>
                    </a:lnTo>
                    <a:lnTo>
                      <a:pt x="415" y="318"/>
                    </a:lnTo>
                    <a:lnTo>
                      <a:pt x="416" y="319"/>
                    </a:lnTo>
                    <a:lnTo>
                      <a:pt x="417" y="320"/>
                    </a:lnTo>
                    <a:lnTo>
                      <a:pt x="416" y="321"/>
                    </a:lnTo>
                    <a:lnTo>
                      <a:pt x="415" y="321"/>
                    </a:lnTo>
                    <a:lnTo>
                      <a:pt x="413" y="318"/>
                    </a:lnTo>
                    <a:lnTo>
                      <a:pt x="410" y="319"/>
                    </a:lnTo>
                    <a:lnTo>
                      <a:pt x="409" y="321"/>
                    </a:lnTo>
                    <a:lnTo>
                      <a:pt x="403" y="318"/>
                    </a:lnTo>
                    <a:lnTo>
                      <a:pt x="401" y="315"/>
                    </a:lnTo>
                    <a:lnTo>
                      <a:pt x="395" y="311"/>
                    </a:lnTo>
                    <a:lnTo>
                      <a:pt x="391" y="312"/>
                    </a:lnTo>
                    <a:lnTo>
                      <a:pt x="394" y="314"/>
                    </a:lnTo>
                    <a:lnTo>
                      <a:pt x="393" y="315"/>
                    </a:lnTo>
                    <a:lnTo>
                      <a:pt x="386" y="315"/>
                    </a:lnTo>
                    <a:lnTo>
                      <a:pt x="381" y="313"/>
                    </a:lnTo>
                    <a:lnTo>
                      <a:pt x="377" y="312"/>
                    </a:lnTo>
                    <a:lnTo>
                      <a:pt x="368" y="313"/>
                    </a:lnTo>
                    <a:lnTo>
                      <a:pt x="365" y="315"/>
                    </a:lnTo>
                    <a:lnTo>
                      <a:pt x="363" y="315"/>
                    </a:lnTo>
                    <a:lnTo>
                      <a:pt x="361" y="315"/>
                    </a:lnTo>
                    <a:lnTo>
                      <a:pt x="360" y="312"/>
                    </a:lnTo>
                    <a:lnTo>
                      <a:pt x="358" y="312"/>
                    </a:lnTo>
                    <a:lnTo>
                      <a:pt x="357" y="313"/>
                    </a:lnTo>
                    <a:lnTo>
                      <a:pt x="360" y="318"/>
                    </a:lnTo>
                    <a:lnTo>
                      <a:pt x="355" y="322"/>
                    </a:lnTo>
                    <a:lnTo>
                      <a:pt x="351" y="325"/>
                    </a:lnTo>
                    <a:lnTo>
                      <a:pt x="346" y="327"/>
                    </a:lnTo>
                    <a:lnTo>
                      <a:pt x="344" y="327"/>
                    </a:lnTo>
                    <a:lnTo>
                      <a:pt x="341" y="327"/>
                    </a:lnTo>
                    <a:lnTo>
                      <a:pt x="337" y="326"/>
                    </a:lnTo>
                    <a:lnTo>
                      <a:pt x="337" y="328"/>
                    </a:lnTo>
                    <a:lnTo>
                      <a:pt x="339" y="330"/>
                    </a:lnTo>
                    <a:lnTo>
                      <a:pt x="338" y="333"/>
                    </a:lnTo>
                    <a:lnTo>
                      <a:pt x="336" y="334"/>
                    </a:lnTo>
                    <a:lnTo>
                      <a:pt x="332" y="335"/>
                    </a:lnTo>
                    <a:lnTo>
                      <a:pt x="328" y="336"/>
                    </a:lnTo>
                    <a:lnTo>
                      <a:pt x="327" y="337"/>
                    </a:lnTo>
                    <a:lnTo>
                      <a:pt x="330" y="340"/>
                    </a:lnTo>
                    <a:lnTo>
                      <a:pt x="331" y="341"/>
                    </a:lnTo>
                    <a:lnTo>
                      <a:pt x="327" y="345"/>
                    </a:lnTo>
                    <a:lnTo>
                      <a:pt x="326" y="347"/>
                    </a:lnTo>
                    <a:lnTo>
                      <a:pt x="326" y="352"/>
                    </a:lnTo>
                    <a:lnTo>
                      <a:pt x="327" y="356"/>
                    </a:lnTo>
                    <a:lnTo>
                      <a:pt x="328" y="360"/>
                    </a:lnTo>
                    <a:lnTo>
                      <a:pt x="331" y="366"/>
                    </a:lnTo>
                    <a:lnTo>
                      <a:pt x="329" y="365"/>
                    </a:lnTo>
                    <a:lnTo>
                      <a:pt x="324" y="363"/>
                    </a:lnTo>
                    <a:lnTo>
                      <a:pt x="323" y="363"/>
                    </a:lnTo>
                    <a:lnTo>
                      <a:pt x="321" y="364"/>
                    </a:lnTo>
                    <a:lnTo>
                      <a:pt x="319" y="363"/>
                    </a:lnTo>
                    <a:lnTo>
                      <a:pt x="314" y="360"/>
                    </a:lnTo>
                    <a:lnTo>
                      <a:pt x="308" y="358"/>
                    </a:lnTo>
                    <a:lnTo>
                      <a:pt x="306" y="356"/>
                    </a:lnTo>
                    <a:lnTo>
                      <a:pt x="305" y="352"/>
                    </a:lnTo>
                    <a:lnTo>
                      <a:pt x="303" y="346"/>
                    </a:lnTo>
                    <a:lnTo>
                      <a:pt x="302" y="343"/>
                    </a:lnTo>
                    <a:lnTo>
                      <a:pt x="301" y="342"/>
                    </a:lnTo>
                    <a:lnTo>
                      <a:pt x="298" y="338"/>
                    </a:lnTo>
                    <a:lnTo>
                      <a:pt x="293" y="332"/>
                    </a:lnTo>
                    <a:lnTo>
                      <a:pt x="289" y="324"/>
                    </a:lnTo>
                    <a:lnTo>
                      <a:pt x="285" y="318"/>
                    </a:lnTo>
                    <a:lnTo>
                      <a:pt x="283" y="316"/>
                    </a:lnTo>
                    <a:lnTo>
                      <a:pt x="281" y="314"/>
                    </a:lnTo>
                    <a:lnTo>
                      <a:pt x="277" y="312"/>
                    </a:lnTo>
                    <a:lnTo>
                      <a:pt x="274" y="312"/>
                    </a:lnTo>
                    <a:lnTo>
                      <a:pt x="271" y="312"/>
                    </a:lnTo>
                    <a:lnTo>
                      <a:pt x="268" y="313"/>
                    </a:lnTo>
                    <a:lnTo>
                      <a:pt x="265" y="317"/>
                    </a:lnTo>
                    <a:lnTo>
                      <a:pt x="263" y="319"/>
                    </a:lnTo>
                    <a:lnTo>
                      <a:pt x="261" y="321"/>
                    </a:lnTo>
                    <a:lnTo>
                      <a:pt x="259" y="322"/>
                    </a:lnTo>
                    <a:lnTo>
                      <a:pt x="256" y="322"/>
                    </a:lnTo>
                    <a:lnTo>
                      <a:pt x="255" y="322"/>
                    </a:lnTo>
                    <a:lnTo>
                      <a:pt x="249" y="319"/>
                    </a:lnTo>
                    <a:lnTo>
                      <a:pt x="243" y="315"/>
                    </a:lnTo>
                    <a:lnTo>
                      <a:pt x="240" y="311"/>
                    </a:lnTo>
                    <a:lnTo>
                      <a:pt x="238" y="306"/>
                    </a:lnTo>
                    <a:lnTo>
                      <a:pt x="237" y="302"/>
                    </a:lnTo>
                    <a:lnTo>
                      <a:pt x="236" y="300"/>
                    </a:lnTo>
                    <a:lnTo>
                      <a:pt x="232" y="297"/>
                    </a:lnTo>
                    <a:lnTo>
                      <a:pt x="228" y="294"/>
                    </a:lnTo>
                    <a:lnTo>
                      <a:pt x="224" y="290"/>
                    </a:lnTo>
                    <a:lnTo>
                      <a:pt x="220" y="286"/>
                    </a:lnTo>
                    <a:lnTo>
                      <a:pt x="219" y="285"/>
                    </a:lnTo>
                    <a:lnTo>
                      <a:pt x="209" y="285"/>
                    </a:lnTo>
                    <a:lnTo>
                      <a:pt x="199" y="285"/>
                    </a:lnTo>
                    <a:lnTo>
                      <a:pt x="198" y="290"/>
                    </a:lnTo>
                    <a:lnTo>
                      <a:pt x="197" y="291"/>
                    </a:lnTo>
                    <a:lnTo>
                      <a:pt x="187" y="291"/>
                    </a:lnTo>
                    <a:lnTo>
                      <a:pt x="182" y="291"/>
                    </a:lnTo>
                    <a:lnTo>
                      <a:pt x="173" y="291"/>
                    </a:lnTo>
                    <a:lnTo>
                      <a:pt x="164" y="290"/>
                    </a:lnTo>
                    <a:lnTo>
                      <a:pt x="162" y="290"/>
                    </a:lnTo>
                    <a:lnTo>
                      <a:pt x="144" y="283"/>
                    </a:lnTo>
                    <a:lnTo>
                      <a:pt x="128" y="277"/>
                    </a:lnTo>
                    <a:lnTo>
                      <a:pt x="122" y="275"/>
                    </a:lnTo>
                    <a:lnTo>
                      <a:pt x="120" y="274"/>
                    </a:lnTo>
                    <a:lnTo>
                      <a:pt x="119" y="272"/>
                    </a:lnTo>
                    <a:lnTo>
                      <a:pt x="106" y="272"/>
                    </a:lnTo>
                    <a:lnTo>
                      <a:pt x="93" y="273"/>
                    </a:lnTo>
                    <a:lnTo>
                      <a:pt x="91" y="273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74" name="Freeform 474"/>
              <p:cNvSpPr>
                <a:spLocks/>
              </p:cNvSpPr>
              <p:nvPr/>
            </p:nvSpPr>
            <p:spPr bwMode="auto">
              <a:xfrm>
                <a:off x="1546" y="2226"/>
                <a:ext cx="17" cy="30"/>
              </a:xfrm>
              <a:custGeom>
                <a:avLst/>
                <a:gdLst/>
                <a:ahLst/>
                <a:cxnLst>
                  <a:cxn ang="0">
                    <a:pos x="17" y="30"/>
                  </a:cxn>
                  <a:cxn ang="0">
                    <a:pos x="6" y="19"/>
                  </a:cxn>
                  <a:cxn ang="0">
                    <a:pos x="3" y="14"/>
                  </a:cxn>
                  <a:cxn ang="0">
                    <a:pos x="3" y="9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3" y="0"/>
                  </a:cxn>
                  <a:cxn ang="0">
                    <a:pos x="5" y="3"/>
                  </a:cxn>
                  <a:cxn ang="0">
                    <a:pos x="11" y="8"/>
                  </a:cxn>
                  <a:cxn ang="0">
                    <a:pos x="12" y="9"/>
                  </a:cxn>
                  <a:cxn ang="0">
                    <a:pos x="11" y="11"/>
                  </a:cxn>
                  <a:cxn ang="0">
                    <a:pos x="10" y="13"/>
                  </a:cxn>
                  <a:cxn ang="0">
                    <a:pos x="12" y="17"/>
                  </a:cxn>
                  <a:cxn ang="0">
                    <a:pos x="17" y="21"/>
                  </a:cxn>
                  <a:cxn ang="0">
                    <a:pos x="17" y="30"/>
                  </a:cxn>
                </a:cxnLst>
                <a:rect l="0" t="0" r="r" b="b"/>
                <a:pathLst>
                  <a:path w="17" h="30">
                    <a:moveTo>
                      <a:pt x="17" y="30"/>
                    </a:moveTo>
                    <a:lnTo>
                      <a:pt x="6" y="19"/>
                    </a:lnTo>
                    <a:lnTo>
                      <a:pt x="3" y="14"/>
                    </a:lnTo>
                    <a:lnTo>
                      <a:pt x="3" y="9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5" y="3"/>
                    </a:lnTo>
                    <a:lnTo>
                      <a:pt x="11" y="8"/>
                    </a:lnTo>
                    <a:lnTo>
                      <a:pt x="12" y="9"/>
                    </a:lnTo>
                    <a:lnTo>
                      <a:pt x="11" y="11"/>
                    </a:lnTo>
                    <a:lnTo>
                      <a:pt x="10" y="13"/>
                    </a:lnTo>
                    <a:lnTo>
                      <a:pt x="12" y="17"/>
                    </a:lnTo>
                    <a:lnTo>
                      <a:pt x="17" y="21"/>
                    </a:lnTo>
                    <a:lnTo>
                      <a:pt x="17" y="30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75" name="Freeform 475"/>
              <p:cNvSpPr>
                <a:spLocks/>
              </p:cNvSpPr>
              <p:nvPr/>
            </p:nvSpPr>
            <p:spPr bwMode="auto">
              <a:xfrm>
                <a:off x="1523" y="2200"/>
                <a:ext cx="8" cy="22"/>
              </a:xfrm>
              <a:custGeom>
                <a:avLst/>
                <a:gdLst/>
                <a:ahLst/>
                <a:cxnLst>
                  <a:cxn ang="0">
                    <a:pos x="8" y="11"/>
                  </a:cxn>
                  <a:cxn ang="0">
                    <a:pos x="8" y="14"/>
                  </a:cxn>
                  <a:cxn ang="0">
                    <a:pos x="8" y="17"/>
                  </a:cxn>
                  <a:cxn ang="0">
                    <a:pos x="6" y="22"/>
                  </a:cxn>
                  <a:cxn ang="0">
                    <a:pos x="3" y="13"/>
                  </a:cxn>
                  <a:cxn ang="0">
                    <a:pos x="0" y="4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5" y="2"/>
                  </a:cxn>
                  <a:cxn ang="0">
                    <a:pos x="8" y="11"/>
                  </a:cxn>
                </a:cxnLst>
                <a:rect l="0" t="0" r="r" b="b"/>
                <a:pathLst>
                  <a:path w="8" h="22">
                    <a:moveTo>
                      <a:pt x="8" y="11"/>
                    </a:moveTo>
                    <a:lnTo>
                      <a:pt x="8" y="14"/>
                    </a:lnTo>
                    <a:lnTo>
                      <a:pt x="8" y="17"/>
                    </a:lnTo>
                    <a:lnTo>
                      <a:pt x="6" y="22"/>
                    </a:lnTo>
                    <a:lnTo>
                      <a:pt x="3" y="13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8" y="11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76" name="Freeform 476"/>
              <p:cNvSpPr>
                <a:spLocks/>
              </p:cNvSpPr>
              <p:nvPr/>
            </p:nvSpPr>
            <p:spPr bwMode="auto">
              <a:xfrm>
                <a:off x="1510" y="2182"/>
                <a:ext cx="17" cy="17"/>
              </a:xfrm>
              <a:custGeom>
                <a:avLst/>
                <a:gdLst/>
                <a:ahLst/>
                <a:cxnLst>
                  <a:cxn ang="0">
                    <a:pos x="15" y="3"/>
                  </a:cxn>
                  <a:cxn ang="0">
                    <a:pos x="17" y="12"/>
                  </a:cxn>
                  <a:cxn ang="0">
                    <a:pos x="17" y="14"/>
                  </a:cxn>
                  <a:cxn ang="0">
                    <a:pos x="12" y="11"/>
                  </a:cxn>
                  <a:cxn ang="0">
                    <a:pos x="9" y="11"/>
                  </a:cxn>
                  <a:cxn ang="0">
                    <a:pos x="9" y="15"/>
                  </a:cxn>
                  <a:cxn ang="0">
                    <a:pos x="9" y="17"/>
                  </a:cxn>
                  <a:cxn ang="0">
                    <a:pos x="4" y="11"/>
                  </a:cxn>
                  <a:cxn ang="0">
                    <a:pos x="0" y="7"/>
                  </a:cxn>
                  <a:cxn ang="0">
                    <a:pos x="2" y="2"/>
                  </a:cxn>
                  <a:cxn ang="0">
                    <a:pos x="3" y="1"/>
                  </a:cxn>
                  <a:cxn ang="0">
                    <a:pos x="6" y="0"/>
                  </a:cxn>
                  <a:cxn ang="0">
                    <a:pos x="10" y="4"/>
                  </a:cxn>
                  <a:cxn ang="0">
                    <a:pos x="15" y="3"/>
                  </a:cxn>
                </a:cxnLst>
                <a:rect l="0" t="0" r="r" b="b"/>
                <a:pathLst>
                  <a:path w="17" h="17">
                    <a:moveTo>
                      <a:pt x="15" y="3"/>
                    </a:moveTo>
                    <a:lnTo>
                      <a:pt x="17" y="12"/>
                    </a:lnTo>
                    <a:lnTo>
                      <a:pt x="17" y="14"/>
                    </a:lnTo>
                    <a:lnTo>
                      <a:pt x="12" y="11"/>
                    </a:lnTo>
                    <a:lnTo>
                      <a:pt x="9" y="11"/>
                    </a:lnTo>
                    <a:lnTo>
                      <a:pt x="9" y="15"/>
                    </a:lnTo>
                    <a:lnTo>
                      <a:pt x="9" y="17"/>
                    </a:lnTo>
                    <a:lnTo>
                      <a:pt x="4" y="11"/>
                    </a:lnTo>
                    <a:lnTo>
                      <a:pt x="0" y="7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10" y="4"/>
                    </a:lnTo>
                    <a:lnTo>
                      <a:pt x="15" y="3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77" name="Freeform 477"/>
              <p:cNvSpPr>
                <a:spLocks/>
              </p:cNvSpPr>
              <p:nvPr/>
            </p:nvSpPr>
            <p:spPr bwMode="auto">
              <a:xfrm>
                <a:off x="1083" y="2044"/>
                <a:ext cx="35" cy="19"/>
              </a:xfrm>
              <a:custGeom>
                <a:avLst/>
                <a:gdLst/>
                <a:ahLst/>
                <a:cxnLst>
                  <a:cxn ang="0">
                    <a:pos x="26" y="19"/>
                  </a:cxn>
                  <a:cxn ang="0">
                    <a:pos x="17" y="11"/>
                  </a:cxn>
                  <a:cxn ang="0">
                    <a:pos x="13" y="8"/>
                  </a:cxn>
                  <a:cxn ang="0">
                    <a:pos x="8" y="7"/>
                  </a:cxn>
                  <a:cxn ang="0">
                    <a:pos x="4" y="8"/>
                  </a:cxn>
                  <a:cxn ang="0">
                    <a:pos x="2" y="7"/>
                  </a:cxn>
                  <a:cxn ang="0">
                    <a:pos x="0" y="4"/>
                  </a:cxn>
                  <a:cxn ang="0">
                    <a:pos x="1" y="1"/>
                  </a:cxn>
                  <a:cxn ang="0">
                    <a:pos x="3" y="0"/>
                  </a:cxn>
                  <a:cxn ang="0">
                    <a:pos x="10" y="3"/>
                  </a:cxn>
                  <a:cxn ang="0">
                    <a:pos x="13" y="3"/>
                  </a:cxn>
                  <a:cxn ang="0">
                    <a:pos x="16" y="2"/>
                  </a:cxn>
                  <a:cxn ang="0">
                    <a:pos x="19" y="2"/>
                  </a:cxn>
                  <a:cxn ang="0">
                    <a:pos x="23" y="5"/>
                  </a:cxn>
                  <a:cxn ang="0">
                    <a:pos x="32" y="10"/>
                  </a:cxn>
                  <a:cxn ang="0">
                    <a:pos x="35" y="13"/>
                  </a:cxn>
                  <a:cxn ang="0">
                    <a:pos x="35" y="14"/>
                  </a:cxn>
                  <a:cxn ang="0">
                    <a:pos x="32" y="14"/>
                  </a:cxn>
                  <a:cxn ang="0">
                    <a:pos x="28" y="14"/>
                  </a:cxn>
                  <a:cxn ang="0">
                    <a:pos x="26" y="19"/>
                  </a:cxn>
                </a:cxnLst>
                <a:rect l="0" t="0" r="r" b="b"/>
                <a:pathLst>
                  <a:path w="35" h="19">
                    <a:moveTo>
                      <a:pt x="26" y="19"/>
                    </a:moveTo>
                    <a:lnTo>
                      <a:pt x="17" y="11"/>
                    </a:lnTo>
                    <a:lnTo>
                      <a:pt x="13" y="8"/>
                    </a:lnTo>
                    <a:lnTo>
                      <a:pt x="8" y="7"/>
                    </a:lnTo>
                    <a:lnTo>
                      <a:pt x="4" y="8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10" y="3"/>
                    </a:lnTo>
                    <a:lnTo>
                      <a:pt x="13" y="3"/>
                    </a:lnTo>
                    <a:lnTo>
                      <a:pt x="16" y="2"/>
                    </a:lnTo>
                    <a:lnTo>
                      <a:pt x="19" y="2"/>
                    </a:lnTo>
                    <a:lnTo>
                      <a:pt x="23" y="5"/>
                    </a:lnTo>
                    <a:lnTo>
                      <a:pt x="32" y="10"/>
                    </a:lnTo>
                    <a:lnTo>
                      <a:pt x="35" y="13"/>
                    </a:lnTo>
                    <a:lnTo>
                      <a:pt x="35" y="14"/>
                    </a:lnTo>
                    <a:lnTo>
                      <a:pt x="32" y="14"/>
                    </a:lnTo>
                    <a:lnTo>
                      <a:pt x="28" y="14"/>
                    </a:lnTo>
                    <a:lnTo>
                      <a:pt x="26" y="19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78" name="Freeform 478"/>
              <p:cNvSpPr>
                <a:spLocks/>
              </p:cNvSpPr>
              <p:nvPr/>
            </p:nvSpPr>
            <p:spPr bwMode="auto">
              <a:xfrm>
                <a:off x="1274" y="2799"/>
                <a:ext cx="15" cy="17"/>
              </a:xfrm>
              <a:custGeom>
                <a:avLst/>
                <a:gdLst/>
                <a:ahLst/>
                <a:cxnLst>
                  <a:cxn ang="0">
                    <a:pos x="5" y="17"/>
                  </a:cxn>
                  <a:cxn ang="0">
                    <a:pos x="2" y="15"/>
                  </a:cxn>
                  <a:cxn ang="0">
                    <a:pos x="1" y="10"/>
                  </a:cxn>
                  <a:cxn ang="0">
                    <a:pos x="0" y="6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5" y="1"/>
                  </a:cxn>
                  <a:cxn ang="0">
                    <a:pos x="8" y="3"/>
                  </a:cxn>
                  <a:cxn ang="0">
                    <a:pos x="12" y="5"/>
                  </a:cxn>
                  <a:cxn ang="0">
                    <a:pos x="11" y="7"/>
                  </a:cxn>
                  <a:cxn ang="0">
                    <a:pos x="13" y="7"/>
                  </a:cxn>
                  <a:cxn ang="0">
                    <a:pos x="13" y="9"/>
                  </a:cxn>
                  <a:cxn ang="0">
                    <a:pos x="15" y="10"/>
                  </a:cxn>
                  <a:cxn ang="0">
                    <a:pos x="15" y="10"/>
                  </a:cxn>
                  <a:cxn ang="0">
                    <a:pos x="13" y="11"/>
                  </a:cxn>
                  <a:cxn ang="0">
                    <a:pos x="12" y="12"/>
                  </a:cxn>
                  <a:cxn ang="0">
                    <a:pos x="8" y="14"/>
                  </a:cxn>
                  <a:cxn ang="0">
                    <a:pos x="6" y="15"/>
                  </a:cxn>
                  <a:cxn ang="0">
                    <a:pos x="5" y="17"/>
                  </a:cxn>
                </a:cxnLst>
                <a:rect l="0" t="0" r="r" b="b"/>
                <a:pathLst>
                  <a:path w="15" h="17">
                    <a:moveTo>
                      <a:pt x="5" y="17"/>
                    </a:moveTo>
                    <a:lnTo>
                      <a:pt x="2" y="15"/>
                    </a:lnTo>
                    <a:lnTo>
                      <a:pt x="1" y="10"/>
                    </a:lnTo>
                    <a:lnTo>
                      <a:pt x="0" y="6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8" y="3"/>
                    </a:lnTo>
                    <a:lnTo>
                      <a:pt x="12" y="5"/>
                    </a:lnTo>
                    <a:lnTo>
                      <a:pt x="11" y="7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3" y="11"/>
                    </a:lnTo>
                    <a:lnTo>
                      <a:pt x="12" y="12"/>
                    </a:lnTo>
                    <a:lnTo>
                      <a:pt x="8" y="14"/>
                    </a:lnTo>
                    <a:lnTo>
                      <a:pt x="6" y="15"/>
                    </a:lnTo>
                    <a:lnTo>
                      <a:pt x="5" y="17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79" name="Freeform 479"/>
              <p:cNvSpPr>
                <a:spLocks/>
              </p:cNvSpPr>
              <p:nvPr/>
            </p:nvSpPr>
            <p:spPr bwMode="auto">
              <a:xfrm>
                <a:off x="1125" y="2282"/>
                <a:ext cx="8" cy="7"/>
              </a:xfrm>
              <a:custGeom>
                <a:avLst/>
                <a:gdLst/>
                <a:ahLst/>
                <a:cxnLst>
                  <a:cxn ang="0">
                    <a:pos x="8" y="5"/>
                  </a:cxn>
                  <a:cxn ang="0">
                    <a:pos x="6" y="5"/>
                  </a:cxn>
                  <a:cxn ang="0">
                    <a:pos x="2" y="7"/>
                  </a:cxn>
                  <a:cxn ang="0">
                    <a:pos x="0" y="6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7" y="2"/>
                  </a:cxn>
                  <a:cxn ang="0">
                    <a:pos x="8" y="5"/>
                  </a:cxn>
                </a:cxnLst>
                <a:rect l="0" t="0" r="r" b="b"/>
                <a:pathLst>
                  <a:path w="8" h="7">
                    <a:moveTo>
                      <a:pt x="8" y="5"/>
                    </a:moveTo>
                    <a:lnTo>
                      <a:pt x="6" y="5"/>
                    </a:lnTo>
                    <a:lnTo>
                      <a:pt x="2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7" y="2"/>
                    </a:lnTo>
                    <a:lnTo>
                      <a:pt x="8" y="5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80" name="Freeform 480"/>
              <p:cNvSpPr>
                <a:spLocks/>
              </p:cNvSpPr>
              <p:nvPr/>
            </p:nvSpPr>
            <p:spPr bwMode="auto">
              <a:xfrm>
                <a:off x="1142" y="2273"/>
                <a:ext cx="9" cy="11"/>
              </a:xfrm>
              <a:custGeom>
                <a:avLst/>
                <a:gdLst/>
                <a:ahLst/>
                <a:cxnLst>
                  <a:cxn ang="0">
                    <a:pos x="3" y="11"/>
                  </a:cxn>
                  <a:cxn ang="0">
                    <a:pos x="2" y="6"/>
                  </a:cxn>
                  <a:cxn ang="0">
                    <a:pos x="0" y="1"/>
                  </a:cxn>
                  <a:cxn ang="0">
                    <a:pos x="4" y="0"/>
                  </a:cxn>
                  <a:cxn ang="0">
                    <a:pos x="7" y="1"/>
                  </a:cxn>
                  <a:cxn ang="0">
                    <a:pos x="9" y="3"/>
                  </a:cxn>
                  <a:cxn ang="0">
                    <a:pos x="8" y="6"/>
                  </a:cxn>
                  <a:cxn ang="0">
                    <a:pos x="6" y="6"/>
                  </a:cxn>
                  <a:cxn ang="0">
                    <a:pos x="6" y="9"/>
                  </a:cxn>
                  <a:cxn ang="0">
                    <a:pos x="5" y="10"/>
                  </a:cxn>
                  <a:cxn ang="0">
                    <a:pos x="3" y="11"/>
                  </a:cxn>
                </a:cxnLst>
                <a:rect l="0" t="0" r="r" b="b"/>
                <a:pathLst>
                  <a:path w="9" h="11">
                    <a:moveTo>
                      <a:pt x="3" y="11"/>
                    </a:moveTo>
                    <a:lnTo>
                      <a:pt x="2" y="6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7" y="1"/>
                    </a:lnTo>
                    <a:lnTo>
                      <a:pt x="9" y="3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6" y="9"/>
                    </a:lnTo>
                    <a:lnTo>
                      <a:pt x="5" y="10"/>
                    </a:lnTo>
                    <a:lnTo>
                      <a:pt x="3" y="11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81" name="Freeform 481"/>
              <p:cNvSpPr>
                <a:spLocks/>
              </p:cNvSpPr>
              <p:nvPr/>
            </p:nvSpPr>
            <p:spPr bwMode="auto">
              <a:xfrm>
                <a:off x="1167" y="2251"/>
                <a:ext cx="22" cy="15"/>
              </a:xfrm>
              <a:custGeom>
                <a:avLst/>
                <a:gdLst/>
                <a:ahLst/>
                <a:cxnLst>
                  <a:cxn ang="0">
                    <a:pos x="22" y="7"/>
                  </a:cxn>
                  <a:cxn ang="0">
                    <a:pos x="21" y="8"/>
                  </a:cxn>
                  <a:cxn ang="0">
                    <a:pos x="18" y="9"/>
                  </a:cxn>
                  <a:cxn ang="0">
                    <a:pos x="12" y="9"/>
                  </a:cxn>
                  <a:cxn ang="0">
                    <a:pos x="10" y="10"/>
                  </a:cxn>
                  <a:cxn ang="0">
                    <a:pos x="7" y="14"/>
                  </a:cxn>
                  <a:cxn ang="0">
                    <a:pos x="6" y="15"/>
                  </a:cxn>
                  <a:cxn ang="0">
                    <a:pos x="1" y="13"/>
                  </a:cxn>
                  <a:cxn ang="0">
                    <a:pos x="0" y="11"/>
                  </a:cxn>
                  <a:cxn ang="0">
                    <a:pos x="3" y="8"/>
                  </a:cxn>
                  <a:cxn ang="0">
                    <a:pos x="6" y="5"/>
                  </a:cxn>
                  <a:cxn ang="0">
                    <a:pos x="11" y="3"/>
                  </a:cxn>
                  <a:cxn ang="0">
                    <a:pos x="16" y="0"/>
                  </a:cxn>
                  <a:cxn ang="0">
                    <a:pos x="18" y="1"/>
                  </a:cxn>
                  <a:cxn ang="0">
                    <a:pos x="20" y="3"/>
                  </a:cxn>
                  <a:cxn ang="0">
                    <a:pos x="22" y="7"/>
                  </a:cxn>
                </a:cxnLst>
                <a:rect l="0" t="0" r="r" b="b"/>
                <a:pathLst>
                  <a:path w="22" h="15">
                    <a:moveTo>
                      <a:pt x="22" y="7"/>
                    </a:moveTo>
                    <a:lnTo>
                      <a:pt x="21" y="8"/>
                    </a:lnTo>
                    <a:lnTo>
                      <a:pt x="18" y="9"/>
                    </a:lnTo>
                    <a:lnTo>
                      <a:pt x="12" y="9"/>
                    </a:lnTo>
                    <a:lnTo>
                      <a:pt x="10" y="10"/>
                    </a:lnTo>
                    <a:lnTo>
                      <a:pt x="7" y="14"/>
                    </a:lnTo>
                    <a:lnTo>
                      <a:pt x="6" y="15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3" y="8"/>
                    </a:lnTo>
                    <a:lnTo>
                      <a:pt x="6" y="5"/>
                    </a:lnTo>
                    <a:lnTo>
                      <a:pt x="11" y="3"/>
                    </a:lnTo>
                    <a:lnTo>
                      <a:pt x="16" y="0"/>
                    </a:lnTo>
                    <a:lnTo>
                      <a:pt x="18" y="1"/>
                    </a:lnTo>
                    <a:lnTo>
                      <a:pt x="20" y="3"/>
                    </a:lnTo>
                    <a:lnTo>
                      <a:pt x="22" y="7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82" name="Freeform 482"/>
              <p:cNvSpPr>
                <a:spLocks/>
              </p:cNvSpPr>
              <p:nvPr/>
            </p:nvSpPr>
            <p:spPr bwMode="auto">
              <a:xfrm>
                <a:off x="1189" y="2247"/>
                <a:ext cx="6" cy="6"/>
              </a:xfrm>
              <a:custGeom>
                <a:avLst/>
                <a:gdLst/>
                <a:ahLst/>
                <a:cxnLst>
                  <a:cxn ang="0">
                    <a:pos x="3" y="6"/>
                  </a:cxn>
                  <a:cxn ang="0">
                    <a:pos x="0" y="4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5" y="2"/>
                  </a:cxn>
                  <a:cxn ang="0">
                    <a:pos x="6" y="4"/>
                  </a:cxn>
                  <a:cxn ang="0">
                    <a:pos x="5" y="5"/>
                  </a:cxn>
                  <a:cxn ang="0">
                    <a:pos x="3" y="6"/>
                  </a:cxn>
                </a:cxnLst>
                <a:rect l="0" t="0" r="r" b="b"/>
                <a:pathLst>
                  <a:path w="6" h="6">
                    <a:moveTo>
                      <a:pt x="3" y="6"/>
                    </a:moveTo>
                    <a:lnTo>
                      <a:pt x="0" y="4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6" y="4"/>
                    </a:lnTo>
                    <a:lnTo>
                      <a:pt x="5" y="5"/>
                    </a:lnTo>
                    <a:lnTo>
                      <a:pt x="3" y="6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83" name="Freeform 483"/>
              <p:cNvSpPr>
                <a:spLocks/>
              </p:cNvSpPr>
              <p:nvPr/>
            </p:nvSpPr>
            <p:spPr bwMode="auto">
              <a:xfrm>
                <a:off x="1197" y="2234"/>
                <a:ext cx="27" cy="16"/>
              </a:xfrm>
              <a:custGeom>
                <a:avLst/>
                <a:gdLst/>
                <a:ahLst/>
                <a:cxnLst>
                  <a:cxn ang="0">
                    <a:pos x="4" y="16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0" y="10"/>
                  </a:cxn>
                  <a:cxn ang="0">
                    <a:pos x="4" y="8"/>
                  </a:cxn>
                  <a:cxn ang="0">
                    <a:pos x="6" y="6"/>
                  </a:cxn>
                  <a:cxn ang="0">
                    <a:pos x="9" y="2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23" y="2"/>
                  </a:cxn>
                  <a:cxn ang="0">
                    <a:pos x="27" y="5"/>
                  </a:cxn>
                  <a:cxn ang="0">
                    <a:pos x="26" y="7"/>
                  </a:cxn>
                  <a:cxn ang="0">
                    <a:pos x="25" y="7"/>
                  </a:cxn>
                  <a:cxn ang="0">
                    <a:pos x="20" y="7"/>
                  </a:cxn>
                  <a:cxn ang="0">
                    <a:pos x="18" y="7"/>
                  </a:cxn>
                  <a:cxn ang="0">
                    <a:pos x="12" y="9"/>
                  </a:cxn>
                  <a:cxn ang="0">
                    <a:pos x="10" y="11"/>
                  </a:cxn>
                  <a:cxn ang="0">
                    <a:pos x="4" y="16"/>
                  </a:cxn>
                </a:cxnLst>
                <a:rect l="0" t="0" r="r" b="b"/>
                <a:pathLst>
                  <a:path w="27" h="16">
                    <a:moveTo>
                      <a:pt x="4" y="16"/>
                    </a:moveTo>
                    <a:lnTo>
                      <a:pt x="0" y="15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4" y="8"/>
                    </a:lnTo>
                    <a:lnTo>
                      <a:pt x="6" y="6"/>
                    </a:lnTo>
                    <a:lnTo>
                      <a:pt x="9" y="2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23" y="2"/>
                    </a:lnTo>
                    <a:lnTo>
                      <a:pt x="27" y="5"/>
                    </a:lnTo>
                    <a:lnTo>
                      <a:pt x="26" y="7"/>
                    </a:lnTo>
                    <a:lnTo>
                      <a:pt x="25" y="7"/>
                    </a:lnTo>
                    <a:lnTo>
                      <a:pt x="20" y="7"/>
                    </a:lnTo>
                    <a:lnTo>
                      <a:pt x="18" y="7"/>
                    </a:lnTo>
                    <a:lnTo>
                      <a:pt x="12" y="9"/>
                    </a:lnTo>
                    <a:lnTo>
                      <a:pt x="10" y="11"/>
                    </a:lnTo>
                    <a:lnTo>
                      <a:pt x="4" y="16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84" name="Freeform 484"/>
              <p:cNvSpPr>
                <a:spLocks/>
              </p:cNvSpPr>
              <p:nvPr/>
            </p:nvSpPr>
            <p:spPr bwMode="auto">
              <a:xfrm>
                <a:off x="1743" y="2633"/>
                <a:ext cx="364" cy="239"/>
              </a:xfrm>
              <a:custGeom>
                <a:avLst/>
                <a:gdLst/>
                <a:ahLst/>
                <a:cxnLst>
                  <a:cxn ang="0">
                    <a:pos x="233" y="126"/>
                  </a:cxn>
                  <a:cxn ang="0">
                    <a:pos x="244" y="165"/>
                  </a:cxn>
                  <a:cxn ang="0">
                    <a:pos x="261" y="186"/>
                  </a:cxn>
                  <a:cxn ang="0">
                    <a:pos x="282" y="191"/>
                  </a:cxn>
                  <a:cxn ang="0">
                    <a:pos x="308" y="188"/>
                  </a:cxn>
                  <a:cxn ang="0">
                    <a:pos x="316" y="173"/>
                  </a:cxn>
                  <a:cxn ang="0">
                    <a:pos x="325" y="155"/>
                  </a:cxn>
                  <a:cxn ang="0">
                    <a:pos x="350" y="150"/>
                  </a:cxn>
                  <a:cxn ang="0">
                    <a:pos x="364" y="157"/>
                  </a:cxn>
                  <a:cxn ang="0">
                    <a:pos x="354" y="173"/>
                  </a:cxn>
                  <a:cxn ang="0">
                    <a:pos x="353" y="189"/>
                  </a:cxn>
                  <a:cxn ang="0">
                    <a:pos x="347" y="189"/>
                  </a:cxn>
                  <a:cxn ang="0">
                    <a:pos x="337" y="197"/>
                  </a:cxn>
                  <a:cxn ang="0">
                    <a:pos x="314" y="209"/>
                  </a:cxn>
                  <a:cxn ang="0">
                    <a:pos x="306" y="219"/>
                  </a:cxn>
                  <a:cxn ang="0">
                    <a:pos x="297" y="236"/>
                  </a:cxn>
                  <a:cxn ang="0">
                    <a:pos x="275" y="218"/>
                  </a:cxn>
                  <a:cxn ang="0">
                    <a:pos x="246" y="223"/>
                  </a:cxn>
                  <a:cxn ang="0">
                    <a:pos x="220" y="213"/>
                  </a:cxn>
                  <a:cxn ang="0">
                    <a:pos x="189" y="200"/>
                  </a:cxn>
                  <a:cxn ang="0">
                    <a:pos x="162" y="188"/>
                  </a:cxn>
                  <a:cxn ang="0">
                    <a:pos x="140" y="168"/>
                  </a:cxn>
                  <a:cxn ang="0">
                    <a:pos x="143" y="161"/>
                  </a:cxn>
                  <a:cxn ang="0">
                    <a:pos x="140" y="143"/>
                  </a:cxn>
                  <a:cxn ang="0">
                    <a:pos x="120" y="117"/>
                  </a:cxn>
                  <a:cxn ang="0">
                    <a:pos x="110" y="104"/>
                  </a:cxn>
                  <a:cxn ang="0">
                    <a:pos x="97" y="97"/>
                  </a:cxn>
                  <a:cxn ang="0">
                    <a:pos x="92" y="82"/>
                  </a:cxn>
                  <a:cxn ang="0">
                    <a:pos x="80" y="73"/>
                  </a:cxn>
                  <a:cxn ang="0">
                    <a:pos x="74" y="64"/>
                  </a:cxn>
                  <a:cxn ang="0">
                    <a:pos x="55" y="38"/>
                  </a:cxn>
                  <a:cxn ang="0">
                    <a:pos x="50" y="21"/>
                  </a:cxn>
                  <a:cxn ang="0">
                    <a:pos x="37" y="15"/>
                  </a:cxn>
                  <a:cxn ang="0">
                    <a:pos x="28" y="23"/>
                  </a:cxn>
                  <a:cxn ang="0">
                    <a:pos x="37" y="42"/>
                  </a:cxn>
                  <a:cxn ang="0">
                    <a:pos x="52" y="60"/>
                  </a:cxn>
                  <a:cxn ang="0">
                    <a:pos x="60" y="74"/>
                  </a:cxn>
                  <a:cxn ang="0">
                    <a:pos x="70" y="93"/>
                  </a:cxn>
                  <a:cxn ang="0">
                    <a:pos x="81" y="116"/>
                  </a:cxn>
                  <a:cxn ang="0">
                    <a:pos x="93" y="124"/>
                  </a:cxn>
                  <a:cxn ang="0">
                    <a:pos x="85" y="130"/>
                  </a:cxn>
                  <a:cxn ang="0">
                    <a:pos x="64" y="109"/>
                  </a:cxn>
                  <a:cxn ang="0">
                    <a:pos x="58" y="89"/>
                  </a:cxn>
                  <a:cxn ang="0">
                    <a:pos x="43" y="81"/>
                  </a:cxn>
                  <a:cxn ang="0">
                    <a:pos x="29" y="67"/>
                  </a:cxn>
                  <a:cxn ang="0">
                    <a:pos x="35" y="54"/>
                  </a:cxn>
                  <a:cxn ang="0">
                    <a:pos x="16" y="34"/>
                  </a:cxn>
                  <a:cxn ang="0">
                    <a:pos x="8" y="19"/>
                  </a:cxn>
                  <a:cxn ang="0">
                    <a:pos x="0" y="1"/>
                  </a:cxn>
                  <a:cxn ang="0">
                    <a:pos x="37" y="5"/>
                  </a:cxn>
                  <a:cxn ang="0">
                    <a:pos x="96" y="19"/>
                  </a:cxn>
                  <a:cxn ang="0">
                    <a:pos x="129" y="14"/>
                  </a:cxn>
                  <a:cxn ang="0">
                    <a:pos x="147" y="34"/>
                  </a:cxn>
                  <a:cxn ang="0">
                    <a:pos x="168" y="50"/>
                  </a:cxn>
                  <a:cxn ang="0">
                    <a:pos x="183" y="40"/>
                  </a:cxn>
                  <a:cxn ang="0">
                    <a:pos x="202" y="60"/>
                  </a:cxn>
                  <a:cxn ang="0">
                    <a:pos x="215" y="84"/>
                  </a:cxn>
                  <a:cxn ang="0">
                    <a:pos x="233" y="91"/>
                  </a:cxn>
                </a:cxnLst>
                <a:rect l="0" t="0" r="r" b="b"/>
                <a:pathLst>
                  <a:path w="364" h="239">
                    <a:moveTo>
                      <a:pt x="240" y="94"/>
                    </a:moveTo>
                    <a:lnTo>
                      <a:pt x="238" y="99"/>
                    </a:lnTo>
                    <a:lnTo>
                      <a:pt x="235" y="104"/>
                    </a:lnTo>
                    <a:lnTo>
                      <a:pt x="234" y="108"/>
                    </a:lnTo>
                    <a:lnTo>
                      <a:pt x="233" y="115"/>
                    </a:lnTo>
                    <a:lnTo>
                      <a:pt x="233" y="126"/>
                    </a:lnTo>
                    <a:lnTo>
                      <a:pt x="232" y="133"/>
                    </a:lnTo>
                    <a:lnTo>
                      <a:pt x="232" y="140"/>
                    </a:lnTo>
                    <a:lnTo>
                      <a:pt x="235" y="150"/>
                    </a:lnTo>
                    <a:lnTo>
                      <a:pt x="237" y="154"/>
                    </a:lnTo>
                    <a:lnTo>
                      <a:pt x="240" y="160"/>
                    </a:lnTo>
                    <a:lnTo>
                      <a:pt x="244" y="165"/>
                    </a:lnTo>
                    <a:lnTo>
                      <a:pt x="245" y="168"/>
                    </a:lnTo>
                    <a:lnTo>
                      <a:pt x="248" y="171"/>
                    </a:lnTo>
                    <a:lnTo>
                      <a:pt x="251" y="176"/>
                    </a:lnTo>
                    <a:lnTo>
                      <a:pt x="255" y="184"/>
                    </a:lnTo>
                    <a:lnTo>
                      <a:pt x="257" y="185"/>
                    </a:lnTo>
                    <a:lnTo>
                      <a:pt x="261" y="186"/>
                    </a:lnTo>
                    <a:lnTo>
                      <a:pt x="263" y="186"/>
                    </a:lnTo>
                    <a:lnTo>
                      <a:pt x="266" y="186"/>
                    </a:lnTo>
                    <a:lnTo>
                      <a:pt x="269" y="189"/>
                    </a:lnTo>
                    <a:lnTo>
                      <a:pt x="272" y="192"/>
                    </a:lnTo>
                    <a:lnTo>
                      <a:pt x="276" y="192"/>
                    </a:lnTo>
                    <a:lnTo>
                      <a:pt x="282" y="191"/>
                    </a:lnTo>
                    <a:lnTo>
                      <a:pt x="290" y="188"/>
                    </a:lnTo>
                    <a:lnTo>
                      <a:pt x="297" y="187"/>
                    </a:lnTo>
                    <a:lnTo>
                      <a:pt x="302" y="186"/>
                    </a:lnTo>
                    <a:lnTo>
                      <a:pt x="302" y="189"/>
                    </a:lnTo>
                    <a:lnTo>
                      <a:pt x="306" y="190"/>
                    </a:lnTo>
                    <a:lnTo>
                      <a:pt x="308" y="188"/>
                    </a:lnTo>
                    <a:lnTo>
                      <a:pt x="309" y="187"/>
                    </a:lnTo>
                    <a:lnTo>
                      <a:pt x="309" y="186"/>
                    </a:lnTo>
                    <a:lnTo>
                      <a:pt x="307" y="185"/>
                    </a:lnTo>
                    <a:lnTo>
                      <a:pt x="312" y="181"/>
                    </a:lnTo>
                    <a:lnTo>
                      <a:pt x="316" y="178"/>
                    </a:lnTo>
                    <a:lnTo>
                      <a:pt x="316" y="173"/>
                    </a:lnTo>
                    <a:lnTo>
                      <a:pt x="319" y="171"/>
                    </a:lnTo>
                    <a:lnTo>
                      <a:pt x="319" y="168"/>
                    </a:lnTo>
                    <a:lnTo>
                      <a:pt x="319" y="161"/>
                    </a:lnTo>
                    <a:lnTo>
                      <a:pt x="320" y="157"/>
                    </a:lnTo>
                    <a:lnTo>
                      <a:pt x="324" y="155"/>
                    </a:lnTo>
                    <a:lnTo>
                      <a:pt x="325" y="155"/>
                    </a:lnTo>
                    <a:lnTo>
                      <a:pt x="329" y="154"/>
                    </a:lnTo>
                    <a:lnTo>
                      <a:pt x="333" y="153"/>
                    </a:lnTo>
                    <a:lnTo>
                      <a:pt x="339" y="152"/>
                    </a:lnTo>
                    <a:lnTo>
                      <a:pt x="344" y="150"/>
                    </a:lnTo>
                    <a:lnTo>
                      <a:pt x="347" y="149"/>
                    </a:lnTo>
                    <a:lnTo>
                      <a:pt x="350" y="150"/>
                    </a:lnTo>
                    <a:lnTo>
                      <a:pt x="356" y="151"/>
                    </a:lnTo>
                    <a:lnTo>
                      <a:pt x="359" y="150"/>
                    </a:lnTo>
                    <a:lnTo>
                      <a:pt x="361" y="150"/>
                    </a:lnTo>
                    <a:lnTo>
                      <a:pt x="364" y="153"/>
                    </a:lnTo>
                    <a:lnTo>
                      <a:pt x="364" y="155"/>
                    </a:lnTo>
                    <a:lnTo>
                      <a:pt x="364" y="157"/>
                    </a:lnTo>
                    <a:lnTo>
                      <a:pt x="362" y="159"/>
                    </a:lnTo>
                    <a:lnTo>
                      <a:pt x="359" y="162"/>
                    </a:lnTo>
                    <a:lnTo>
                      <a:pt x="357" y="165"/>
                    </a:lnTo>
                    <a:lnTo>
                      <a:pt x="355" y="167"/>
                    </a:lnTo>
                    <a:lnTo>
                      <a:pt x="355" y="171"/>
                    </a:lnTo>
                    <a:lnTo>
                      <a:pt x="354" y="173"/>
                    </a:lnTo>
                    <a:lnTo>
                      <a:pt x="353" y="175"/>
                    </a:lnTo>
                    <a:lnTo>
                      <a:pt x="354" y="176"/>
                    </a:lnTo>
                    <a:lnTo>
                      <a:pt x="355" y="175"/>
                    </a:lnTo>
                    <a:lnTo>
                      <a:pt x="355" y="179"/>
                    </a:lnTo>
                    <a:lnTo>
                      <a:pt x="354" y="186"/>
                    </a:lnTo>
                    <a:lnTo>
                      <a:pt x="353" y="189"/>
                    </a:lnTo>
                    <a:lnTo>
                      <a:pt x="353" y="191"/>
                    </a:lnTo>
                    <a:lnTo>
                      <a:pt x="351" y="187"/>
                    </a:lnTo>
                    <a:lnTo>
                      <a:pt x="350" y="185"/>
                    </a:lnTo>
                    <a:lnTo>
                      <a:pt x="350" y="184"/>
                    </a:lnTo>
                    <a:lnTo>
                      <a:pt x="348" y="186"/>
                    </a:lnTo>
                    <a:lnTo>
                      <a:pt x="347" y="189"/>
                    </a:lnTo>
                    <a:lnTo>
                      <a:pt x="345" y="189"/>
                    </a:lnTo>
                    <a:lnTo>
                      <a:pt x="344" y="192"/>
                    </a:lnTo>
                    <a:lnTo>
                      <a:pt x="341" y="196"/>
                    </a:lnTo>
                    <a:lnTo>
                      <a:pt x="339" y="195"/>
                    </a:lnTo>
                    <a:lnTo>
                      <a:pt x="337" y="196"/>
                    </a:lnTo>
                    <a:lnTo>
                      <a:pt x="337" y="197"/>
                    </a:lnTo>
                    <a:lnTo>
                      <a:pt x="325" y="197"/>
                    </a:lnTo>
                    <a:lnTo>
                      <a:pt x="315" y="197"/>
                    </a:lnTo>
                    <a:lnTo>
                      <a:pt x="315" y="204"/>
                    </a:lnTo>
                    <a:lnTo>
                      <a:pt x="309" y="204"/>
                    </a:lnTo>
                    <a:lnTo>
                      <a:pt x="311" y="206"/>
                    </a:lnTo>
                    <a:lnTo>
                      <a:pt x="314" y="209"/>
                    </a:lnTo>
                    <a:lnTo>
                      <a:pt x="318" y="210"/>
                    </a:lnTo>
                    <a:lnTo>
                      <a:pt x="320" y="214"/>
                    </a:lnTo>
                    <a:lnTo>
                      <a:pt x="322" y="215"/>
                    </a:lnTo>
                    <a:lnTo>
                      <a:pt x="321" y="219"/>
                    </a:lnTo>
                    <a:lnTo>
                      <a:pt x="312" y="219"/>
                    </a:lnTo>
                    <a:lnTo>
                      <a:pt x="306" y="219"/>
                    </a:lnTo>
                    <a:lnTo>
                      <a:pt x="300" y="229"/>
                    </a:lnTo>
                    <a:lnTo>
                      <a:pt x="302" y="232"/>
                    </a:lnTo>
                    <a:lnTo>
                      <a:pt x="301" y="233"/>
                    </a:lnTo>
                    <a:lnTo>
                      <a:pt x="301" y="236"/>
                    </a:lnTo>
                    <a:lnTo>
                      <a:pt x="301" y="239"/>
                    </a:lnTo>
                    <a:lnTo>
                      <a:pt x="297" y="236"/>
                    </a:lnTo>
                    <a:lnTo>
                      <a:pt x="292" y="231"/>
                    </a:lnTo>
                    <a:lnTo>
                      <a:pt x="287" y="226"/>
                    </a:lnTo>
                    <a:lnTo>
                      <a:pt x="281" y="221"/>
                    </a:lnTo>
                    <a:lnTo>
                      <a:pt x="279" y="219"/>
                    </a:lnTo>
                    <a:lnTo>
                      <a:pt x="278" y="219"/>
                    </a:lnTo>
                    <a:lnTo>
                      <a:pt x="275" y="218"/>
                    </a:lnTo>
                    <a:lnTo>
                      <a:pt x="269" y="216"/>
                    </a:lnTo>
                    <a:lnTo>
                      <a:pt x="265" y="217"/>
                    </a:lnTo>
                    <a:lnTo>
                      <a:pt x="261" y="219"/>
                    </a:lnTo>
                    <a:lnTo>
                      <a:pt x="255" y="222"/>
                    </a:lnTo>
                    <a:lnTo>
                      <a:pt x="251" y="223"/>
                    </a:lnTo>
                    <a:lnTo>
                      <a:pt x="246" y="223"/>
                    </a:lnTo>
                    <a:lnTo>
                      <a:pt x="242" y="222"/>
                    </a:lnTo>
                    <a:lnTo>
                      <a:pt x="239" y="221"/>
                    </a:lnTo>
                    <a:lnTo>
                      <a:pt x="232" y="220"/>
                    </a:lnTo>
                    <a:lnTo>
                      <a:pt x="229" y="218"/>
                    </a:lnTo>
                    <a:lnTo>
                      <a:pt x="226" y="216"/>
                    </a:lnTo>
                    <a:lnTo>
                      <a:pt x="220" y="213"/>
                    </a:lnTo>
                    <a:lnTo>
                      <a:pt x="216" y="211"/>
                    </a:lnTo>
                    <a:lnTo>
                      <a:pt x="207" y="209"/>
                    </a:lnTo>
                    <a:lnTo>
                      <a:pt x="202" y="207"/>
                    </a:lnTo>
                    <a:lnTo>
                      <a:pt x="198" y="205"/>
                    </a:lnTo>
                    <a:lnTo>
                      <a:pt x="192" y="202"/>
                    </a:lnTo>
                    <a:lnTo>
                      <a:pt x="189" y="200"/>
                    </a:lnTo>
                    <a:lnTo>
                      <a:pt x="183" y="195"/>
                    </a:lnTo>
                    <a:lnTo>
                      <a:pt x="182" y="195"/>
                    </a:lnTo>
                    <a:lnTo>
                      <a:pt x="178" y="195"/>
                    </a:lnTo>
                    <a:lnTo>
                      <a:pt x="175" y="194"/>
                    </a:lnTo>
                    <a:lnTo>
                      <a:pt x="165" y="191"/>
                    </a:lnTo>
                    <a:lnTo>
                      <a:pt x="162" y="188"/>
                    </a:lnTo>
                    <a:lnTo>
                      <a:pt x="159" y="184"/>
                    </a:lnTo>
                    <a:lnTo>
                      <a:pt x="156" y="182"/>
                    </a:lnTo>
                    <a:lnTo>
                      <a:pt x="151" y="179"/>
                    </a:lnTo>
                    <a:lnTo>
                      <a:pt x="147" y="177"/>
                    </a:lnTo>
                    <a:lnTo>
                      <a:pt x="144" y="174"/>
                    </a:lnTo>
                    <a:lnTo>
                      <a:pt x="140" y="168"/>
                    </a:lnTo>
                    <a:lnTo>
                      <a:pt x="138" y="165"/>
                    </a:lnTo>
                    <a:lnTo>
                      <a:pt x="138" y="165"/>
                    </a:lnTo>
                    <a:lnTo>
                      <a:pt x="139" y="164"/>
                    </a:lnTo>
                    <a:lnTo>
                      <a:pt x="142" y="163"/>
                    </a:lnTo>
                    <a:lnTo>
                      <a:pt x="143" y="162"/>
                    </a:lnTo>
                    <a:lnTo>
                      <a:pt x="143" y="161"/>
                    </a:lnTo>
                    <a:lnTo>
                      <a:pt x="141" y="159"/>
                    </a:lnTo>
                    <a:lnTo>
                      <a:pt x="144" y="155"/>
                    </a:lnTo>
                    <a:lnTo>
                      <a:pt x="144" y="153"/>
                    </a:lnTo>
                    <a:lnTo>
                      <a:pt x="143" y="150"/>
                    </a:lnTo>
                    <a:lnTo>
                      <a:pt x="139" y="145"/>
                    </a:lnTo>
                    <a:lnTo>
                      <a:pt x="140" y="143"/>
                    </a:lnTo>
                    <a:lnTo>
                      <a:pt x="140" y="142"/>
                    </a:lnTo>
                    <a:lnTo>
                      <a:pt x="140" y="140"/>
                    </a:lnTo>
                    <a:lnTo>
                      <a:pt x="137" y="137"/>
                    </a:lnTo>
                    <a:lnTo>
                      <a:pt x="129" y="126"/>
                    </a:lnTo>
                    <a:lnTo>
                      <a:pt x="126" y="123"/>
                    </a:lnTo>
                    <a:lnTo>
                      <a:pt x="120" y="117"/>
                    </a:lnTo>
                    <a:lnTo>
                      <a:pt x="118" y="114"/>
                    </a:lnTo>
                    <a:lnTo>
                      <a:pt x="113" y="111"/>
                    </a:lnTo>
                    <a:lnTo>
                      <a:pt x="112" y="109"/>
                    </a:lnTo>
                    <a:lnTo>
                      <a:pt x="111" y="108"/>
                    </a:lnTo>
                    <a:lnTo>
                      <a:pt x="110" y="105"/>
                    </a:lnTo>
                    <a:lnTo>
                      <a:pt x="110" y="104"/>
                    </a:lnTo>
                    <a:lnTo>
                      <a:pt x="108" y="103"/>
                    </a:lnTo>
                    <a:lnTo>
                      <a:pt x="105" y="101"/>
                    </a:lnTo>
                    <a:lnTo>
                      <a:pt x="102" y="100"/>
                    </a:lnTo>
                    <a:lnTo>
                      <a:pt x="100" y="96"/>
                    </a:lnTo>
                    <a:lnTo>
                      <a:pt x="99" y="96"/>
                    </a:lnTo>
                    <a:lnTo>
                      <a:pt x="97" y="97"/>
                    </a:lnTo>
                    <a:lnTo>
                      <a:pt x="95" y="96"/>
                    </a:lnTo>
                    <a:lnTo>
                      <a:pt x="94" y="94"/>
                    </a:lnTo>
                    <a:lnTo>
                      <a:pt x="94" y="92"/>
                    </a:lnTo>
                    <a:lnTo>
                      <a:pt x="97" y="87"/>
                    </a:lnTo>
                    <a:lnTo>
                      <a:pt x="96" y="85"/>
                    </a:lnTo>
                    <a:lnTo>
                      <a:pt x="92" y="82"/>
                    </a:lnTo>
                    <a:lnTo>
                      <a:pt x="90" y="83"/>
                    </a:lnTo>
                    <a:lnTo>
                      <a:pt x="88" y="79"/>
                    </a:lnTo>
                    <a:lnTo>
                      <a:pt x="87" y="77"/>
                    </a:lnTo>
                    <a:lnTo>
                      <a:pt x="85" y="76"/>
                    </a:lnTo>
                    <a:lnTo>
                      <a:pt x="82" y="75"/>
                    </a:lnTo>
                    <a:lnTo>
                      <a:pt x="80" y="73"/>
                    </a:lnTo>
                    <a:lnTo>
                      <a:pt x="79" y="72"/>
                    </a:lnTo>
                    <a:lnTo>
                      <a:pt x="80" y="69"/>
                    </a:lnTo>
                    <a:lnTo>
                      <a:pt x="80" y="68"/>
                    </a:lnTo>
                    <a:lnTo>
                      <a:pt x="79" y="66"/>
                    </a:lnTo>
                    <a:lnTo>
                      <a:pt x="76" y="65"/>
                    </a:lnTo>
                    <a:lnTo>
                      <a:pt x="74" y="64"/>
                    </a:lnTo>
                    <a:lnTo>
                      <a:pt x="71" y="63"/>
                    </a:lnTo>
                    <a:lnTo>
                      <a:pt x="66" y="57"/>
                    </a:lnTo>
                    <a:lnTo>
                      <a:pt x="64" y="53"/>
                    </a:lnTo>
                    <a:lnTo>
                      <a:pt x="62" y="50"/>
                    </a:lnTo>
                    <a:lnTo>
                      <a:pt x="59" y="45"/>
                    </a:lnTo>
                    <a:lnTo>
                      <a:pt x="55" y="38"/>
                    </a:lnTo>
                    <a:lnTo>
                      <a:pt x="54" y="35"/>
                    </a:lnTo>
                    <a:lnTo>
                      <a:pt x="52" y="31"/>
                    </a:lnTo>
                    <a:lnTo>
                      <a:pt x="50" y="29"/>
                    </a:lnTo>
                    <a:lnTo>
                      <a:pt x="49" y="26"/>
                    </a:lnTo>
                    <a:lnTo>
                      <a:pt x="50" y="23"/>
                    </a:lnTo>
                    <a:lnTo>
                      <a:pt x="50" y="21"/>
                    </a:lnTo>
                    <a:lnTo>
                      <a:pt x="47" y="19"/>
                    </a:lnTo>
                    <a:lnTo>
                      <a:pt x="42" y="18"/>
                    </a:lnTo>
                    <a:lnTo>
                      <a:pt x="42" y="15"/>
                    </a:lnTo>
                    <a:lnTo>
                      <a:pt x="41" y="14"/>
                    </a:lnTo>
                    <a:lnTo>
                      <a:pt x="39" y="13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28" y="11"/>
                    </a:lnTo>
                    <a:lnTo>
                      <a:pt x="27" y="18"/>
                    </a:lnTo>
                    <a:lnTo>
                      <a:pt x="26" y="20"/>
                    </a:lnTo>
                    <a:lnTo>
                      <a:pt x="27" y="21"/>
                    </a:lnTo>
                    <a:lnTo>
                      <a:pt x="28" y="23"/>
                    </a:lnTo>
                    <a:lnTo>
                      <a:pt x="29" y="25"/>
                    </a:lnTo>
                    <a:lnTo>
                      <a:pt x="30" y="32"/>
                    </a:lnTo>
                    <a:lnTo>
                      <a:pt x="30" y="35"/>
                    </a:lnTo>
                    <a:lnTo>
                      <a:pt x="33" y="39"/>
                    </a:lnTo>
                    <a:lnTo>
                      <a:pt x="34" y="40"/>
                    </a:lnTo>
                    <a:lnTo>
                      <a:pt x="37" y="42"/>
                    </a:lnTo>
                    <a:lnTo>
                      <a:pt x="40" y="45"/>
                    </a:lnTo>
                    <a:lnTo>
                      <a:pt x="43" y="49"/>
                    </a:lnTo>
                    <a:lnTo>
                      <a:pt x="47" y="57"/>
                    </a:lnTo>
                    <a:lnTo>
                      <a:pt x="49" y="58"/>
                    </a:lnTo>
                    <a:lnTo>
                      <a:pt x="51" y="59"/>
                    </a:lnTo>
                    <a:lnTo>
                      <a:pt x="52" y="60"/>
                    </a:lnTo>
                    <a:lnTo>
                      <a:pt x="54" y="68"/>
                    </a:lnTo>
                    <a:lnTo>
                      <a:pt x="54" y="69"/>
                    </a:lnTo>
                    <a:lnTo>
                      <a:pt x="56" y="70"/>
                    </a:lnTo>
                    <a:lnTo>
                      <a:pt x="58" y="71"/>
                    </a:lnTo>
                    <a:lnTo>
                      <a:pt x="59" y="71"/>
                    </a:lnTo>
                    <a:lnTo>
                      <a:pt x="60" y="74"/>
                    </a:lnTo>
                    <a:lnTo>
                      <a:pt x="61" y="78"/>
                    </a:lnTo>
                    <a:lnTo>
                      <a:pt x="64" y="82"/>
                    </a:lnTo>
                    <a:lnTo>
                      <a:pt x="66" y="82"/>
                    </a:lnTo>
                    <a:lnTo>
                      <a:pt x="67" y="81"/>
                    </a:lnTo>
                    <a:lnTo>
                      <a:pt x="68" y="84"/>
                    </a:lnTo>
                    <a:lnTo>
                      <a:pt x="70" y="93"/>
                    </a:lnTo>
                    <a:lnTo>
                      <a:pt x="73" y="99"/>
                    </a:lnTo>
                    <a:lnTo>
                      <a:pt x="77" y="106"/>
                    </a:lnTo>
                    <a:lnTo>
                      <a:pt x="77" y="110"/>
                    </a:lnTo>
                    <a:lnTo>
                      <a:pt x="77" y="113"/>
                    </a:lnTo>
                    <a:lnTo>
                      <a:pt x="78" y="115"/>
                    </a:lnTo>
                    <a:lnTo>
                      <a:pt x="81" y="116"/>
                    </a:lnTo>
                    <a:lnTo>
                      <a:pt x="83" y="115"/>
                    </a:lnTo>
                    <a:lnTo>
                      <a:pt x="84" y="114"/>
                    </a:lnTo>
                    <a:lnTo>
                      <a:pt x="87" y="119"/>
                    </a:lnTo>
                    <a:lnTo>
                      <a:pt x="89" y="122"/>
                    </a:lnTo>
                    <a:lnTo>
                      <a:pt x="91" y="124"/>
                    </a:lnTo>
                    <a:lnTo>
                      <a:pt x="93" y="124"/>
                    </a:lnTo>
                    <a:lnTo>
                      <a:pt x="93" y="125"/>
                    </a:lnTo>
                    <a:lnTo>
                      <a:pt x="92" y="128"/>
                    </a:lnTo>
                    <a:lnTo>
                      <a:pt x="91" y="129"/>
                    </a:lnTo>
                    <a:lnTo>
                      <a:pt x="88" y="133"/>
                    </a:lnTo>
                    <a:lnTo>
                      <a:pt x="86" y="132"/>
                    </a:lnTo>
                    <a:lnTo>
                      <a:pt x="85" y="130"/>
                    </a:lnTo>
                    <a:lnTo>
                      <a:pt x="84" y="126"/>
                    </a:lnTo>
                    <a:lnTo>
                      <a:pt x="80" y="122"/>
                    </a:lnTo>
                    <a:lnTo>
                      <a:pt x="77" y="121"/>
                    </a:lnTo>
                    <a:lnTo>
                      <a:pt x="74" y="118"/>
                    </a:lnTo>
                    <a:lnTo>
                      <a:pt x="70" y="115"/>
                    </a:lnTo>
                    <a:lnTo>
                      <a:pt x="64" y="109"/>
                    </a:lnTo>
                    <a:lnTo>
                      <a:pt x="61" y="106"/>
                    </a:lnTo>
                    <a:lnTo>
                      <a:pt x="61" y="105"/>
                    </a:lnTo>
                    <a:lnTo>
                      <a:pt x="62" y="99"/>
                    </a:lnTo>
                    <a:lnTo>
                      <a:pt x="62" y="97"/>
                    </a:lnTo>
                    <a:lnTo>
                      <a:pt x="59" y="91"/>
                    </a:lnTo>
                    <a:lnTo>
                      <a:pt x="58" y="89"/>
                    </a:lnTo>
                    <a:lnTo>
                      <a:pt x="56" y="87"/>
                    </a:lnTo>
                    <a:lnTo>
                      <a:pt x="53" y="86"/>
                    </a:lnTo>
                    <a:lnTo>
                      <a:pt x="51" y="85"/>
                    </a:lnTo>
                    <a:lnTo>
                      <a:pt x="47" y="80"/>
                    </a:lnTo>
                    <a:lnTo>
                      <a:pt x="45" y="81"/>
                    </a:lnTo>
                    <a:lnTo>
                      <a:pt x="43" y="81"/>
                    </a:lnTo>
                    <a:lnTo>
                      <a:pt x="37" y="76"/>
                    </a:lnTo>
                    <a:lnTo>
                      <a:pt x="33" y="74"/>
                    </a:lnTo>
                    <a:lnTo>
                      <a:pt x="28" y="69"/>
                    </a:lnTo>
                    <a:lnTo>
                      <a:pt x="27" y="68"/>
                    </a:lnTo>
                    <a:lnTo>
                      <a:pt x="26" y="66"/>
                    </a:lnTo>
                    <a:lnTo>
                      <a:pt x="29" y="67"/>
                    </a:lnTo>
                    <a:lnTo>
                      <a:pt x="33" y="67"/>
                    </a:lnTo>
                    <a:lnTo>
                      <a:pt x="36" y="65"/>
                    </a:lnTo>
                    <a:lnTo>
                      <a:pt x="37" y="63"/>
                    </a:lnTo>
                    <a:lnTo>
                      <a:pt x="38" y="59"/>
                    </a:lnTo>
                    <a:lnTo>
                      <a:pt x="38" y="58"/>
                    </a:lnTo>
                    <a:lnTo>
                      <a:pt x="35" y="54"/>
                    </a:lnTo>
                    <a:lnTo>
                      <a:pt x="33" y="52"/>
                    </a:lnTo>
                    <a:lnTo>
                      <a:pt x="27" y="46"/>
                    </a:lnTo>
                    <a:lnTo>
                      <a:pt x="21" y="43"/>
                    </a:lnTo>
                    <a:lnTo>
                      <a:pt x="19" y="41"/>
                    </a:lnTo>
                    <a:lnTo>
                      <a:pt x="18" y="38"/>
                    </a:lnTo>
                    <a:lnTo>
                      <a:pt x="16" y="34"/>
                    </a:lnTo>
                    <a:lnTo>
                      <a:pt x="16" y="33"/>
                    </a:lnTo>
                    <a:lnTo>
                      <a:pt x="13" y="32"/>
                    </a:lnTo>
                    <a:lnTo>
                      <a:pt x="13" y="30"/>
                    </a:lnTo>
                    <a:lnTo>
                      <a:pt x="13" y="26"/>
                    </a:lnTo>
                    <a:lnTo>
                      <a:pt x="11" y="24"/>
                    </a:lnTo>
                    <a:lnTo>
                      <a:pt x="8" y="19"/>
                    </a:lnTo>
                    <a:lnTo>
                      <a:pt x="6" y="14"/>
                    </a:lnTo>
                    <a:lnTo>
                      <a:pt x="6" y="13"/>
                    </a:lnTo>
                    <a:lnTo>
                      <a:pt x="7" y="10"/>
                    </a:lnTo>
                    <a:lnTo>
                      <a:pt x="3" y="6"/>
                    </a:lnTo>
                    <a:lnTo>
                      <a:pt x="1" y="4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15" y="0"/>
                    </a:lnTo>
                    <a:lnTo>
                      <a:pt x="28" y="0"/>
                    </a:lnTo>
                    <a:lnTo>
                      <a:pt x="29" y="2"/>
                    </a:lnTo>
                    <a:lnTo>
                      <a:pt x="31" y="3"/>
                    </a:lnTo>
                    <a:lnTo>
                      <a:pt x="37" y="5"/>
                    </a:lnTo>
                    <a:lnTo>
                      <a:pt x="53" y="11"/>
                    </a:lnTo>
                    <a:lnTo>
                      <a:pt x="71" y="18"/>
                    </a:lnTo>
                    <a:lnTo>
                      <a:pt x="73" y="18"/>
                    </a:lnTo>
                    <a:lnTo>
                      <a:pt x="82" y="19"/>
                    </a:lnTo>
                    <a:lnTo>
                      <a:pt x="91" y="19"/>
                    </a:lnTo>
                    <a:lnTo>
                      <a:pt x="96" y="19"/>
                    </a:lnTo>
                    <a:lnTo>
                      <a:pt x="106" y="19"/>
                    </a:lnTo>
                    <a:lnTo>
                      <a:pt x="107" y="18"/>
                    </a:lnTo>
                    <a:lnTo>
                      <a:pt x="108" y="13"/>
                    </a:lnTo>
                    <a:lnTo>
                      <a:pt x="118" y="13"/>
                    </a:lnTo>
                    <a:lnTo>
                      <a:pt x="128" y="13"/>
                    </a:lnTo>
                    <a:lnTo>
                      <a:pt x="129" y="14"/>
                    </a:lnTo>
                    <a:lnTo>
                      <a:pt x="133" y="18"/>
                    </a:lnTo>
                    <a:lnTo>
                      <a:pt x="137" y="22"/>
                    </a:lnTo>
                    <a:lnTo>
                      <a:pt x="141" y="25"/>
                    </a:lnTo>
                    <a:lnTo>
                      <a:pt x="145" y="28"/>
                    </a:lnTo>
                    <a:lnTo>
                      <a:pt x="146" y="30"/>
                    </a:lnTo>
                    <a:lnTo>
                      <a:pt x="147" y="34"/>
                    </a:lnTo>
                    <a:lnTo>
                      <a:pt x="149" y="39"/>
                    </a:lnTo>
                    <a:lnTo>
                      <a:pt x="152" y="43"/>
                    </a:lnTo>
                    <a:lnTo>
                      <a:pt x="158" y="47"/>
                    </a:lnTo>
                    <a:lnTo>
                      <a:pt x="164" y="50"/>
                    </a:lnTo>
                    <a:lnTo>
                      <a:pt x="165" y="50"/>
                    </a:lnTo>
                    <a:lnTo>
                      <a:pt x="168" y="50"/>
                    </a:lnTo>
                    <a:lnTo>
                      <a:pt x="170" y="49"/>
                    </a:lnTo>
                    <a:lnTo>
                      <a:pt x="172" y="47"/>
                    </a:lnTo>
                    <a:lnTo>
                      <a:pt x="174" y="45"/>
                    </a:lnTo>
                    <a:lnTo>
                      <a:pt x="177" y="41"/>
                    </a:lnTo>
                    <a:lnTo>
                      <a:pt x="180" y="40"/>
                    </a:lnTo>
                    <a:lnTo>
                      <a:pt x="183" y="40"/>
                    </a:lnTo>
                    <a:lnTo>
                      <a:pt x="186" y="40"/>
                    </a:lnTo>
                    <a:lnTo>
                      <a:pt x="190" y="42"/>
                    </a:lnTo>
                    <a:lnTo>
                      <a:pt x="192" y="44"/>
                    </a:lnTo>
                    <a:lnTo>
                      <a:pt x="194" y="46"/>
                    </a:lnTo>
                    <a:lnTo>
                      <a:pt x="198" y="52"/>
                    </a:lnTo>
                    <a:lnTo>
                      <a:pt x="202" y="60"/>
                    </a:lnTo>
                    <a:lnTo>
                      <a:pt x="207" y="66"/>
                    </a:lnTo>
                    <a:lnTo>
                      <a:pt x="210" y="70"/>
                    </a:lnTo>
                    <a:lnTo>
                      <a:pt x="211" y="71"/>
                    </a:lnTo>
                    <a:lnTo>
                      <a:pt x="212" y="74"/>
                    </a:lnTo>
                    <a:lnTo>
                      <a:pt x="214" y="80"/>
                    </a:lnTo>
                    <a:lnTo>
                      <a:pt x="215" y="84"/>
                    </a:lnTo>
                    <a:lnTo>
                      <a:pt x="217" y="86"/>
                    </a:lnTo>
                    <a:lnTo>
                      <a:pt x="223" y="88"/>
                    </a:lnTo>
                    <a:lnTo>
                      <a:pt x="228" y="91"/>
                    </a:lnTo>
                    <a:lnTo>
                      <a:pt x="230" y="92"/>
                    </a:lnTo>
                    <a:lnTo>
                      <a:pt x="232" y="91"/>
                    </a:lnTo>
                    <a:lnTo>
                      <a:pt x="233" y="91"/>
                    </a:lnTo>
                    <a:lnTo>
                      <a:pt x="238" y="93"/>
                    </a:lnTo>
                    <a:lnTo>
                      <a:pt x="240" y="9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85" name="Freeform 485"/>
              <p:cNvSpPr>
                <a:spLocks/>
              </p:cNvSpPr>
              <p:nvPr/>
            </p:nvSpPr>
            <p:spPr bwMode="auto">
              <a:xfrm>
                <a:off x="1743" y="2633"/>
                <a:ext cx="364" cy="239"/>
              </a:xfrm>
              <a:custGeom>
                <a:avLst/>
                <a:gdLst/>
                <a:ahLst/>
                <a:cxnLst>
                  <a:cxn ang="0">
                    <a:pos x="233" y="126"/>
                  </a:cxn>
                  <a:cxn ang="0">
                    <a:pos x="244" y="165"/>
                  </a:cxn>
                  <a:cxn ang="0">
                    <a:pos x="261" y="186"/>
                  </a:cxn>
                  <a:cxn ang="0">
                    <a:pos x="282" y="191"/>
                  </a:cxn>
                  <a:cxn ang="0">
                    <a:pos x="308" y="188"/>
                  </a:cxn>
                  <a:cxn ang="0">
                    <a:pos x="316" y="173"/>
                  </a:cxn>
                  <a:cxn ang="0">
                    <a:pos x="325" y="155"/>
                  </a:cxn>
                  <a:cxn ang="0">
                    <a:pos x="350" y="150"/>
                  </a:cxn>
                  <a:cxn ang="0">
                    <a:pos x="364" y="157"/>
                  </a:cxn>
                  <a:cxn ang="0">
                    <a:pos x="354" y="173"/>
                  </a:cxn>
                  <a:cxn ang="0">
                    <a:pos x="353" y="189"/>
                  </a:cxn>
                  <a:cxn ang="0">
                    <a:pos x="347" y="189"/>
                  </a:cxn>
                  <a:cxn ang="0">
                    <a:pos x="337" y="197"/>
                  </a:cxn>
                  <a:cxn ang="0">
                    <a:pos x="314" y="209"/>
                  </a:cxn>
                  <a:cxn ang="0">
                    <a:pos x="306" y="219"/>
                  </a:cxn>
                  <a:cxn ang="0">
                    <a:pos x="297" y="236"/>
                  </a:cxn>
                  <a:cxn ang="0">
                    <a:pos x="275" y="218"/>
                  </a:cxn>
                  <a:cxn ang="0">
                    <a:pos x="246" y="223"/>
                  </a:cxn>
                  <a:cxn ang="0">
                    <a:pos x="220" y="213"/>
                  </a:cxn>
                  <a:cxn ang="0">
                    <a:pos x="189" y="200"/>
                  </a:cxn>
                  <a:cxn ang="0">
                    <a:pos x="162" y="188"/>
                  </a:cxn>
                  <a:cxn ang="0">
                    <a:pos x="140" y="168"/>
                  </a:cxn>
                  <a:cxn ang="0">
                    <a:pos x="143" y="161"/>
                  </a:cxn>
                  <a:cxn ang="0">
                    <a:pos x="140" y="143"/>
                  </a:cxn>
                  <a:cxn ang="0">
                    <a:pos x="120" y="117"/>
                  </a:cxn>
                  <a:cxn ang="0">
                    <a:pos x="110" y="104"/>
                  </a:cxn>
                  <a:cxn ang="0">
                    <a:pos x="97" y="97"/>
                  </a:cxn>
                  <a:cxn ang="0">
                    <a:pos x="92" y="82"/>
                  </a:cxn>
                  <a:cxn ang="0">
                    <a:pos x="80" y="73"/>
                  </a:cxn>
                  <a:cxn ang="0">
                    <a:pos x="74" y="64"/>
                  </a:cxn>
                  <a:cxn ang="0">
                    <a:pos x="55" y="38"/>
                  </a:cxn>
                  <a:cxn ang="0">
                    <a:pos x="50" y="21"/>
                  </a:cxn>
                  <a:cxn ang="0">
                    <a:pos x="37" y="15"/>
                  </a:cxn>
                  <a:cxn ang="0">
                    <a:pos x="28" y="23"/>
                  </a:cxn>
                  <a:cxn ang="0">
                    <a:pos x="37" y="42"/>
                  </a:cxn>
                  <a:cxn ang="0">
                    <a:pos x="52" y="60"/>
                  </a:cxn>
                  <a:cxn ang="0">
                    <a:pos x="60" y="74"/>
                  </a:cxn>
                  <a:cxn ang="0">
                    <a:pos x="70" y="93"/>
                  </a:cxn>
                  <a:cxn ang="0">
                    <a:pos x="81" y="116"/>
                  </a:cxn>
                  <a:cxn ang="0">
                    <a:pos x="93" y="124"/>
                  </a:cxn>
                  <a:cxn ang="0">
                    <a:pos x="85" y="130"/>
                  </a:cxn>
                  <a:cxn ang="0">
                    <a:pos x="64" y="109"/>
                  </a:cxn>
                  <a:cxn ang="0">
                    <a:pos x="58" y="89"/>
                  </a:cxn>
                  <a:cxn ang="0">
                    <a:pos x="43" y="81"/>
                  </a:cxn>
                  <a:cxn ang="0">
                    <a:pos x="29" y="67"/>
                  </a:cxn>
                  <a:cxn ang="0">
                    <a:pos x="35" y="54"/>
                  </a:cxn>
                  <a:cxn ang="0">
                    <a:pos x="16" y="34"/>
                  </a:cxn>
                  <a:cxn ang="0">
                    <a:pos x="8" y="19"/>
                  </a:cxn>
                  <a:cxn ang="0">
                    <a:pos x="0" y="1"/>
                  </a:cxn>
                  <a:cxn ang="0">
                    <a:pos x="37" y="5"/>
                  </a:cxn>
                  <a:cxn ang="0">
                    <a:pos x="96" y="19"/>
                  </a:cxn>
                  <a:cxn ang="0">
                    <a:pos x="129" y="14"/>
                  </a:cxn>
                  <a:cxn ang="0">
                    <a:pos x="147" y="34"/>
                  </a:cxn>
                  <a:cxn ang="0">
                    <a:pos x="168" y="50"/>
                  </a:cxn>
                  <a:cxn ang="0">
                    <a:pos x="183" y="40"/>
                  </a:cxn>
                  <a:cxn ang="0">
                    <a:pos x="202" y="60"/>
                  </a:cxn>
                  <a:cxn ang="0">
                    <a:pos x="215" y="84"/>
                  </a:cxn>
                  <a:cxn ang="0">
                    <a:pos x="233" y="91"/>
                  </a:cxn>
                </a:cxnLst>
                <a:rect l="0" t="0" r="r" b="b"/>
                <a:pathLst>
                  <a:path w="364" h="239">
                    <a:moveTo>
                      <a:pt x="240" y="94"/>
                    </a:moveTo>
                    <a:lnTo>
                      <a:pt x="238" y="99"/>
                    </a:lnTo>
                    <a:lnTo>
                      <a:pt x="235" y="104"/>
                    </a:lnTo>
                    <a:lnTo>
                      <a:pt x="234" y="108"/>
                    </a:lnTo>
                    <a:lnTo>
                      <a:pt x="233" y="115"/>
                    </a:lnTo>
                    <a:lnTo>
                      <a:pt x="233" y="126"/>
                    </a:lnTo>
                    <a:lnTo>
                      <a:pt x="232" y="133"/>
                    </a:lnTo>
                    <a:lnTo>
                      <a:pt x="232" y="140"/>
                    </a:lnTo>
                    <a:lnTo>
                      <a:pt x="235" y="150"/>
                    </a:lnTo>
                    <a:lnTo>
                      <a:pt x="237" y="154"/>
                    </a:lnTo>
                    <a:lnTo>
                      <a:pt x="240" y="160"/>
                    </a:lnTo>
                    <a:lnTo>
                      <a:pt x="244" y="165"/>
                    </a:lnTo>
                    <a:lnTo>
                      <a:pt x="245" y="168"/>
                    </a:lnTo>
                    <a:lnTo>
                      <a:pt x="248" y="171"/>
                    </a:lnTo>
                    <a:lnTo>
                      <a:pt x="251" y="176"/>
                    </a:lnTo>
                    <a:lnTo>
                      <a:pt x="255" y="184"/>
                    </a:lnTo>
                    <a:lnTo>
                      <a:pt x="257" y="185"/>
                    </a:lnTo>
                    <a:lnTo>
                      <a:pt x="261" y="186"/>
                    </a:lnTo>
                    <a:lnTo>
                      <a:pt x="263" y="186"/>
                    </a:lnTo>
                    <a:lnTo>
                      <a:pt x="266" y="186"/>
                    </a:lnTo>
                    <a:lnTo>
                      <a:pt x="269" y="189"/>
                    </a:lnTo>
                    <a:lnTo>
                      <a:pt x="272" y="192"/>
                    </a:lnTo>
                    <a:lnTo>
                      <a:pt x="276" y="192"/>
                    </a:lnTo>
                    <a:lnTo>
                      <a:pt x="282" y="191"/>
                    </a:lnTo>
                    <a:lnTo>
                      <a:pt x="290" y="188"/>
                    </a:lnTo>
                    <a:lnTo>
                      <a:pt x="297" y="187"/>
                    </a:lnTo>
                    <a:lnTo>
                      <a:pt x="302" y="186"/>
                    </a:lnTo>
                    <a:lnTo>
                      <a:pt x="302" y="189"/>
                    </a:lnTo>
                    <a:lnTo>
                      <a:pt x="306" y="190"/>
                    </a:lnTo>
                    <a:lnTo>
                      <a:pt x="308" y="188"/>
                    </a:lnTo>
                    <a:lnTo>
                      <a:pt x="309" y="187"/>
                    </a:lnTo>
                    <a:lnTo>
                      <a:pt x="309" y="186"/>
                    </a:lnTo>
                    <a:lnTo>
                      <a:pt x="307" y="185"/>
                    </a:lnTo>
                    <a:lnTo>
                      <a:pt x="312" y="181"/>
                    </a:lnTo>
                    <a:lnTo>
                      <a:pt x="316" y="178"/>
                    </a:lnTo>
                    <a:lnTo>
                      <a:pt x="316" y="173"/>
                    </a:lnTo>
                    <a:lnTo>
                      <a:pt x="319" y="171"/>
                    </a:lnTo>
                    <a:lnTo>
                      <a:pt x="319" y="168"/>
                    </a:lnTo>
                    <a:lnTo>
                      <a:pt x="319" y="161"/>
                    </a:lnTo>
                    <a:lnTo>
                      <a:pt x="320" y="157"/>
                    </a:lnTo>
                    <a:lnTo>
                      <a:pt x="324" y="155"/>
                    </a:lnTo>
                    <a:lnTo>
                      <a:pt x="325" y="155"/>
                    </a:lnTo>
                    <a:lnTo>
                      <a:pt x="329" y="154"/>
                    </a:lnTo>
                    <a:lnTo>
                      <a:pt x="333" y="153"/>
                    </a:lnTo>
                    <a:lnTo>
                      <a:pt x="339" y="152"/>
                    </a:lnTo>
                    <a:lnTo>
                      <a:pt x="344" y="150"/>
                    </a:lnTo>
                    <a:lnTo>
                      <a:pt x="347" y="149"/>
                    </a:lnTo>
                    <a:lnTo>
                      <a:pt x="350" y="150"/>
                    </a:lnTo>
                    <a:lnTo>
                      <a:pt x="356" y="151"/>
                    </a:lnTo>
                    <a:lnTo>
                      <a:pt x="359" y="150"/>
                    </a:lnTo>
                    <a:lnTo>
                      <a:pt x="361" y="150"/>
                    </a:lnTo>
                    <a:lnTo>
                      <a:pt x="364" y="153"/>
                    </a:lnTo>
                    <a:lnTo>
                      <a:pt x="364" y="155"/>
                    </a:lnTo>
                    <a:lnTo>
                      <a:pt x="364" y="157"/>
                    </a:lnTo>
                    <a:lnTo>
                      <a:pt x="362" y="159"/>
                    </a:lnTo>
                    <a:lnTo>
                      <a:pt x="359" y="162"/>
                    </a:lnTo>
                    <a:lnTo>
                      <a:pt x="357" y="165"/>
                    </a:lnTo>
                    <a:lnTo>
                      <a:pt x="355" y="167"/>
                    </a:lnTo>
                    <a:lnTo>
                      <a:pt x="355" y="171"/>
                    </a:lnTo>
                    <a:lnTo>
                      <a:pt x="354" y="173"/>
                    </a:lnTo>
                    <a:lnTo>
                      <a:pt x="353" y="175"/>
                    </a:lnTo>
                    <a:lnTo>
                      <a:pt x="354" y="176"/>
                    </a:lnTo>
                    <a:lnTo>
                      <a:pt x="355" y="175"/>
                    </a:lnTo>
                    <a:lnTo>
                      <a:pt x="355" y="179"/>
                    </a:lnTo>
                    <a:lnTo>
                      <a:pt x="354" y="186"/>
                    </a:lnTo>
                    <a:lnTo>
                      <a:pt x="353" y="189"/>
                    </a:lnTo>
                    <a:lnTo>
                      <a:pt x="353" y="191"/>
                    </a:lnTo>
                    <a:lnTo>
                      <a:pt x="351" y="187"/>
                    </a:lnTo>
                    <a:lnTo>
                      <a:pt x="350" y="185"/>
                    </a:lnTo>
                    <a:lnTo>
                      <a:pt x="350" y="184"/>
                    </a:lnTo>
                    <a:lnTo>
                      <a:pt x="348" y="186"/>
                    </a:lnTo>
                    <a:lnTo>
                      <a:pt x="347" y="189"/>
                    </a:lnTo>
                    <a:lnTo>
                      <a:pt x="345" y="189"/>
                    </a:lnTo>
                    <a:lnTo>
                      <a:pt x="344" y="192"/>
                    </a:lnTo>
                    <a:lnTo>
                      <a:pt x="341" y="196"/>
                    </a:lnTo>
                    <a:lnTo>
                      <a:pt x="339" y="195"/>
                    </a:lnTo>
                    <a:lnTo>
                      <a:pt x="337" y="196"/>
                    </a:lnTo>
                    <a:lnTo>
                      <a:pt x="337" y="197"/>
                    </a:lnTo>
                    <a:lnTo>
                      <a:pt x="325" y="197"/>
                    </a:lnTo>
                    <a:lnTo>
                      <a:pt x="315" y="197"/>
                    </a:lnTo>
                    <a:lnTo>
                      <a:pt x="315" y="204"/>
                    </a:lnTo>
                    <a:lnTo>
                      <a:pt x="309" y="204"/>
                    </a:lnTo>
                    <a:lnTo>
                      <a:pt x="311" y="206"/>
                    </a:lnTo>
                    <a:lnTo>
                      <a:pt x="314" y="209"/>
                    </a:lnTo>
                    <a:lnTo>
                      <a:pt x="318" y="210"/>
                    </a:lnTo>
                    <a:lnTo>
                      <a:pt x="320" y="214"/>
                    </a:lnTo>
                    <a:lnTo>
                      <a:pt x="322" y="215"/>
                    </a:lnTo>
                    <a:lnTo>
                      <a:pt x="321" y="219"/>
                    </a:lnTo>
                    <a:lnTo>
                      <a:pt x="312" y="219"/>
                    </a:lnTo>
                    <a:lnTo>
                      <a:pt x="306" y="219"/>
                    </a:lnTo>
                    <a:lnTo>
                      <a:pt x="300" y="229"/>
                    </a:lnTo>
                    <a:lnTo>
                      <a:pt x="302" y="232"/>
                    </a:lnTo>
                    <a:lnTo>
                      <a:pt x="301" y="233"/>
                    </a:lnTo>
                    <a:lnTo>
                      <a:pt x="301" y="236"/>
                    </a:lnTo>
                    <a:lnTo>
                      <a:pt x="301" y="239"/>
                    </a:lnTo>
                    <a:lnTo>
                      <a:pt x="297" y="236"/>
                    </a:lnTo>
                    <a:lnTo>
                      <a:pt x="292" y="231"/>
                    </a:lnTo>
                    <a:lnTo>
                      <a:pt x="287" y="226"/>
                    </a:lnTo>
                    <a:lnTo>
                      <a:pt x="281" y="221"/>
                    </a:lnTo>
                    <a:lnTo>
                      <a:pt x="279" y="219"/>
                    </a:lnTo>
                    <a:lnTo>
                      <a:pt x="278" y="219"/>
                    </a:lnTo>
                    <a:lnTo>
                      <a:pt x="275" y="218"/>
                    </a:lnTo>
                    <a:lnTo>
                      <a:pt x="269" y="216"/>
                    </a:lnTo>
                    <a:lnTo>
                      <a:pt x="265" y="217"/>
                    </a:lnTo>
                    <a:lnTo>
                      <a:pt x="261" y="219"/>
                    </a:lnTo>
                    <a:lnTo>
                      <a:pt x="255" y="222"/>
                    </a:lnTo>
                    <a:lnTo>
                      <a:pt x="251" y="223"/>
                    </a:lnTo>
                    <a:lnTo>
                      <a:pt x="246" y="223"/>
                    </a:lnTo>
                    <a:lnTo>
                      <a:pt x="242" y="222"/>
                    </a:lnTo>
                    <a:lnTo>
                      <a:pt x="239" y="221"/>
                    </a:lnTo>
                    <a:lnTo>
                      <a:pt x="232" y="220"/>
                    </a:lnTo>
                    <a:lnTo>
                      <a:pt x="229" y="218"/>
                    </a:lnTo>
                    <a:lnTo>
                      <a:pt x="226" y="216"/>
                    </a:lnTo>
                    <a:lnTo>
                      <a:pt x="220" y="213"/>
                    </a:lnTo>
                    <a:lnTo>
                      <a:pt x="216" y="211"/>
                    </a:lnTo>
                    <a:lnTo>
                      <a:pt x="207" y="209"/>
                    </a:lnTo>
                    <a:lnTo>
                      <a:pt x="202" y="207"/>
                    </a:lnTo>
                    <a:lnTo>
                      <a:pt x="198" y="205"/>
                    </a:lnTo>
                    <a:lnTo>
                      <a:pt x="192" y="202"/>
                    </a:lnTo>
                    <a:lnTo>
                      <a:pt x="189" y="200"/>
                    </a:lnTo>
                    <a:lnTo>
                      <a:pt x="183" y="195"/>
                    </a:lnTo>
                    <a:lnTo>
                      <a:pt x="182" y="195"/>
                    </a:lnTo>
                    <a:lnTo>
                      <a:pt x="178" y="195"/>
                    </a:lnTo>
                    <a:lnTo>
                      <a:pt x="175" y="194"/>
                    </a:lnTo>
                    <a:lnTo>
                      <a:pt x="165" y="191"/>
                    </a:lnTo>
                    <a:lnTo>
                      <a:pt x="162" y="188"/>
                    </a:lnTo>
                    <a:lnTo>
                      <a:pt x="159" y="184"/>
                    </a:lnTo>
                    <a:lnTo>
                      <a:pt x="156" y="182"/>
                    </a:lnTo>
                    <a:lnTo>
                      <a:pt x="151" y="179"/>
                    </a:lnTo>
                    <a:lnTo>
                      <a:pt x="147" y="177"/>
                    </a:lnTo>
                    <a:lnTo>
                      <a:pt x="144" y="174"/>
                    </a:lnTo>
                    <a:lnTo>
                      <a:pt x="140" y="168"/>
                    </a:lnTo>
                    <a:lnTo>
                      <a:pt x="138" y="165"/>
                    </a:lnTo>
                    <a:lnTo>
                      <a:pt x="138" y="165"/>
                    </a:lnTo>
                    <a:lnTo>
                      <a:pt x="139" y="164"/>
                    </a:lnTo>
                    <a:lnTo>
                      <a:pt x="142" y="163"/>
                    </a:lnTo>
                    <a:lnTo>
                      <a:pt x="143" y="162"/>
                    </a:lnTo>
                    <a:lnTo>
                      <a:pt x="143" y="161"/>
                    </a:lnTo>
                    <a:lnTo>
                      <a:pt x="141" y="159"/>
                    </a:lnTo>
                    <a:lnTo>
                      <a:pt x="144" y="155"/>
                    </a:lnTo>
                    <a:lnTo>
                      <a:pt x="144" y="153"/>
                    </a:lnTo>
                    <a:lnTo>
                      <a:pt x="143" y="150"/>
                    </a:lnTo>
                    <a:lnTo>
                      <a:pt x="139" y="145"/>
                    </a:lnTo>
                    <a:lnTo>
                      <a:pt x="140" y="143"/>
                    </a:lnTo>
                    <a:lnTo>
                      <a:pt x="140" y="142"/>
                    </a:lnTo>
                    <a:lnTo>
                      <a:pt x="140" y="140"/>
                    </a:lnTo>
                    <a:lnTo>
                      <a:pt x="137" y="137"/>
                    </a:lnTo>
                    <a:lnTo>
                      <a:pt x="129" y="126"/>
                    </a:lnTo>
                    <a:lnTo>
                      <a:pt x="126" y="123"/>
                    </a:lnTo>
                    <a:lnTo>
                      <a:pt x="120" y="117"/>
                    </a:lnTo>
                    <a:lnTo>
                      <a:pt x="118" y="114"/>
                    </a:lnTo>
                    <a:lnTo>
                      <a:pt x="113" y="111"/>
                    </a:lnTo>
                    <a:lnTo>
                      <a:pt x="112" y="109"/>
                    </a:lnTo>
                    <a:lnTo>
                      <a:pt x="111" y="108"/>
                    </a:lnTo>
                    <a:lnTo>
                      <a:pt x="110" y="105"/>
                    </a:lnTo>
                    <a:lnTo>
                      <a:pt x="110" y="104"/>
                    </a:lnTo>
                    <a:lnTo>
                      <a:pt x="108" y="103"/>
                    </a:lnTo>
                    <a:lnTo>
                      <a:pt x="105" y="101"/>
                    </a:lnTo>
                    <a:lnTo>
                      <a:pt x="102" y="100"/>
                    </a:lnTo>
                    <a:lnTo>
                      <a:pt x="100" y="96"/>
                    </a:lnTo>
                    <a:lnTo>
                      <a:pt x="99" y="96"/>
                    </a:lnTo>
                    <a:lnTo>
                      <a:pt x="97" y="97"/>
                    </a:lnTo>
                    <a:lnTo>
                      <a:pt x="95" y="96"/>
                    </a:lnTo>
                    <a:lnTo>
                      <a:pt x="94" y="94"/>
                    </a:lnTo>
                    <a:lnTo>
                      <a:pt x="94" y="92"/>
                    </a:lnTo>
                    <a:lnTo>
                      <a:pt x="97" y="87"/>
                    </a:lnTo>
                    <a:lnTo>
                      <a:pt x="96" y="85"/>
                    </a:lnTo>
                    <a:lnTo>
                      <a:pt x="92" y="82"/>
                    </a:lnTo>
                    <a:lnTo>
                      <a:pt x="90" y="83"/>
                    </a:lnTo>
                    <a:lnTo>
                      <a:pt x="88" y="79"/>
                    </a:lnTo>
                    <a:lnTo>
                      <a:pt x="87" y="77"/>
                    </a:lnTo>
                    <a:lnTo>
                      <a:pt x="85" y="76"/>
                    </a:lnTo>
                    <a:lnTo>
                      <a:pt x="82" y="75"/>
                    </a:lnTo>
                    <a:lnTo>
                      <a:pt x="80" y="73"/>
                    </a:lnTo>
                    <a:lnTo>
                      <a:pt x="79" y="72"/>
                    </a:lnTo>
                    <a:lnTo>
                      <a:pt x="80" y="69"/>
                    </a:lnTo>
                    <a:lnTo>
                      <a:pt x="80" y="68"/>
                    </a:lnTo>
                    <a:lnTo>
                      <a:pt x="79" y="66"/>
                    </a:lnTo>
                    <a:lnTo>
                      <a:pt x="76" y="65"/>
                    </a:lnTo>
                    <a:lnTo>
                      <a:pt x="74" y="64"/>
                    </a:lnTo>
                    <a:lnTo>
                      <a:pt x="71" y="63"/>
                    </a:lnTo>
                    <a:lnTo>
                      <a:pt x="66" y="57"/>
                    </a:lnTo>
                    <a:lnTo>
                      <a:pt x="64" y="53"/>
                    </a:lnTo>
                    <a:lnTo>
                      <a:pt x="62" y="50"/>
                    </a:lnTo>
                    <a:lnTo>
                      <a:pt x="59" y="45"/>
                    </a:lnTo>
                    <a:lnTo>
                      <a:pt x="55" y="38"/>
                    </a:lnTo>
                    <a:lnTo>
                      <a:pt x="54" y="35"/>
                    </a:lnTo>
                    <a:lnTo>
                      <a:pt x="52" y="31"/>
                    </a:lnTo>
                    <a:lnTo>
                      <a:pt x="50" y="29"/>
                    </a:lnTo>
                    <a:lnTo>
                      <a:pt x="49" y="26"/>
                    </a:lnTo>
                    <a:lnTo>
                      <a:pt x="50" y="23"/>
                    </a:lnTo>
                    <a:lnTo>
                      <a:pt x="50" y="21"/>
                    </a:lnTo>
                    <a:lnTo>
                      <a:pt x="47" y="19"/>
                    </a:lnTo>
                    <a:lnTo>
                      <a:pt x="42" y="18"/>
                    </a:lnTo>
                    <a:lnTo>
                      <a:pt x="42" y="15"/>
                    </a:lnTo>
                    <a:lnTo>
                      <a:pt x="41" y="14"/>
                    </a:lnTo>
                    <a:lnTo>
                      <a:pt x="39" y="13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28" y="11"/>
                    </a:lnTo>
                    <a:lnTo>
                      <a:pt x="27" y="18"/>
                    </a:lnTo>
                    <a:lnTo>
                      <a:pt x="26" y="20"/>
                    </a:lnTo>
                    <a:lnTo>
                      <a:pt x="27" y="21"/>
                    </a:lnTo>
                    <a:lnTo>
                      <a:pt x="28" y="23"/>
                    </a:lnTo>
                    <a:lnTo>
                      <a:pt x="29" y="25"/>
                    </a:lnTo>
                    <a:lnTo>
                      <a:pt x="30" y="32"/>
                    </a:lnTo>
                    <a:lnTo>
                      <a:pt x="30" y="35"/>
                    </a:lnTo>
                    <a:lnTo>
                      <a:pt x="33" y="39"/>
                    </a:lnTo>
                    <a:lnTo>
                      <a:pt x="34" y="40"/>
                    </a:lnTo>
                    <a:lnTo>
                      <a:pt x="37" y="42"/>
                    </a:lnTo>
                    <a:lnTo>
                      <a:pt x="40" y="45"/>
                    </a:lnTo>
                    <a:lnTo>
                      <a:pt x="43" y="49"/>
                    </a:lnTo>
                    <a:lnTo>
                      <a:pt x="47" y="57"/>
                    </a:lnTo>
                    <a:lnTo>
                      <a:pt x="49" y="58"/>
                    </a:lnTo>
                    <a:lnTo>
                      <a:pt x="51" y="59"/>
                    </a:lnTo>
                    <a:lnTo>
                      <a:pt x="52" y="60"/>
                    </a:lnTo>
                    <a:lnTo>
                      <a:pt x="54" y="68"/>
                    </a:lnTo>
                    <a:lnTo>
                      <a:pt x="54" y="69"/>
                    </a:lnTo>
                    <a:lnTo>
                      <a:pt x="56" y="70"/>
                    </a:lnTo>
                    <a:lnTo>
                      <a:pt x="58" y="71"/>
                    </a:lnTo>
                    <a:lnTo>
                      <a:pt x="59" y="71"/>
                    </a:lnTo>
                    <a:lnTo>
                      <a:pt x="60" y="74"/>
                    </a:lnTo>
                    <a:lnTo>
                      <a:pt x="61" y="78"/>
                    </a:lnTo>
                    <a:lnTo>
                      <a:pt x="64" y="82"/>
                    </a:lnTo>
                    <a:lnTo>
                      <a:pt x="66" y="82"/>
                    </a:lnTo>
                    <a:lnTo>
                      <a:pt x="67" y="81"/>
                    </a:lnTo>
                    <a:lnTo>
                      <a:pt x="68" y="84"/>
                    </a:lnTo>
                    <a:lnTo>
                      <a:pt x="70" y="93"/>
                    </a:lnTo>
                    <a:lnTo>
                      <a:pt x="73" y="99"/>
                    </a:lnTo>
                    <a:lnTo>
                      <a:pt x="77" y="106"/>
                    </a:lnTo>
                    <a:lnTo>
                      <a:pt x="77" y="110"/>
                    </a:lnTo>
                    <a:lnTo>
                      <a:pt x="77" y="113"/>
                    </a:lnTo>
                    <a:lnTo>
                      <a:pt x="78" y="115"/>
                    </a:lnTo>
                    <a:lnTo>
                      <a:pt x="81" y="116"/>
                    </a:lnTo>
                    <a:lnTo>
                      <a:pt x="83" y="115"/>
                    </a:lnTo>
                    <a:lnTo>
                      <a:pt x="84" y="114"/>
                    </a:lnTo>
                    <a:lnTo>
                      <a:pt x="87" y="119"/>
                    </a:lnTo>
                    <a:lnTo>
                      <a:pt x="89" y="122"/>
                    </a:lnTo>
                    <a:lnTo>
                      <a:pt x="91" y="124"/>
                    </a:lnTo>
                    <a:lnTo>
                      <a:pt x="93" y="124"/>
                    </a:lnTo>
                    <a:lnTo>
                      <a:pt x="93" y="125"/>
                    </a:lnTo>
                    <a:lnTo>
                      <a:pt x="92" y="128"/>
                    </a:lnTo>
                    <a:lnTo>
                      <a:pt x="91" y="129"/>
                    </a:lnTo>
                    <a:lnTo>
                      <a:pt x="88" y="133"/>
                    </a:lnTo>
                    <a:lnTo>
                      <a:pt x="86" y="132"/>
                    </a:lnTo>
                    <a:lnTo>
                      <a:pt x="85" y="130"/>
                    </a:lnTo>
                    <a:lnTo>
                      <a:pt x="84" y="126"/>
                    </a:lnTo>
                    <a:lnTo>
                      <a:pt x="80" y="122"/>
                    </a:lnTo>
                    <a:lnTo>
                      <a:pt x="77" y="121"/>
                    </a:lnTo>
                    <a:lnTo>
                      <a:pt x="74" y="118"/>
                    </a:lnTo>
                    <a:lnTo>
                      <a:pt x="70" y="115"/>
                    </a:lnTo>
                    <a:lnTo>
                      <a:pt x="64" y="109"/>
                    </a:lnTo>
                    <a:lnTo>
                      <a:pt x="61" y="106"/>
                    </a:lnTo>
                    <a:lnTo>
                      <a:pt x="61" y="105"/>
                    </a:lnTo>
                    <a:lnTo>
                      <a:pt x="62" y="99"/>
                    </a:lnTo>
                    <a:lnTo>
                      <a:pt x="62" y="97"/>
                    </a:lnTo>
                    <a:lnTo>
                      <a:pt x="59" y="91"/>
                    </a:lnTo>
                    <a:lnTo>
                      <a:pt x="58" y="89"/>
                    </a:lnTo>
                    <a:lnTo>
                      <a:pt x="56" y="87"/>
                    </a:lnTo>
                    <a:lnTo>
                      <a:pt x="53" y="86"/>
                    </a:lnTo>
                    <a:lnTo>
                      <a:pt x="51" y="85"/>
                    </a:lnTo>
                    <a:lnTo>
                      <a:pt x="47" y="80"/>
                    </a:lnTo>
                    <a:lnTo>
                      <a:pt x="45" y="81"/>
                    </a:lnTo>
                    <a:lnTo>
                      <a:pt x="43" y="81"/>
                    </a:lnTo>
                    <a:lnTo>
                      <a:pt x="37" y="76"/>
                    </a:lnTo>
                    <a:lnTo>
                      <a:pt x="33" y="74"/>
                    </a:lnTo>
                    <a:lnTo>
                      <a:pt x="28" y="69"/>
                    </a:lnTo>
                    <a:lnTo>
                      <a:pt x="27" y="68"/>
                    </a:lnTo>
                    <a:lnTo>
                      <a:pt x="26" y="66"/>
                    </a:lnTo>
                    <a:lnTo>
                      <a:pt x="29" y="67"/>
                    </a:lnTo>
                    <a:lnTo>
                      <a:pt x="33" y="67"/>
                    </a:lnTo>
                    <a:lnTo>
                      <a:pt x="36" y="65"/>
                    </a:lnTo>
                    <a:lnTo>
                      <a:pt x="37" y="63"/>
                    </a:lnTo>
                    <a:lnTo>
                      <a:pt x="38" y="59"/>
                    </a:lnTo>
                    <a:lnTo>
                      <a:pt x="38" y="58"/>
                    </a:lnTo>
                    <a:lnTo>
                      <a:pt x="35" y="54"/>
                    </a:lnTo>
                    <a:lnTo>
                      <a:pt x="33" y="52"/>
                    </a:lnTo>
                    <a:lnTo>
                      <a:pt x="27" y="46"/>
                    </a:lnTo>
                    <a:lnTo>
                      <a:pt x="21" y="43"/>
                    </a:lnTo>
                    <a:lnTo>
                      <a:pt x="19" y="41"/>
                    </a:lnTo>
                    <a:lnTo>
                      <a:pt x="18" y="38"/>
                    </a:lnTo>
                    <a:lnTo>
                      <a:pt x="16" y="34"/>
                    </a:lnTo>
                    <a:lnTo>
                      <a:pt x="16" y="33"/>
                    </a:lnTo>
                    <a:lnTo>
                      <a:pt x="13" y="32"/>
                    </a:lnTo>
                    <a:lnTo>
                      <a:pt x="13" y="30"/>
                    </a:lnTo>
                    <a:lnTo>
                      <a:pt x="13" y="26"/>
                    </a:lnTo>
                    <a:lnTo>
                      <a:pt x="11" y="24"/>
                    </a:lnTo>
                    <a:lnTo>
                      <a:pt x="8" y="19"/>
                    </a:lnTo>
                    <a:lnTo>
                      <a:pt x="6" y="14"/>
                    </a:lnTo>
                    <a:lnTo>
                      <a:pt x="6" y="13"/>
                    </a:lnTo>
                    <a:lnTo>
                      <a:pt x="7" y="10"/>
                    </a:lnTo>
                    <a:lnTo>
                      <a:pt x="3" y="6"/>
                    </a:lnTo>
                    <a:lnTo>
                      <a:pt x="1" y="4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15" y="0"/>
                    </a:lnTo>
                    <a:lnTo>
                      <a:pt x="28" y="0"/>
                    </a:lnTo>
                    <a:lnTo>
                      <a:pt x="29" y="2"/>
                    </a:lnTo>
                    <a:lnTo>
                      <a:pt x="31" y="3"/>
                    </a:lnTo>
                    <a:lnTo>
                      <a:pt x="37" y="5"/>
                    </a:lnTo>
                    <a:lnTo>
                      <a:pt x="53" y="11"/>
                    </a:lnTo>
                    <a:lnTo>
                      <a:pt x="71" y="18"/>
                    </a:lnTo>
                    <a:lnTo>
                      <a:pt x="73" y="18"/>
                    </a:lnTo>
                    <a:lnTo>
                      <a:pt x="82" y="19"/>
                    </a:lnTo>
                    <a:lnTo>
                      <a:pt x="91" y="19"/>
                    </a:lnTo>
                    <a:lnTo>
                      <a:pt x="96" y="19"/>
                    </a:lnTo>
                    <a:lnTo>
                      <a:pt x="106" y="19"/>
                    </a:lnTo>
                    <a:lnTo>
                      <a:pt x="107" y="18"/>
                    </a:lnTo>
                    <a:lnTo>
                      <a:pt x="108" y="13"/>
                    </a:lnTo>
                    <a:lnTo>
                      <a:pt x="118" y="13"/>
                    </a:lnTo>
                    <a:lnTo>
                      <a:pt x="128" y="13"/>
                    </a:lnTo>
                    <a:lnTo>
                      <a:pt x="129" y="14"/>
                    </a:lnTo>
                    <a:lnTo>
                      <a:pt x="133" y="18"/>
                    </a:lnTo>
                    <a:lnTo>
                      <a:pt x="137" y="22"/>
                    </a:lnTo>
                    <a:lnTo>
                      <a:pt x="141" y="25"/>
                    </a:lnTo>
                    <a:lnTo>
                      <a:pt x="145" y="28"/>
                    </a:lnTo>
                    <a:lnTo>
                      <a:pt x="146" y="30"/>
                    </a:lnTo>
                    <a:lnTo>
                      <a:pt x="147" y="34"/>
                    </a:lnTo>
                    <a:lnTo>
                      <a:pt x="149" y="39"/>
                    </a:lnTo>
                    <a:lnTo>
                      <a:pt x="152" y="43"/>
                    </a:lnTo>
                    <a:lnTo>
                      <a:pt x="158" y="47"/>
                    </a:lnTo>
                    <a:lnTo>
                      <a:pt x="164" y="50"/>
                    </a:lnTo>
                    <a:lnTo>
                      <a:pt x="165" y="50"/>
                    </a:lnTo>
                    <a:lnTo>
                      <a:pt x="168" y="50"/>
                    </a:lnTo>
                    <a:lnTo>
                      <a:pt x="170" y="49"/>
                    </a:lnTo>
                    <a:lnTo>
                      <a:pt x="172" y="47"/>
                    </a:lnTo>
                    <a:lnTo>
                      <a:pt x="174" y="45"/>
                    </a:lnTo>
                    <a:lnTo>
                      <a:pt x="177" y="41"/>
                    </a:lnTo>
                    <a:lnTo>
                      <a:pt x="180" y="40"/>
                    </a:lnTo>
                    <a:lnTo>
                      <a:pt x="183" y="40"/>
                    </a:lnTo>
                    <a:lnTo>
                      <a:pt x="186" y="40"/>
                    </a:lnTo>
                    <a:lnTo>
                      <a:pt x="190" y="42"/>
                    </a:lnTo>
                    <a:lnTo>
                      <a:pt x="192" y="44"/>
                    </a:lnTo>
                    <a:lnTo>
                      <a:pt x="194" y="46"/>
                    </a:lnTo>
                    <a:lnTo>
                      <a:pt x="198" y="52"/>
                    </a:lnTo>
                    <a:lnTo>
                      <a:pt x="202" y="60"/>
                    </a:lnTo>
                    <a:lnTo>
                      <a:pt x="207" y="66"/>
                    </a:lnTo>
                    <a:lnTo>
                      <a:pt x="210" y="70"/>
                    </a:lnTo>
                    <a:lnTo>
                      <a:pt x="211" y="71"/>
                    </a:lnTo>
                    <a:lnTo>
                      <a:pt x="212" y="74"/>
                    </a:lnTo>
                    <a:lnTo>
                      <a:pt x="214" y="80"/>
                    </a:lnTo>
                    <a:lnTo>
                      <a:pt x="215" y="84"/>
                    </a:lnTo>
                    <a:lnTo>
                      <a:pt x="217" y="86"/>
                    </a:lnTo>
                    <a:lnTo>
                      <a:pt x="223" y="88"/>
                    </a:lnTo>
                    <a:lnTo>
                      <a:pt x="228" y="91"/>
                    </a:lnTo>
                    <a:lnTo>
                      <a:pt x="230" y="92"/>
                    </a:lnTo>
                    <a:lnTo>
                      <a:pt x="232" y="91"/>
                    </a:lnTo>
                    <a:lnTo>
                      <a:pt x="233" y="91"/>
                    </a:lnTo>
                    <a:lnTo>
                      <a:pt x="238" y="93"/>
                    </a:lnTo>
                    <a:lnTo>
                      <a:pt x="240" y="9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86" name="Freeform 486"/>
              <p:cNvSpPr>
                <a:spLocks/>
              </p:cNvSpPr>
              <p:nvPr/>
            </p:nvSpPr>
            <p:spPr bwMode="auto">
              <a:xfrm>
                <a:off x="2134" y="2762"/>
                <a:ext cx="126" cy="42"/>
              </a:xfrm>
              <a:custGeom>
                <a:avLst/>
                <a:gdLst/>
                <a:ahLst/>
                <a:cxnLst>
                  <a:cxn ang="0">
                    <a:pos x="32" y="10"/>
                  </a:cxn>
                  <a:cxn ang="0">
                    <a:pos x="36" y="7"/>
                  </a:cxn>
                  <a:cxn ang="0">
                    <a:pos x="32" y="6"/>
                  </a:cxn>
                  <a:cxn ang="0">
                    <a:pos x="26" y="6"/>
                  </a:cxn>
                  <a:cxn ang="0">
                    <a:pos x="16" y="12"/>
                  </a:cxn>
                  <a:cxn ang="0">
                    <a:pos x="10" y="12"/>
                  </a:cxn>
                  <a:cxn ang="0">
                    <a:pos x="8" y="16"/>
                  </a:cxn>
                  <a:cxn ang="0">
                    <a:pos x="4" y="17"/>
                  </a:cxn>
                  <a:cxn ang="0">
                    <a:pos x="1" y="16"/>
                  </a:cxn>
                  <a:cxn ang="0">
                    <a:pos x="3" y="11"/>
                  </a:cxn>
                  <a:cxn ang="0">
                    <a:pos x="5" y="8"/>
                  </a:cxn>
                  <a:cxn ang="0">
                    <a:pos x="21" y="2"/>
                  </a:cxn>
                  <a:cxn ang="0">
                    <a:pos x="32" y="0"/>
                  </a:cxn>
                  <a:cxn ang="0">
                    <a:pos x="39" y="0"/>
                  </a:cxn>
                  <a:cxn ang="0">
                    <a:pos x="48" y="2"/>
                  </a:cxn>
                  <a:cxn ang="0">
                    <a:pos x="54" y="3"/>
                  </a:cxn>
                  <a:cxn ang="0">
                    <a:pos x="59" y="5"/>
                  </a:cxn>
                  <a:cxn ang="0">
                    <a:pos x="64" y="10"/>
                  </a:cxn>
                  <a:cxn ang="0">
                    <a:pos x="72" y="11"/>
                  </a:cxn>
                  <a:cxn ang="0">
                    <a:pos x="84" y="16"/>
                  </a:cxn>
                  <a:cxn ang="0">
                    <a:pos x="89" y="21"/>
                  </a:cxn>
                  <a:cxn ang="0">
                    <a:pos x="93" y="22"/>
                  </a:cxn>
                  <a:cxn ang="0">
                    <a:pos x="108" y="26"/>
                  </a:cxn>
                  <a:cxn ang="0">
                    <a:pos x="108" y="31"/>
                  </a:cxn>
                  <a:cxn ang="0">
                    <a:pos x="112" y="32"/>
                  </a:cxn>
                  <a:cxn ang="0">
                    <a:pos x="118" y="33"/>
                  </a:cxn>
                  <a:cxn ang="0">
                    <a:pos x="124" y="37"/>
                  </a:cxn>
                  <a:cxn ang="0">
                    <a:pos x="125" y="39"/>
                  </a:cxn>
                  <a:cxn ang="0">
                    <a:pos x="114" y="42"/>
                  </a:cxn>
                  <a:cxn ang="0">
                    <a:pos x="105" y="41"/>
                  </a:cxn>
                  <a:cxn ang="0">
                    <a:pos x="95" y="42"/>
                  </a:cxn>
                  <a:cxn ang="0">
                    <a:pos x="87" y="42"/>
                  </a:cxn>
                  <a:cxn ang="0">
                    <a:pos x="87" y="40"/>
                  </a:cxn>
                  <a:cxn ang="0">
                    <a:pos x="91" y="34"/>
                  </a:cxn>
                  <a:cxn ang="0">
                    <a:pos x="89" y="32"/>
                  </a:cxn>
                  <a:cxn ang="0">
                    <a:pos x="82" y="31"/>
                  </a:cxn>
                  <a:cxn ang="0">
                    <a:pos x="75" y="28"/>
                  </a:cxn>
                  <a:cxn ang="0">
                    <a:pos x="73" y="21"/>
                  </a:cxn>
                  <a:cxn ang="0">
                    <a:pos x="70" y="20"/>
                  </a:cxn>
                  <a:cxn ang="0">
                    <a:pos x="60" y="19"/>
                  </a:cxn>
                  <a:cxn ang="0">
                    <a:pos x="51" y="15"/>
                  </a:cxn>
                  <a:cxn ang="0">
                    <a:pos x="44" y="13"/>
                  </a:cxn>
                  <a:cxn ang="0">
                    <a:pos x="35" y="12"/>
                  </a:cxn>
                </a:cxnLst>
                <a:rect l="0" t="0" r="r" b="b"/>
                <a:pathLst>
                  <a:path w="126" h="42">
                    <a:moveTo>
                      <a:pt x="30" y="10"/>
                    </a:moveTo>
                    <a:lnTo>
                      <a:pt x="32" y="10"/>
                    </a:lnTo>
                    <a:lnTo>
                      <a:pt x="36" y="8"/>
                    </a:lnTo>
                    <a:lnTo>
                      <a:pt x="36" y="7"/>
                    </a:lnTo>
                    <a:lnTo>
                      <a:pt x="34" y="6"/>
                    </a:lnTo>
                    <a:lnTo>
                      <a:pt x="32" y="6"/>
                    </a:lnTo>
                    <a:lnTo>
                      <a:pt x="28" y="6"/>
                    </a:lnTo>
                    <a:lnTo>
                      <a:pt x="26" y="6"/>
                    </a:lnTo>
                    <a:lnTo>
                      <a:pt x="22" y="7"/>
                    </a:lnTo>
                    <a:lnTo>
                      <a:pt x="16" y="12"/>
                    </a:lnTo>
                    <a:lnTo>
                      <a:pt x="14" y="12"/>
                    </a:lnTo>
                    <a:lnTo>
                      <a:pt x="10" y="12"/>
                    </a:lnTo>
                    <a:lnTo>
                      <a:pt x="9" y="13"/>
                    </a:lnTo>
                    <a:lnTo>
                      <a:pt x="8" y="16"/>
                    </a:lnTo>
                    <a:lnTo>
                      <a:pt x="6" y="17"/>
                    </a:lnTo>
                    <a:lnTo>
                      <a:pt x="4" y="17"/>
                    </a:lnTo>
                    <a:lnTo>
                      <a:pt x="0" y="18"/>
                    </a:lnTo>
                    <a:lnTo>
                      <a:pt x="1" y="16"/>
                    </a:lnTo>
                    <a:lnTo>
                      <a:pt x="4" y="14"/>
                    </a:lnTo>
                    <a:lnTo>
                      <a:pt x="3" y="11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12" y="4"/>
                    </a:lnTo>
                    <a:lnTo>
                      <a:pt x="21" y="2"/>
                    </a:lnTo>
                    <a:lnTo>
                      <a:pt x="27" y="1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39" y="0"/>
                    </a:lnTo>
                    <a:lnTo>
                      <a:pt x="43" y="1"/>
                    </a:lnTo>
                    <a:lnTo>
                      <a:pt x="48" y="2"/>
                    </a:lnTo>
                    <a:lnTo>
                      <a:pt x="51" y="3"/>
                    </a:lnTo>
                    <a:lnTo>
                      <a:pt x="54" y="3"/>
                    </a:lnTo>
                    <a:lnTo>
                      <a:pt x="57" y="3"/>
                    </a:lnTo>
                    <a:lnTo>
                      <a:pt x="59" y="5"/>
                    </a:lnTo>
                    <a:lnTo>
                      <a:pt x="62" y="8"/>
                    </a:lnTo>
                    <a:lnTo>
                      <a:pt x="64" y="10"/>
                    </a:lnTo>
                    <a:lnTo>
                      <a:pt x="68" y="11"/>
                    </a:lnTo>
                    <a:lnTo>
                      <a:pt x="72" y="11"/>
                    </a:lnTo>
                    <a:lnTo>
                      <a:pt x="79" y="13"/>
                    </a:lnTo>
                    <a:lnTo>
                      <a:pt x="84" y="16"/>
                    </a:lnTo>
                    <a:lnTo>
                      <a:pt x="87" y="18"/>
                    </a:lnTo>
                    <a:lnTo>
                      <a:pt x="89" y="21"/>
                    </a:lnTo>
                    <a:lnTo>
                      <a:pt x="90" y="22"/>
                    </a:lnTo>
                    <a:lnTo>
                      <a:pt x="93" y="22"/>
                    </a:lnTo>
                    <a:lnTo>
                      <a:pt x="102" y="25"/>
                    </a:lnTo>
                    <a:lnTo>
                      <a:pt x="108" y="26"/>
                    </a:lnTo>
                    <a:lnTo>
                      <a:pt x="109" y="28"/>
                    </a:lnTo>
                    <a:lnTo>
                      <a:pt x="108" y="31"/>
                    </a:lnTo>
                    <a:lnTo>
                      <a:pt x="109" y="32"/>
                    </a:lnTo>
                    <a:lnTo>
                      <a:pt x="112" y="32"/>
                    </a:lnTo>
                    <a:lnTo>
                      <a:pt x="116" y="32"/>
                    </a:lnTo>
                    <a:lnTo>
                      <a:pt x="118" y="33"/>
                    </a:lnTo>
                    <a:lnTo>
                      <a:pt x="121" y="35"/>
                    </a:lnTo>
                    <a:lnTo>
                      <a:pt x="124" y="37"/>
                    </a:lnTo>
                    <a:lnTo>
                      <a:pt x="126" y="38"/>
                    </a:lnTo>
                    <a:lnTo>
                      <a:pt x="125" y="39"/>
                    </a:lnTo>
                    <a:lnTo>
                      <a:pt x="120" y="39"/>
                    </a:lnTo>
                    <a:lnTo>
                      <a:pt x="114" y="42"/>
                    </a:lnTo>
                    <a:lnTo>
                      <a:pt x="110" y="42"/>
                    </a:lnTo>
                    <a:lnTo>
                      <a:pt x="105" y="41"/>
                    </a:lnTo>
                    <a:lnTo>
                      <a:pt x="100" y="41"/>
                    </a:lnTo>
                    <a:lnTo>
                      <a:pt x="95" y="42"/>
                    </a:lnTo>
                    <a:lnTo>
                      <a:pt x="90" y="42"/>
                    </a:lnTo>
                    <a:lnTo>
                      <a:pt x="87" y="42"/>
                    </a:lnTo>
                    <a:lnTo>
                      <a:pt x="85" y="42"/>
                    </a:lnTo>
                    <a:lnTo>
                      <a:pt x="87" y="40"/>
                    </a:lnTo>
                    <a:lnTo>
                      <a:pt x="91" y="36"/>
                    </a:lnTo>
                    <a:lnTo>
                      <a:pt x="91" y="34"/>
                    </a:lnTo>
                    <a:lnTo>
                      <a:pt x="90" y="32"/>
                    </a:lnTo>
                    <a:lnTo>
                      <a:pt x="89" y="32"/>
                    </a:lnTo>
                    <a:lnTo>
                      <a:pt x="86" y="31"/>
                    </a:lnTo>
                    <a:lnTo>
                      <a:pt x="82" y="31"/>
                    </a:lnTo>
                    <a:lnTo>
                      <a:pt x="79" y="30"/>
                    </a:lnTo>
                    <a:lnTo>
                      <a:pt x="75" y="28"/>
                    </a:lnTo>
                    <a:lnTo>
                      <a:pt x="74" y="24"/>
                    </a:lnTo>
                    <a:lnTo>
                      <a:pt x="73" y="21"/>
                    </a:lnTo>
                    <a:lnTo>
                      <a:pt x="72" y="20"/>
                    </a:lnTo>
                    <a:lnTo>
                      <a:pt x="70" y="20"/>
                    </a:lnTo>
                    <a:lnTo>
                      <a:pt x="64" y="20"/>
                    </a:lnTo>
                    <a:lnTo>
                      <a:pt x="60" y="19"/>
                    </a:lnTo>
                    <a:lnTo>
                      <a:pt x="56" y="18"/>
                    </a:lnTo>
                    <a:lnTo>
                      <a:pt x="51" y="15"/>
                    </a:lnTo>
                    <a:lnTo>
                      <a:pt x="47" y="14"/>
                    </a:lnTo>
                    <a:lnTo>
                      <a:pt x="44" y="13"/>
                    </a:lnTo>
                    <a:lnTo>
                      <a:pt x="37" y="13"/>
                    </a:lnTo>
                    <a:lnTo>
                      <a:pt x="35" y="12"/>
                    </a:lnTo>
                    <a:lnTo>
                      <a:pt x="30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87" name="Freeform 487"/>
              <p:cNvSpPr>
                <a:spLocks/>
              </p:cNvSpPr>
              <p:nvPr/>
            </p:nvSpPr>
            <p:spPr bwMode="auto">
              <a:xfrm>
                <a:off x="2134" y="2762"/>
                <a:ext cx="126" cy="42"/>
              </a:xfrm>
              <a:custGeom>
                <a:avLst/>
                <a:gdLst/>
                <a:ahLst/>
                <a:cxnLst>
                  <a:cxn ang="0">
                    <a:pos x="32" y="10"/>
                  </a:cxn>
                  <a:cxn ang="0">
                    <a:pos x="36" y="7"/>
                  </a:cxn>
                  <a:cxn ang="0">
                    <a:pos x="32" y="6"/>
                  </a:cxn>
                  <a:cxn ang="0">
                    <a:pos x="26" y="6"/>
                  </a:cxn>
                  <a:cxn ang="0">
                    <a:pos x="16" y="12"/>
                  </a:cxn>
                  <a:cxn ang="0">
                    <a:pos x="10" y="12"/>
                  </a:cxn>
                  <a:cxn ang="0">
                    <a:pos x="8" y="16"/>
                  </a:cxn>
                  <a:cxn ang="0">
                    <a:pos x="4" y="17"/>
                  </a:cxn>
                  <a:cxn ang="0">
                    <a:pos x="1" y="16"/>
                  </a:cxn>
                  <a:cxn ang="0">
                    <a:pos x="3" y="11"/>
                  </a:cxn>
                  <a:cxn ang="0">
                    <a:pos x="5" y="8"/>
                  </a:cxn>
                  <a:cxn ang="0">
                    <a:pos x="21" y="2"/>
                  </a:cxn>
                  <a:cxn ang="0">
                    <a:pos x="32" y="0"/>
                  </a:cxn>
                  <a:cxn ang="0">
                    <a:pos x="39" y="0"/>
                  </a:cxn>
                  <a:cxn ang="0">
                    <a:pos x="48" y="2"/>
                  </a:cxn>
                  <a:cxn ang="0">
                    <a:pos x="54" y="3"/>
                  </a:cxn>
                  <a:cxn ang="0">
                    <a:pos x="59" y="5"/>
                  </a:cxn>
                  <a:cxn ang="0">
                    <a:pos x="64" y="10"/>
                  </a:cxn>
                  <a:cxn ang="0">
                    <a:pos x="72" y="11"/>
                  </a:cxn>
                  <a:cxn ang="0">
                    <a:pos x="84" y="16"/>
                  </a:cxn>
                  <a:cxn ang="0">
                    <a:pos x="89" y="21"/>
                  </a:cxn>
                  <a:cxn ang="0">
                    <a:pos x="93" y="22"/>
                  </a:cxn>
                  <a:cxn ang="0">
                    <a:pos x="108" y="26"/>
                  </a:cxn>
                  <a:cxn ang="0">
                    <a:pos x="108" y="31"/>
                  </a:cxn>
                  <a:cxn ang="0">
                    <a:pos x="112" y="32"/>
                  </a:cxn>
                  <a:cxn ang="0">
                    <a:pos x="118" y="33"/>
                  </a:cxn>
                  <a:cxn ang="0">
                    <a:pos x="124" y="37"/>
                  </a:cxn>
                  <a:cxn ang="0">
                    <a:pos x="125" y="39"/>
                  </a:cxn>
                  <a:cxn ang="0">
                    <a:pos x="114" y="42"/>
                  </a:cxn>
                  <a:cxn ang="0">
                    <a:pos x="105" y="41"/>
                  </a:cxn>
                  <a:cxn ang="0">
                    <a:pos x="95" y="42"/>
                  </a:cxn>
                  <a:cxn ang="0">
                    <a:pos x="87" y="42"/>
                  </a:cxn>
                  <a:cxn ang="0">
                    <a:pos x="87" y="40"/>
                  </a:cxn>
                  <a:cxn ang="0">
                    <a:pos x="91" y="34"/>
                  </a:cxn>
                  <a:cxn ang="0">
                    <a:pos x="89" y="32"/>
                  </a:cxn>
                  <a:cxn ang="0">
                    <a:pos x="82" y="31"/>
                  </a:cxn>
                  <a:cxn ang="0">
                    <a:pos x="75" y="28"/>
                  </a:cxn>
                  <a:cxn ang="0">
                    <a:pos x="73" y="21"/>
                  </a:cxn>
                  <a:cxn ang="0">
                    <a:pos x="70" y="20"/>
                  </a:cxn>
                  <a:cxn ang="0">
                    <a:pos x="60" y="19"/>
                  </a:cxn>
                  <a:cxn ang="0">
                    <a:pos x="51" y="15"/>
                  </a:cxn>
                  <a:cxn ang="0">
                    <a:pos x="44" y="13"/>
                  </a:cxn>
                  <a:cxn ang="0">
                    <a:pos x="35" y="12"/>
                  </a:cxn>
                </a:cxnLst>
                <a:rect l="0" t="0" r="r" b="b"/>
                <a:pathLst>
                  <a:path w="126" h="42">
                    <a:moveTo>
                      <a:pt x="30" y="10"/>
                    </a:moveTo>
                    <a:lnTo>
                      <a:pt x="32" y="10"/>
                    </a:lnTo>
                    <a:lnTo>
                      <a:pt x="36" y="8"/>
                    </a:lnTo>
                    <a:lnTo>
                      <a:pt x="36" y="7"/>
                    </a:lnTo>
                    <a:lnTo>
                      <a:pt x="34" y="6"/>
                    </a:lnTo>
                    <a:lnTo>
                      <a:pt x="32" y="6"/>
                    </a:lnTo>
                    <a:lnTo>
                      <a:pt x="28" y="6"/>
                    </a:lnTo>
                    <a:lnTo>
                      <a:pt x="26" y="6"/>
                    </a:lnTo>
                    <a:lnTo>
                      <a:pt x="22" y="7"/>
                    </a:lnTo>
                    <a:lnTo>
                      <a:pt x="16" y="12"/>
                    </a:lnTo>
                    <a:lnTo>
                      <a:pt x="14" y="12"/>
                    </a:lnTo>
                    <a:lnTo>
                      <a:pt x="10" y="12"/>
                    </a:lnTo>
                    <a:lnTo>
                      <a:pt x="9" y="13"/>
                    </a:lnTo>
                    <a:lnTo>
                      <a:pt x="8" y="16"/>
                    </a:lnTo>
                    <a:lnTo>
                      <a:pt x="6" y="17"/>
                    </a:lnTo>
                    <a:lnTo>
                      <a:pt x="4" y="17"/>
                    </a:lnTo>
                    <a:lnTo>
                      <a:pt x="0" y="18"/>
                    </a:lnTo>
                    <a:lnTo>
                      <a:pt x="1" y="16"/>
                    </a:lnTo>
                    <a:lnTo>
                      <a:pt x="4" y="14"/>
                    </a:lnTo>
                    <a:lnTo>
                      <a:pt x="3" y="11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12" y="4"/>
                    </a:lnTo>
                    <a:lnTo>
                      <a:pt x="21" y="2"/>
                    </a:lnTo>
                    <a:lnTo>
                      <a:pt x="27" y="1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39" y="0"/>
                    </a:lnTo>
                    <a:lnTo>
                      <a:pt x="43" y="1"/>
                    </a:lnTo>
                    <a:lnTo>
                      <a:pt x="48" y="2"/>
                    </a:lnTo>
                    <a:lnTo>
                      <a:pt x="51" y="3"/>
                    </a:lnTo>
                    <a:lnTo>
                      <a:pt x="54" y="3"/>
                    </a:lnTo>
                    <a:lnTo>
                      <a:pt x="57" y="3"/>
                    </a:lnTo>
                    <a:lnTo>
                      <a:pt x="59" y="5"/>
                    </a:lnTo>
                    <a:lnTo>
                      <a:pt x="62" y="8"/>
                    </a:lnTo>
                    <a:lnTo>
                      <a:pt x="64" y="10"/>
                    </a:lnTo>
                    <a:lnTo>
                      <a:pt x="68" y="11"/>
                    </a:lnTo>
                    <a:lnTo>
                      <a:pt x="72" y="11"/>
                    </a:lnTo>
                    <a:lnTo>
                      <a:pt x="79" y="13"/>
                    </a:lnTo>
                    <a:lnTo>
                      <a:pt x="84" y="16"/>
                    </a:lnTo>
                    <a:lnTo>
                      <a:pt x="87" y="18"/>
                    </a:lnTo>
                    <a:lnTo>
                      <a:pt x="89" y="21"/>
                    </a:lnTo>
                    <a:lnTo>
                      <a:pt x="90" y="22"/>
                    </a:lnTo>
                    <a:lnTo>
                      <a:pt x="93" y="22"/>
                    </a:lnTo>
                    <a:lnTo>
                      <a:pt x="102" y="25"/>
                    </a:lnTo>
                    <a:lnTo>
                      <a:pt x="108" y="26"/>
                    </a:lnTo>
                    <a:lnTo>
                      <a:pt x="109" y="28"/>
                    </a:lnTo>
                    <a:lnTo>
                      <a:pt x="108" y="31"/>
                    </a:lnTo>
                    <a:lnTo>
                      <a:pt x="109" y="32"/>
                    </a:lnTo>
                    <a:lnTo>
                      <a:pt x="112" y="32"/>
                    </a:lnTo>
                    <a:lnTo>
                      <a:pt x="116" y="32"/>
                    </a:lnTo>
                    <a:lnTo>
                      <a:pt x="118" y="33"/>
                    </a:lnTo>
                    <a:lnTo>
                      <a:pt x="121" y="35"/>
                    </a:lnTo>
                    <a:lnTo>
                      <a:pt x="124" y="37"/>
                    </a:lnTo>
                    <a:lnTo>
                      <a:pt x="126" y="38"/>
                    </a:lnTo>
                    <a:lnTo>
                      <a:pt x="125" y="39"/>
                    </a:lnTo>
                    <a:lnTo>
                      <a:pt x="120" y="39"/>
                    </a:lnTo>
                    <a:lnTo>
                      <a:pt x="114" y="42"/>
                    </a:lnTo>
                    <a:lnTo>
                      <a:pt x="110" y="42"/>
                    </a:lnTo>
                    <a:lnTo>
                      <a:pt x="105" y="41"/>
                    </a:lnTo>
                    <a:lnTo>
                      <a:pt x="100" y="41"/>
                    </a:lnTo>
                    <a:lnTo>
                      <a:pt x="95" y="42"/>
                    </a:lnTo>
                    <a:lnTo>
                      <a:pt x="90" y="42"/>
                    </a:lnTo>
                    <a:lnTo>
                      <a:pt x="87" y="42"/>
                    </a:lnTo>
                    <a:lnTo>
                      <a:pt x="85" y="42"/>
                    </a:lnTo>
                    <a:lnTo>
                      <a:pt x="87" y="40"/>
                    </a:lnTo>
                    <a:lnTo>
                      <a:pt x="91" y="36"/>
                    </a:lnTo>
                    <a:lnTo>
                      <a:pt x="91" y="34"/>
                    </a:lnTo>
                    <a:lnTo>
                      <a:pt x="90" y="32"/>
                    </a:lnTo>
                    <a:lnTo>
                      <a:pt x="89" y="32"/>
                    </a:lnTo>
                    <a:lnTo>
                      <a:pt x="86" y="31"/>
                    </a:lnTo>
                    <a:lnTo>
                      <a:pt x="82" y="31"/>
                    </a:lnTo>
                    <a:lnTo>
                      <a:pt x="79" y="30"/>
                    </a:lnTo>
                    <a:lnTo>
                      <a:pt x="75" y="28"/>
                    </a:lnTo>
                    <a:lnTo>
                      <a:pt x="74" y="24"/>
                    </a:lnTo>
                    <a:lnTo>
                      <a:pt x="73" y="21"/>
                    </a:lnTo>
                    <a:lnTo>
                      <a:pt x="72" y="20"/>
                    </a:lnTo>
                    <a:lnTo>
                      <a:pt x="70" y="20"/>
                    </a:lnTo>
                    <a:lnTo>
                      <a:pt x="64" y="20"/>
                    </a:lnTo>
                    <a:lnTo>
                      <a:pt x="60" y="19"/>
                    </a:lnTo>
                    <a:lnTo>
                      <a:pt x="56" y="18"/>
                    </a:lnTo>
                    <a:lnTo>
                      <a:pt x="51" y="15"/>
                    </a:lnTo>
                    <a:lnTo>
                      <a:pt x="47" y="14"/>
                    </a:lnTo>
                    <a:lnTo>
                      <a:pt x="44" y="13"/>
                    </a:lnTo>
                    <a:lnTo>
                      <a:pt x="37" y="13"/>
                    </a:lnTo>
                    <a:lnTo>
                      <a:pt x="35" y="12"/>
                    </a:lnTo>
                    <a:lnTo>
                      <a:pt x="30" y="1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88" name="Freeform 488"/>
              <p:cNvSpPr>
                <a:spLocks/>
              </p:cNvSpPr>
              <p:nvPr/>
            </p:nvSpPr>
            <p:spPr bwMode="auto">
              <a:xfrm>
                <a:off x="2079" y="2822"/>
                <a:ext cx="14" cy="33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1" y="2"/>
                  </a:cxn>
                  <a:cxn ang="0">
                    <a:pos x="14" y="1"/>
                  </a:cxn>
                  <a:cxn ang="0">
                    <a:pos x="14" y="4"/>
                  </a:cxn>
                  <a:cxn ang="0">
                    <a:pos x="12" y="11"/>
                  </a:cxn>
                  <a:cxn ang="0">
                    <a:pos x="13" y="12"/>
                  </a:cxn>
                  <a:cxn ang="0">
                    <a:pos x="11" y="17"/>
                  </a:cxn>
                  <a:cxn ang="0">
                    <a:pos x="12" y="19"/>
                  </a:cxn>
                  <a:cxn ang="0">
                    <a:pos x="12" y="21"/>
                  </a:cxn>
                  <a:cxn ang="0">
                    <a:pos x="10" y="26"/>
                  </a:cxn>
                  <a:cxn ang="0">
                    <a:pos x="8" y="28"/>
                  </a:cxn>
                  <a:cxn ang="0">
                    <a:pos x="6" y="28"/>
                  </a:cxn>
                  <a:cxn ang="0">
                    <a:pos x="6" y="30"/>
                  </a:cxn>
                  <a:cxn ang="0">
                    <a:pos x="4" y="31"/>
                  </a:cxn>
                  <a:cxn ang="0">
                    <a:pos x="4" y="33"/>
                  </a:cxn>
                  <a:cxn ang="0">
                    <a:pos x="0" y="33"/>
                  </a:cxn>
                  <a:cxn ang="0">
                    <a:pos x="1" y="8"/>
                  </a:cxn>
                  <a:cxn ang="0">
                    <a:pos x="1" y="7"/>
                  </a:cxn>
                  <a:cxn ang="0">
                    <a:pos x="3" y="6"/>
                  </a:cxn>
                  <a:cxn ang="0">
                    <a:pos x="5" y="7"/>
                  </a:cxn>
                  <a:cxn ang="0">
                    <a:pos x="8" y="3"/>
                  </a:cxn>
                  <a:cxn ang="0">
                    <a:pos x="9" y="0"/>
                  </a:cxn>
                  <a:cxn ang="0">
                    <a:pos x="11" y="0"/>
                  </a:cxn>
                </a:cxnLst>
                <a:rect l="0" t="0" r="r" b="b"/>
                <a:pathLst>
                  <a:path w="14" h="33">
                    <a:moveTo>
                      <a:pt x="11" y="0"/>
                    </a:moveTo>
                    <a:lnTo>
                      <a:pt x="11" y="2"/>
                    </a:lnTo>
                    <a:lnTo>
                      <a:pt x="14" y="1"/>
                    </a:lnTo>
                    <a:lnTo>
                      <a:pt x="14" y="4"/>
                    </a:lnTo>
                    <a:lnTo>
                      <a:pt x="12" y="11"/>
                    </a:lnTo>
                    <a:lnTo>
                      <a:pt x="13" y="12"/>
                    </a:lnTo>
                    <a:lnTo>
                      <a:pt x="11" y="17"/>
                    </a:lnTo>
                    <a:lnTo>
                      <a:pt x="12" y="19"/>
                    </a:lnTo>
                    <a:lnTo>
                      <a:pt x="12" y="21"/>
                    </a:lnTo>
                    <a:lnTo>
                      <a:pt x="10" y="26"/>
                    </a:lnTo>
                    <a:lnTo>
                      <a:pt x="8" y="28"/>
                    </a:lnTo>
                    <a:lnTo>
                      <a:pt x="6" y="28"/>
                    </a:lnTo>
                    <a:lnTo>
                      <a:pt x="6" y="30"/>
                    </a:lnTo>
                    <a:lnTo>
                      <a:pt x="4" y="31"/>
                    </a:lnTo>
                    <a:lnTo>
                      <a:pt x="4" y="33"/>
                    </a:lnTo>
                    <a:lnTo>
                      <a:pt x="0" y="33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8" y="3"/>
                    </a:lnTo>
                    <a:lnTo>
                      <a:pt x="9" y="0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89" name="Freeform 489"/>
              <p:cNvSpPr>
                <a:spLocks/>
              </p:cNvSpPr>
              <p:nvPr/>
            </p:nvSpPr>
            <p:spPr bwMode="auto">
              <a:xfrm>
                <a:off x="2079" y="2822"/>
                <a:ext cx="14" cy="33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1" y="2"/>
                  </a:cxn>
                  <a:cxn ang="0">
                    <a:pos x="14" y="1"/>
                  </a:cxn>
                  <a:cxn ang="0">
                    <a:pos x="14" y="4"/>
                  </a:cxn>
                  <a:cxn ang="0">
                    <a:pos x="12" y="11"/>
                  </a:cxn>
                  <a:cxn ang="0">
                    <a:pos x="13" y="12"/>
                  </a:cxn>
                  <a:cxn ang="0">
                    <a:pos x="11" y="17"/>
                  </a:cxn>
                  <a:cxn ang="0">
                    <a:pos x="12" y="19"/>
                  </a:cxn>
                  <a:cxn ang="0">
                    <a:pos x="12" y="21"/>
                  </a:cxn>
                  <a:cxn ang="0">
                    <a:pos x="10" y="26"/>
                  </a:cxn>
                  <a:cxn ang="0">
                    <a:pos x="8" y="28"/>
                  </a:cxn>
                  <a:cxn ang="0">
                    <a:pos x="6" y="28"/>
                  </a:cxn>
                  <a:cxn ang="0">
                    <a:pos x="6" y="30"/>
                  </a:cxn>
                  <a:cxn ang="0">
                    <a:pos x="4" y="31"/>
                  </a:cxn>
                  <a:cxn ang="0">
                    <a:pos x="4" y="33"/>
                  </a:cxn>
                  <a:cxn ang="0">
                    <a:pos x="0" y="33"/>
                  </a:cxn>
                  <a:cxn ang="0">
                    <a:pos x="1" y="8"/>
                  </a:cxn>
                  <a:cxn ang="0">
                    <a:pos x="1" y="7"/>
                  </a:cxn>
                  <a:cxn ang="0">
                    <a:pos x="3" y="6"/>
                  </a:cxn>
                  <a:cxn ang="0">
                    <a:pos x="5" y="7"/>
                  </a:cxn>
                  <a:cxn ang="0">
                    <a:pos x="8" y="3"/>
                  </a:cxn>
                  <a:cxn ang="0">
                    <a:pos x="9" y="0"/>
                  </a:cxn>
                  <a:cxn ang="0">
                    <a:pos x="11" y="0"/>
                  </a:cxn>
                </a:cxnLst>
                <a:rect l="0" t="0" r="r" b="b"/>
                <a:pathLst>
                  <a:path w="14" h="33">
                    <a:moveTo>
                      <a:pt x="11" y="0"/>
                    </a:moveTo>
                    <a:lnTo>
                      <a:pt x="11" y="2"/>
                    </a:lnTo>
                    <a:lnTo>
                      <a:pt x="14" y="1"/>
                    </a:lnTo>
                    <a:lnTo>
                      <a:pt x="14" y="4"/>
                    </a:lnTo>
                    <a:lnTo>
                      <a:pt x="12" y="11"/>
                    </a:lnTo>
                    <a:lnTo>
                      <a:pt x="13" y="12"/>
                    </a:lnTo>
                    <a:lnTo>
                      <a:pt x="11" y="17"/>
                    </a:lnTo>
                    <a:lnTo>
                      <a:pt x="12" y="19"/>
                    </a:lnTo>
                    <a:lnTo>
                      <a:pt x="12" y="21"/>
                    </a:lnTo>
                    <a:lnTo>
                      <a:pt x="10" y="26"/>
                    </a:lnTo>
                    <a:lnTo>
                      <a:pt x="8" y="28"/>
                    </a:lnTo>
                    <a:lnTo>
                      <a:pt x="6" y="28"/>
                    </a:lnTo>
                    <a:lnTo>
                      <a:pt x="6" y="30"/>
                    </a:lnTo>
                    <a:lnTo>
                      <a:pt x="4" y="31"/>
                    </a:lnTo>
                    <a:lnTo>
                      <a:pt x="4" y="33"/>
                    </a:lnTo>
                    <a:lnTo>
                      <a:pt x="0" y="33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8" y="3"/>
                    </a:lnTo>
                    <a:lnTo>
                      <a:pt x="9" y="0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90" name="Freeform 490"/>
              <p:cNvSpPr>
                <a:spLocks/>
              </p:cNvSpPr>
              <p:nvPr/>
            </p:nvSpPr>
            <p:spPr bwMode="auto">
              <a:xfrm>
                <a:off x="2043" y="2830"/>
                <a:ext cx="48" cy="51"/>
              </a:xfrm>
              <a:custGeom>
                <a:avLst/>
                <a:gdLst/>
                <a:ahLst/>
                <a:cxnLst>
                  <a:cxn ang="0">
                    <a:pos x="26" y="51"/>
                  </a:cxn>
                  <a:cxn ang="0">
                    <a:pos x="25" y="51"/>
                  </a:cxn>
                  <a:cxn ang="0">
                    <a:pos x="20" y="49"/>
                  </a:cxn>
                  <a:cxn ang="0">
                    <a:pos x="16" y="49"/>
                  </a:cxn>
                  <a:cxn ang="0">
                    <a:pos x="12" y="49"/>
                  </a:cxn>
                  <a:cxn ang="0">
                    <a:pos x="9" y="48"/>
                  </a:cxn>
                  <a:cxn ang="0">
                    <a:pos x="4" y="44"/>
                  </a:cxn>
                  <a:cxn ang="0">
                    <a:pos x="1" y="42"/>
                  </a:cxn>
                  <a:cxn ang="0">
                    <a:pos x="1" y="39"/>
                  </a:cxn>
                  <a:cxn ang="0">
                    <a:pos x="1" y="36"/>
                  </a:cxn>
                  <a:cxn ang="0">
                    <a:pos x="2" y="35"/>
                  </a:cxn>
                  <a:cxn ang="0">
                    <a:pos x="0" y="32"/>
                  </a:cxn>
                  <a:cxn ang="0">
                    <a:pos x="6" y="22"/>
                  </a:cxn>
                  <a:cxn ang="0">
                    <a:pos x="12" y="22"/>
                  </a:cxn>
                  <a:cxn ang="0">
                    <a:pos x="21" y="22"/>
                  </a:cxn>
                  <a:cxn ang="0">
                    <a:pos x="22" y="18"/>
                  </a:cxn>
                  <a:cxn ang="0">
                    <a:pos x="20" y="17"/>
                  </a:cxn>
                  <a:cxn ang="0">
                    <a:pos x="18" y="13"/>
                  </a:cxn>
                  <a:cxn ang="0">
                    <a:pos x="14" y="12"/>
                  </a:cxn>
                  <a:cxn ang="0">
                    <a:pos x="11" y="9"/>
                  </a:cxn>
                  <a:cxn ang="0">
                    <a:pos x="9" y="7"/>
                  </a:cxn>
                  <a:cxn ang="0">
                    <a:pos x="15" y="7"/>
                  </a:cxn>
                  <a:cxn ang="0">
                    <a:pos x="15" y="0"/>
                  </a:cxn>
                  <a:cxn ang="0">
                    <a:pos x="25" y="0"/>
                  </a:cxn>
                  <a:cxn ang="0">
                    <a:pos x="37" y="0"/>
                  </a:cxn>
                  <a:cxn ang="0">
                    <a:pos x="36" y="25"/>
                  </a:cxn>
                  <a:cxn ang="0">
                    <a:pos x="40" y="25"/>
                  </a:cxn>
                  <a:cxn ang="0">
                    <a:pos x="42" y="25"/>
                  </a:cxn>
                  <a:cxn ang="0">
                    <a:pos x="43" y="27"/>
                  </a:cxn>
                  <a:cxn ang="0">
                    <a:pos x="44" y="26"/>
                  </a:cxn>
                  <a:cxn ang="0">
                    <a:pos x="44" y="24"/>
                  </a:cxn>
                  <a:cxn ang="0">
                    <a:pos x="46" y="24"/>
                  </a:cxn>
                  <a:cxn ang="0">
                    <a:pos x="48" y="27"/>
                  </a:cxn>
                  <a:cxn ang="0">
                    <a:pos x="40" y="33"/>
                  </a:cxn>
                  <a:cxn ang="0">
                    <a:pos x="37" y="35"/>
                  </a:cxn>
                  <a:cxn ang="0">
                    <a:pos x="36" y="37"/>
                  </a:cxn>
                  <a:cxn ang="0">
                    <a:pos x="37" y="41"/>
                  </a:cxn>
                  <a:cxn ang="0">
                    <a:pos x="35" y="43"/>
                  </a:cxn>
                  <a:cxn ang="0">
                    <a:pos x="32" y="43"/>
                  </a:cxn>
                  <a:cxn ang="0">
                    <a:pos x="32" y="44"/>
                  </a:cxn>
                  <a:cxn ang="0">
                    <a:pos x="33" y="45"/>
                  </a:cxn>
                  <a:cxn ang="0">
                    <a:pos x="31" y="46"/>
                  </a:cxn>
                  <a:cxn ang="0">
                    <a:pos x="30" y="47"/>
                  </a:cxn>
                  <a:cxn ang="0">
                    <a:pos x="29" y="47"/>
                  </a:cxn>
                  <a:cxn ang="0">
                    <a:pos x="26" y="50"/>
                  </a:cxn>
                  <a:cxn ang="0">
                    <a:pos x="26" y="51"/>
                  </a:cxn>
                </a:cxnLst>
                <a:rect l="0" t="0" r="r" b="b"/>
                <a:pathLst>
                  <a:path w="48" h="51">
                    <a:moveTo>
                      <a:pt x="26" y="51"/>
                    </a:moveTo>
                    <a:lnTo>
                      <a:pt x="25" y="51"/>
                    </a:lnTo>
                    <a:lnTo>
                      <a:pt x="20" y="49"/>
                    </a:lnTo>
                    <a:lnTo>
                      <a:pt x="16" y="49"/>
                    </a:lnTo>
                    <a:lnTo>
                      <a:pt x="12" y="49"/>
                    </a:lnTo>
                    <a:lnTo>
                      <a:pt x="9" y="48"/>
                    </a:lnTo>
                    <a:lnTo>
                      <a:pt x="4" y="44"/>
                    </a:lnTo>
                    <a:lnTo>
                      <a:pt x="1" y="42"/>
                    </a:lnTo>
                    <a:lnTo>
                      <a:pt x="1" y="39"/>
                    </a:lnTo>
                    <a:lnTo>
                      <a:pt x="1" y="36"/>
                    </a:lnTo>
                    <a:lnTo>
                      <a:pt x="2" y="35"/>
                    </a:lnTo>
                    <a:lnTo>
                      <a:pt x="0" y="32"/>
                    </a:lnTo>
                    <a:lnTo>
                      <a:pt x="6" y="22"/>
                    </a:lnTo>
                    <a:lnTo>
                      <a:pt x="12" y="22"/>
                    </a:lnTo>
                    <a:lnTo>
                      <a:pt x="21" y="22"/>
                    </a:lnTo>
                    <a:lnTo>
                      <a:pt x="22" y="18"/>
                    </a:lnTo>
                    <a:lnTo>
                      <a:pt x="20" y="17"/>
                    </a:lnTo>
                    <a:lnTo>
                      <a:pt x="18" y="13"/>
                    </a:lnTo>
                    <a:lnTo>
                      <a:pt x="14" y="12"/>
                    </a:lnTo>
                    <a:lnTo>
                      <a:pt x="11" y="9"/>
                    </a:lnTo>
                    <a:lnTo>
                      <a:pt x="9" y="7"/>
                    </a:lnTo>
                    <a:lnTo>
                      <a:pt x="15" y="7"/>
                    </a:lnTo>
                    <a:lnTo>
                      <a:pt x="15" y="0"/>
                    </a:lnTo>
                    <a:lnTo>
                      <a:pt x="25" y="0"/>
                    </a:lnTo>
                    <a:lnTo>
                      <a:pt x="37" y="0"/>
                    </a:lnTo>
                    <a:lnTo>
                      <a:pt x="36" y="25"/>
                    </a:lnTo>
                    <a:lnTo>
                      <a:pt x="40" y="25"/>
                    </a:lnTo>
                    <a:lnTo>
                      <a:pt x="42" y="25"/>
                    </a:lnTo>
                    <a:lnTo>
                      <a:pt x="43" y="27"/>
                    </a:lnTo>
                    <a:lnTo>
                      <a:pt x="44" y="26"/>
                    </a:lnTo>
                    <a:lnTo>
                      <a:pt x="44" y="24"/>
                    </a:lnTo>
                    <a:lnTo>
                      <a:pt x="46" y="24"/>
                    </a:lnTo>
                    <a:lnTo>
                      <a:pt x="48" y="27"/>
                    </a:lnTo>
                    <a:lnTo>
                      <a:pt x="40" y="33"/>
                    </a:lnTo>
                    <a:lnTo>
                      <a:pt x="37" y="35"/>
                    </a:lnTo>
                    <a:lnTo>
                      <a:pt x="36" y="37"/>
                    </a:lnTo>
                    <a:lnTo>
                      <a:pt x="37" y="41"/>
                    </a:lnTo>
                    <a:lnTo>
                      <a:pt x="35" y="43"/>
                    </a:lnTo>
                    <a:lnTo>
                      <a:pt x="32" y="43"/>
                    </a:lnTo>
                    <a:lnTo>
                      <a:pt x="32" y="44"/>
                    </a:lnTo>
                    <a:lnTo>
                      <a:pt x="33" y="45"/>
                    </a:lnTo>
                    <a:lnTo>
                      <a:pt x="31" y="46"/>
                    </a:lnTo>
                    <a:lnTo>
                      <a:pt x="30" y="47"/>
                    </a:lnTo>
                    <a:lnTo>
                      <a:pt x="29" y="47"/>
                    </a:lnTo>
                    <a:lnTo>
                      <a:pt x="26" y="50"/>
                    </a:lnTo>
                    <a:lnTo>
                      <a:pt x="26" y="5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91" name="Freeform 491"/>
              <p:cNvSpPr>
                <a:spLocks/>
              </p:cNvSpPr>
              <p:nvPr/>
            </p:nvSpPr>
            <p:spPr bwMode="auto">
              <a:xfrm>
                <a:off x="2043" y="2830"/>
                <a:ext cx="48" cy="51"/>
              </a:xfrm>
              <a:custGeom>
                <a:avLst/>
                <a:gdLst/>
                <a:ahLst/>
                <a:cxnLst>
                  <a:cxn ang="0">
                    <a:pos x="26" y="51"/>
                  </a:cxn>
                  <a:cxn ang="0">
                    <a:pos x="25" y="51"/>
                  </a:cxn>
                  <a:cxn ang="0">
                    <a:pos x="20" y="49"/>
                  </a:cxn>
                  <a:cxn ang="0">
                    <a:pos x="16" y="49"/>
                  </a:cxn>
                  <a:cxn ang="0">
                    <a:pos x="12" y="49"/>
                  </a:cxn>
                  <a:cxn ang="0">
                    <a:pos x="9" y="48"/>
                  </a:cxn>
                  <a:cxn ang="0">
                    <a:pos x="4" y="44"/>
                  </a:cxn>
                  <a:cxn ang="0">
                    <a:pos x="1" y="42"/>
                  </a:cxn>
                  <a:cxn ang="0">
                    <a:pos x="1" y="39"/>
                  </a:cxn>
                  <a:cxn ang="0">
                    <a:pos x="1" y="36"/>
                  </a:cxn>
                  <a:cxn ang="0">
                    <a:pos x="2" y="35"/>
                  </a:cxn>
                  <a:cxn ang="0">
                    <a:pos x="0" y="32"/>
                  </a:cxn>
                  <a:cxn ang="0">
                    <a:pos x="6" y="22"/>
                  </a:cxn>
                  <a:cxn ang="0">
                    <a:pos x="12" y="22"/>
                  </a:cxn>
                  <a:cxn ang="0">
                    <a:pos x="21" y="22"/>
                  </a:cxn>
                  <a:cxn ang="0">
                    <a:pos x="22" y="18"/>
                  </a:cxn>
                  <a:cxn ang="0">
                    <a:pos x="20" y="17"/>
                  </a:cxn>
                  <a:cxn ang="0">
                    <a:pos x="18" y="13"/>
                  </a:cxn>
                  <a:cxn ang="0">
                    <a:pos x="14" y="12"/>
                  </a:cxn>
                  <a:cxn ang="0">
                    <a:pos x="11" y="9"/>
                  </a:cxn>
                  <a:cxn ang="0">
                    <a:pos x="9" y="7"/>
                  </a:cxn>
                  <a:cxn ang="0">
                    <a:pos x="15" y="7"/>
                  </a:cxn>
                  <a:cxn ang="0">
                    <a:pos x="15" y="0"/>
                  </a:cxn>
                  <a:cxn ang="0">
                    <a:pos x="25" y="0"/>
                  </a:cxn>
                  <a:cxn ang="0">
                    <a:pos x="37" y="0"/>
                  </a:cxn>
                  <a:cxn ang="0">
                    <a:pos x="36" y="25"/>
                  </a:cxn>
                  <a:cxn ang="0">
                    <a:pos x="40" y="25"/>
                  </a:cxn>
                  <a:cxn ang="0">
                    <a:pos x="42" y="25"/>
                  </a:cxn>
                  <a:cxn ang="0">
                    <a:pos x="43" y="27"/>
                  </a:cxn>
                  <a:cxn ang="0">
                    <a:pos x="44" y="26"/>
                  </a:cxn>
                  <a:cxn ang="0">
                    <a:pos x="44" y="24"/>
                  </a:cxn>
                  <a:cxn ang="0">
                    <a:pos x="46" y="24"/>
                  </a:cxn>
                  <a:cxn ang="0">
                    <a:pos x="48" y="27"/>
                  </a:cxn>
                  <a:cxn ang="0">
                    <a:pos x="40" y="33"/>
                  </a:cxn>
                  <a:cxn ang="0">
                    <a:pos x="37" y="35"/>
                  </a:cxn>
                  <a:cxn ang="0">
                    <a:pos x="36" y="37"/>
                  </a:cxn>
                  <a:cxn ang="0">
                    <a:pos x="37" y="41"/>
                  </a:cxn>
                  <a:cxn ang="0">
                    <a:pos x="35" y="43"/>
                  </a:cxn>
                  <a:cxn ang="0">
                    <a:pos x="32" y="43"/>
                  </a:cxn>
                  <a:cxn ang="0">
                    <a:pos x="32" y="44"/>
                  </a:cxn>
                  <a:cxn ang="0">
                    <a:pos x="33" y="45"/>
                  </a:cxn>
                  <a:cxn ang="0">
                    <a:pos x="31" y="46"/>
                  </a:cxn>
                  <a:cxn ang="0">
                    <a:pos x="30" y="47"/>
                  </a:cxn>
                  <a:cxn ang="0">
                    <a:pos x="29" y="47"/>
                  </a:cxn>
                  <a:cxn ang="0">
                    <a:pos x="26" y="50"/>
                  </a:cxn>
                  <a:cxn ang="0">
                    <a:pos x="26" y="51"/>
                  </a:cxn>
                </a:cxnLst>
                <a:rect l="0" t="0" r="r" b="b"/>
                <a:pathLst>
                  <a:path w="48" h="51">
                    <a:moveTo>
                      <a:pt x="26" y="51"/>
                    </a:moveTo>
                    <a:lnTo>
                      <a:pt x="25" y="51"/>
                    </a:lnTo>
                    <a:lnTo>
                      <a:pt x="20" y="49"/>
                    </a:lnTo>
                    <a:lnTo>
                      <a:pt x="16" y="49"/>
                    </a:lnTo>
                    <a:lnTo>
                      <a:pt x="12" y="49"/>
                    </a:lnTo>
                    <a:lnTo>
                      <a:pt x="9" y="48"/>
                    </a:lnTo>
                    <a:lnTo>
                      <a:pt x="4" y="44"/>
                    </a:lnTo>
                    <a:lnTo>
                      <a:pt x="1" y="42"/>
                    </a:lnTo>
                    <a:lnTo>
                      <a:pt x="1" y="39"/>
                    </a:lnTo>
                    <a:lnTo>
                      <a:pt x="1" y="36"/>
                    </a:lnTo>
                    <a:lnTo>
                      <a:pt x="2" y="35"/>
                    </a:lnTo>
                    <a:lnTo>
                      <a:pt x="0" y="32"/>
                    </a:lnTo>
                    <a:lnTo>
                      <a:pt x="6" y="22"/>
                    </a:lnTo>
                    <a:lnTo>
                      <a:pt x="12" y="22"/>
                    </a:lnTo>
                    <a:lnTo>
                      <a:pt x="21" y="22"/>
                    </a:lnTo>
                    <a:lnTo>
                      <a:pt x="22" y="18"/>
                    </a:lnTo>
                    <a:lnTo>
                      <a:pt x="20" y="17"/>
                    </a:lnTo>
                    <a:lnTo>
                      <a:pt x="18" y="13"/>
                    </a:lnTo>
                    <a:lnTo>
                      <a:pt x="14" y="12"/>
                    </a:lnTo>
                    <a:lnTo>
                      <a:pt x="11" y="9"/>
                    </a:lnTo>
                    <a:lnTo>
                      <a:pt x="9" y="7"/>
                    </a:lnTo>
                    <a:lnTo>
                      <a:pt x="15" y="7"/>
                    </a:lnTo>
                    <a:lnTo>
                      <a:pt x="15" y="0"/>
                    </a:lnTo>
                    <a:lnTo>
                      <a:pt x="25" y="0"/>
                    </a:lnTo>
                    <a:lnTo>
                      <a:pt x="37" y="0"/>
                    </a:lnTo>
                    <a:lnTo>
                      <a:pt x="36" y="25"/>
                    </a:lnTo>
                    <a:lnTo>
                      <a:pt x="40" y="25"/>
                    </a:lnTo>
                    <a:lnTo>
                      <a:pt x="42" y="25"/>
                    </a:lnTo>
                    <a:lnTo>
                      <a:pt x="43" y="27"/>
                    </a:lnTo>
                    <a:lnTo>
                      <a:pt x="44" y="26"/>
                    </a:lnTo>
                    <a:lnTo>
                      <a:pt x="44" y="24"/>
                    </a:lnTo>
                    <a:lnTo>
                      <a:pt x="46" y="24"/>
                    </a:lnTo>
                    <a:lnTo>
                      <a:pt x="48" y="27"/>
                    </a:lnTo>
                    <a:lnTo>
                      <a:pt x="40" y="33"/>
                    </a:lnTo>
                    <a:lnTo>
                      <a:pt x="37" y="35"/>
                    </a:lnTo>
                    <a:lnTo>
                      <a:pt x="36" y="37"/>
                    </a:lnTo>
                    <a:lnTo>
                      <a:pt x="37" y="41"/>
                    </a:lnTo>
                    <a:lnTo>
                      <a:pt x="35" y="43"/>
                    </a:lnTo>
                    <a:lnTo>
                      <a:pt x="32" y="43"/>
                    </a:lnTo>
                    <a:lnTo>
                      <a:pt x="32" y="44"/>
                    </a:lnTo>
                    <a:lnTo>
                      <a:pt x="33" y="45"/>
                    </a:lnTo>
                    <a:lnTo>
                      <a:pt x="31" y="46"/>
                    </a:lnTo>
                    <a:lnTo>
                      <a:pt x="30" y="47"/>
                    </a:lnTo>
                    <a:lnTo>
                      <a:pt x="29" y="47"/>
                    </a:lnTo>
                    <a:lnTo>
                      <a:pt x="26" y="50"/>
                    </a:lnTo>
                    <a:lnTo>
                      <a:pt x="26" y="5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92" name="Freeform 492"/>
              <p:cNvSpPr>
                <a:spLocks/>
              </p:cNvSpPr>
              <p:nvPr/>
            </p:nvSpPr>
            <p:spPr bwMode="auto">
              <a:xfrm>
                <a:off x="2862" y="1967"/>
                <a:ext cx="128" cy="89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8" y="23"/>
                  </a:cxn>
                  <a:cxn ang="0">
                    <a:pos x="9" y="19"/>
                  </a:cxn>
                  <a:cxn ang="0">
                    <a:pos x="9" y="9"/>
                  </a:cxn>
                  <a:cxn ang="0">
                    <a:pos x="16" y="15"/>
                  </a:cxn>
                  <a:cxn ang="0">
                    <a:pos x="21" y="14"/>
                  </a:cxn>
                  <a:cxn ang="0">
                    <a:pos x="16" y="5"/>
                  </a:cxn>
                  <a:cxn ang="0">
                    <a:pos x="24" y="5"/>
                  </a:cxn>
                  <a:cxn ang="0">
                    <a:pos x="33" y="10"/>
                  </a:cxn>
                  <a:cxn ang="0">
                    <a:pos x="35" y="22"/>
                  </a:cxn>
                  <a:cxn ang="0">
                    <a:pos x="37" y="37"/>
                  </a:cxn>
                  <a:cxn ang="0">
                    <a:pos x="42" y="30"/>
                  </a:cxn>
                  <a:cxn ang="0">
                    <a:pos x="48" y="27"/>
                  </a:cxn>
                  <a:cxn ang="0">
                    <a:pos x="48" y="13"/>
                  </a:cxn>
                  <a:cxn ang="0">
                    <a:pos x="53" y="16"/>
                  </a:cxn>
                  <a:cxn ang="0">
                    <a:pos x="58" y="23"/>
                  </a:cxn>
                  <a:cxn ang="0">
                    <a:pos x="61" y="22"/>
                  </a:cxn>
                  <a:cxn ang="0">
                    <a:pos x="60" y="13"/>
                  </a:cxn>
                  <a:cxn ang="0">
                    <a:pos x="66" y="11"/>
                  </a:cxn>
                  <a:cxn ang="0">
                    <a:pos x="73" y="20"/>
                  </a:cxn>
                  <a:cxn ang="0">
                    <a:pos x="76" y="18"/>
                  </a:cxn>
                  <a:cxn ang="0">
                    <a:pos x="80" y="13"/>
                  </a:cxn>
                  <a:cxn ang="0">
                    <a:pos x="92" y="13"/>
                  </a:cxn>
                  <a:cxn ang="0">
                    <a:pos x="94" y="0"/>
                  </a:cxn>
                  <a:cxn ang="0">
                    <a:pos x="104" y="7"/>
                  </a:cxn>
                  <a:cxn ang="0">
                    <a:pos x="113" y="12"/>
                  </a:cxn>
                  <a:cxn ang="0">
                    <a:pos x="113" y="22"/>
                  </a:cxn>
                  <a:cxn ang="0">
                    <a:pos x="127" y="28"/>
                  </a:cxn>
                  <a:cxn ang="0">
                    <a:pos x="128" y="37"/>
                  </a:cxn>
                  <a:cxn ang="0">
                    <a:pos x="127" y="46"/>
                  </a:cxn>
                  <a:cxn ang="0">
                    <a:pos x="124" y="51"/>
                  </a:cxn>
                  <a:cxn ang="0">
                    <a:pos x="118" y="52"/>
                  </a:cxn>
                  <a:cxn ang="0">
                    <a:pos x="115" y="63"/>
                  </a:cxn>
                  <a:cxn ang="0">
                    <a:pos x="110" y="65"/>
                  </a:cxn>
                  <a:cxn ang="0">
                    <a:pos x="103" y="69"/>
                  </a:cxn>
                  <a:cxn ang="0">
                    <a:pos x="92" y="76"/>
                  </a:cxn>
                  <a:cxn ang="0">
                    <a:pos x="84" y="78"/>
                  </a:cxn>
                  <a:cxn ang="0">
                    <a:pos x="75" y="86"/>
                  </a:cxn>
                  <a:cxn ang="0">
                    <a:pos x="67" y="89"/>
                  </a:cxn>
                  <a:cxn ang="0">
                    <a:pos x="56" y="86"/>
                  </a:cxn>
                  <a:cxn ang="0">
                    <a:pos x="46" y="79"/>
                  </a:cxn>
                  <a:cxn ang="0">
                    <a:pos x="37" y="78"/>
                  </a:cxn>
                  <a:cxn ang="0">
                    <a:pos x="22" y="77"/>
                  </a:cxn>
                  <a:cxn ang="0">
                    <a:pos x="23" y="72"/>
                  </a:cxn>
                  <a:cxn ang="0">
                    <a:pos x="33" y="60"/>
                  </a:cxn>
                  <a:cxn ang="0">
                    <a:pos x="26" y="59"/>
                  </a:cxn>
                  <a:cxn ang="0">
                    <a:pos x="22" y="52"/>
                  </a:cxn>
                  <a:cxn ang="0">
                    <a:pos x="11" y="55"/>
                  </a:cxn>
                  <a:cxn ang="0">
                    <a:pos x="6" y="52"/>
                  </a:cxn>
                  <a:cxn ang="0">
                    <a:pos x="9" y="48"/>
                  </a:cxn>
                  <a:cxn ang="0">
                    <a:pos x="17" y="47"/>
                  </a:cxn>
                  <a:cxn ang="0">
                    <a:pos x="27" y="44"/>
                  </a:cxn>
                  <a:cxn ang="0">
                    <a:pos x="30" y="37"/>
                  </a:cxn>
                  <a:cxn ang="0">
                    <a:pos x="27" y="32"/>
                  </a:cxn>
                  <a:cxn ang="0">
                    <a:pos x="22" y="30"/>
                  </a:cxn>
                  <a:cxn ang="0">
                    <a:pos x="12" y="30"/>
                  </a:cxn>
                  <a:cxn ang="0">
                    <a:pos x="6" y="34"/>
                  </a:cxn>
                  <a:cxn ang="0">
                    <a:pos x="0" y="27"/>
                  </a:cxn>
                </a:cxnLst>
                <a:rect l="0" t="0" r="r" b="b"/>
                <a:pathLst>
                  <a:path w="128" h="89">
                    <a:moveTo>
                      <a:pt x="0" y="27"/>
                    </a:moveTo>
                    <a:lnTo>
                      <a:pt x="0" y="25"/>
                    </a:lnTo>
                    <a:lnTo>
                      <a:pt x="3" y="23"/>
                    </a:lnTo>
                    <a:lnTo>
                      <a:pt x="8" y="23"/>
                    </a:lnTo>
                    <a:lnTo>
                      <a:pt x="11" y="22"/>
                    </a:lnTo>
                    <a:lnTo>
                      <a:pt x="9" y="19"/>
                    </a:lnTo>
                    <a:lnTo>
                      <a:pt x="7" y="14"/>
                    </a:lnTo>
                    <a:lnTo>
                      <a:pt x="9" y="9"/>
                    </a:lnTo>
                    <a:lnTo>
                      <a:pt x="10" y="9"/>
                    </a:lnTo>
                    <a:lnTo>
                      <a:pt x="16" y="15"/>
                    </a:lnTo>
                    <a:lnTo>
                      <a:pt x="19" y="16"/>
                    </a:lnTo>
                    <a:lnTo>
                      <a:pt x="21" y="14"/>
                    </a:lnTo>
                    <a:lnTo>
                      <a:pt x="20" y="10"/>
                    </a:lnTo>
                    <a:lnTo>
                      <a:pt x="16" y="5"/>
                    </a:lnTo>
                    <a:lnTo>
                      <a:pt x="18" y="2"/>
                    </a:lnTo>
                    <a:lnTo>
                      <a:pt x="24" y="5"/>
                    </a:lnTo>
                    <a:lnTo>
                      <a:pt x="29" y="6"/>
                    </a:lnTo>
                    <a:lnTo>
                      <a:pt x="33" y="10"/>
                    </a:lnTo>
                    <a:lnTo>
                      <a:pt x="35" y="17"/>
                    </a:lnTo>
                    <a:lnTo>
                      <a:pt x="35" y="22"/>
                    </a:lnTo>
                    <a:lnTo>
                      <a:pt x="33" y="26"/>
                    </a:lnTo>
                    <a:lnTo>
                      <a:pt x="37" y="37"/>
                    </a:lnTo>
                    <a:lnTo>
                      <a:pt x="40" y="32"/>
                    </a:lnTo>
                    <a:lnTo>
                      <a:pt x="42" y="30"/>
                    </a:lnTo>
                    <a:lnTo>
                      <a:pt x="46" y="29"/>
                    </a:lnTo>
                    <a:lnTo>
                      <a:pt x="48" y="27"/>
                    </a:lnTo>
                    <a:lnTo>
                      <a:pt x="49" y="24"/>
                    </a:lnTo>
                    <a:lnTo>
                      <a:pt x="48" y="13"/>
                    </a:lnTo>
                    <a:lnTo>
                      <a:pt x="51" y="10"/>
                    </a:lnTo>
                    <a:lnTo>
                      <a:pt x="53" y="16"/>
                    </a:lnTo>
                    <a:lnTo>
                      <a:pt x="56" y="20"/>
                    </a:lnTo>
                    <a:lnTo>
                      <a:pt x="58" y="23"/>
                    </a:lnTo>
                    <a:lnTo>
                      <a:pt x="60" y="23"/>
                    </a:lnTo>
                    <a:lnTo>
                      <a:pt x="61" y="22"/>
                    </a:lnTo>
                    <a:lnTo>
                      <a:pt x="59" y="16"/>
                    </a:lnTo>
                    <a:lnTo>
                      <a:pt x="60" y="13"/>
                    </a:lnTo>
                    <a:lnTo>
                      <a:pt x="62" y="13"/>
                    </a:lnTo>
                    <a:lnTo>
                      <a:pt x="66" y="11"/>
                    </a:lnTo>
                    <a:lnTo>
                      <a:pt x="70" y="17"/>
                    </a:lnTo>
                    <a:lnTo>
                      <a:pt x="73" y="20"/>
                    </a:lnTo>
                    <a:lnTo>
                      <a:pt x="76" y="21"/>
                    </a:lnTo>
                    <a:lnTo>
                      <a:pt x="76" y="18"/>
                    </a:lnTo>
                    <a:lnTo>
                      <a:pt x="74" y="11"/>
                    </a:lnTo>
                    <a:lnTo>
                      <a:pt x="80" y="13"/>
                    </a:lnTo>
                    <a:lnTo>
                      <a:pt x="88" y="14"/>
                    </a:lnTo>
                    <a:lnTo>
                      <a:pt x="92" y="13"/>
                    </a:lnTo>
                    <a:lnTo>
                      <a:pt x="94" y="10"/>
                    </a:lnTo>
                    <a:lnTo>
                      <a:pt x="94" y="0"/>
                    </a:lnTo>
                    <a:lnTo>
                      <a:pt x="100" y="1"/>
                    </a:lnTo>
                    <a:lnTo>
                      <a:pt x="104" y="7"/>
                    </a:lnTo>
                    <a:lnTo>
                      <a:pt x="110" y="12"/>
                    </a:lnTo>
                    <a:lnTo>
                      <a:pt x="113" y="12"/>
                    </a:lnTo>
                    <a:lnTo>
                      <a:pt x="115" y="15"/>
                    </a:lnTo>
                    <a:lnTo>
                      <a:pt x="113" y="22"/>
                    </a:lnTo>
                    <a:lnTo>
                      <a:pt x="118" y="26"/>
                    </a:lnTo>
                    <a:lnTo>
                      <a:pt x="127" y="28"/>
                    </a:lnTo>
                    <a:lnTo>
                      <a:pt x="128" y="30"/>
                    </a:lnTo>
                    <a:lnTo>
                      <a:pt x="128" y="37"/>
                    </a:lnTo>
                    <a:lnTo>
                      <a:pt x="128" y="42"/>
                    </a:lnTo>
                    <a:lnTo>
                      <a:pt x="127" y="46"/>
                    </a:lnTo>
                    <a:lnTo>
                      <a:pt x="126" y="49"/>
                    </a:lnTo>
                    <a:lnTo>
                      <a:pt x="124" y="51"/>
                    </a:lnTo>
                    <a:lnTo>
                      <a:pt x="119" y="51"/>
                    </a:lnTo>
                    <a:lnTo>
                      <a:pt x="118" y="52"/>
                    </a:lnTo>
                    <a:lnTo>
                      <a:pt x="118" y="58"/>
                    </a:lnTo>
                    <a:lnTo>
                      <a:pt x="115" y="63"/>
                    </a:lnTo>
                    <a:lnTo>
                      <a:pt x="113" y="65"/>
                    </a:lnTo>
                    <a:lnTo>
                      <a:pt x="110" y="65"/>
                    </a:lnTo>
                    <a:lnTo>
                      <a:pt x="107" y="63"/>
                    </a:lnTo>
                    <a:lnTo>
                      <a:pt x="103" y="69"/>
                    </a:lnTo>
                    <a:lnTo>
                      <a:pt x="100" y="71"/>
                    </a:lnTo>
                    <a:lnTo>
                      <a:pt x="92" y="76"/>
                    </a:lnTo>
                    <a:lnTo>
                      <a:pt x="88" y="78"/>
                    </a:lnTo>
                    <a:lnTo>
                      <a:pt x="84" y="78"/>
                    </a:lnTo>
                    <a:lnTo>
                      <a:pt x="80" y="79"/>
                    </a:lnTo>
                    <a:lnTo>
                      <a:pt x="75" y="86"/>
                    </a:lnTo>
                    <a:lnTo>
                      <a:pt x="73" y="88"/>
                    </a:lnTo>
                    <a:lnTo>
                      <a:pt x="67" y="89"/>
                    </a:lnTo>
                    <a:lnTo>
                      <a:pt x="63" y="88"/>
                    </a:lnTo>
                    <a:lnTo>
                      <a:pt x="56" y="86"/>
                    </a:lnTo>
                    <a:lnTo>
                      <a:pt x="52" y="85"/>
                    </a:lnTo>
                    <a:lnTo>
                      <a:pt x="46" y="79"/>
                    </a:lnTo>
                    <a:lnTo>
                      <a:pt x="40" y="78"/>
                    </a:lnTo>
                    <a:lnTo>
                      <a:pt x="37" y="78"/>
                    </a:lnTo>
                    <a:lnTo>
                      <a:pt x="32" y="78"/>
                    </a:lnTo>
                    <a:lnTo>
                      <a:pt x="22" y="77"/>
                    </a:lnTo>
                    <a:lnTo>
                      <a:pt x="20" y="74"/>
                    </a:lnTo>
                    <a:lnTo>
                      <a:pt x="23" y="72"/>
                    </a:lnTo>
                    <a:lnTo>
                      <a:pt x="29" y="67"/>
                    </a:lnTo>
                    <a:lnTo>
                      <a:pt x="33" y="60"/>
                    </a:lnTo>
                    <a:lnTo>
                      <a:pt x="28" y="60"/>
                    </a:lnTo>
                    <a:lnTo>
                      <a:pt x="26" y="59"/>
                    </a:lnTo>
                    <a:lnTo>
                      <a:pt x="23" y="53"/>
                    </a:lnTo>
                    <a:lnTo>
                      <a:pt x="22" y="52"/>
                    </a:lnTo>
                    <a:lnTo>
                      <a:pt x="20" y="53"/>
                    </a:lnTo>
                    <a:lnTo>
                      <a:pt x="11" y="55"/>
                    </a:lnTo>
                    <a:lnTo>
                      <a:pt x="8" y="55"/>
                    </a:lnTo>
                    <a:lnTo>
                      <a:pt x="6" y="52"/>
                    </a:lnTo>
                    <a:lnTo>
                      <a:pt x="7" y="50"/>
                    </a:lnTo>
                    <a:lnTo>
                      <a:pt x="9" y="48"/>
                    </a:lnTo>
                    <a:lnTo>
                      <a:pt x="13" y="47"/>
                    </a:lnTo>
                    <a:lnTo>
                      <a:pt x="17" y="47"/>
                    </a:lnTo>
                    <a:lnTo>
                      <a:pt x="21" y="45"/>
                    </a:lnTo>
                    <a:lnTo>
                      <a:pt x="27" y="44"/>
                    </a:lnTo>
                    <a:lnTo>
                      <a:pt x="29" y="42"/>
                    </a:lnTo>
                    <a:lnTo>
                      <a:pt x="30" y="37"/>
                    </a:lnTo>
                    <a:lnTo>
                      <a:pt x="29" y="34"/>
                    </a:lnTo>
                    <a:lnTo>
                      <a:pt x="27" y="32"/>
                    </a:lnTo>
                    <a:lnTo>
                      <a:pt x="25" y="32"/>
                    </a:lnTo>
                    <a:lnTo>
                      <a:pt x="22" y="30"/>
                    </a:lnTo>
                    <a:lnTo>
                      <a:pt x="17" y="29"/>
                    </a:lnTo>
                    <a:lnTo>
                      <a:pt x="12" y="30"/>
                    </a:lnTo>
                    <a:lnTo>
                      <a:pt x="10" y="32"/>
                    </a:lnTo>
                    <a:lnTo>
                      <a:pt x="6" y="34"/>
                    </a:lnTo>
                    <a:lnTo>
                      <a:pt x="1" y="30"/>
                    </a:lnTo>
                    <a:lnTo>
                      <a:pt x="0" y="2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93" name="Freeform 493"/>
              <p:cNvSpPr>
                <a:spLocks/>
              </p:cNvSpPr>
              <p:nvPr/>
            </p:nvSpPr>
            <p:spPr bwMode="auto">
              <a:xfrm>
                <a:off x="2862" y="1967"/>
                <a:ext cx="128" cy="89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8" y="23"/>
                  </a:cxn>
                  <a:cxn ang="0">
                    <a:pos x="9" y="19"/>
                  </a:cxn>
                  <a:cxn ang="0">
                    <a:pos x="9" y="9"/>
                  </a:cxn>
                  <a:cxn ang="0">
                    <a:pos x="16" y="15"/>
                  </a:cxn>
                  <a:cxn ang="0">
                    <a:pos x="21" y="14"/>
                  </a:cxn>
                  <a:cxn ang="0">
                    <a:pos x="16" y="5"/>
                  </a:cxn>
                  <a:cxn ang="0">
                    <a:pos x="24" y="5"/>
                  </a:cxn>
                  <a:cxn ang="0">
                    <a:pos x="33" y="10"/>
                  </a:cxn>
                  <a:cxn ang="0">
                    <a:pos x="35" y="22"/>
                  </a:cxn>
                  <a:cxn ang="0">
                    <a:pos x="37" y="37"/>
                  </a:cxn>
                  <a:cxn ang="0">
                    <a:pos x="42" y="30"/>
                  </a:cxn>
                  <a:cxn ang="0">
                    <a:pos x="48" y="27"/>
                  </a:cxn>
                  <a:cxn ang="0">
                    <a:pos x="48" y="13"/>
                  </a:cxn>
                  <a:cxn ang="0">
                    <a:pos x="53" y="16"/>
                  </a:cxn>
                  <a:cxn ang="0">
                    <a:pos x="58" y="23"/>
                  </a:cxn>
                  <a:cxn ang="0">
                    <a:pos x="61" y="22"/>
                  </a:cxn>
                  <a:cxn ang="0">
                    <a:pos x="60" y="13"/>
                  </a:cxn>
                  <a:cxn ang="0">
                    <a:pos x="66" y="11"/>
                  </a:cxn>
                  <a:cxn ang="0">
                    <a:pos x="73" y="20"/>
                  </a:cxn>
                  <a:cxn ang="0">
                    <a:pos x="76" y="18"/>
                  </a:cxn>
                  <a:cxn ang="0">
                    <a:pos x="80" y="13"/>
                  </a:cxn>
                  <a:cxn ang="0">
                    <a:pos x="92" y="13"/>
                  </a:cxn>
                  <a:cxn ang="0">
                    <a:pos x="94" y="0"/>
                  </a:cxn>
                  <a:cxn ang="0">
                    <a:pos x="104" y="7"/>
                  </a:cxn>
                  <a:cxn ang="0">
                    <a:pos x="113" y="12"/>
                  </a:cxn>
                  <a:cxn ang="0">
                    <a:pos x="113" y="22"/>
                  </a:cxn>
                  <a:cxn ang="0">
                    <a:pos x="127" y="28"/>
                  </a:cxn>
                  <a:cxn ang="0">
                    <a:pos x="128" y="37"/>
                  </a:cxn>
                  <a:cxn ang="0">
                    <a:pos x="127" y="46"/>
                  </a:cxn>
                  <a:cxn ang="0">
                    <a:pos x="124" y="51"/>
                  </a:cxn>
                  <a:cxn ang="0">
                    <a:pos x="118" y="52"/>
                  </a:cxn>
                  <a:cxn ang="0">
                    <a:pos x="115" y="63"/>
                  </a:cxn>
                  <a:cxn ang="0">
                    <a:pos x="110" y="65"/>
                  </a:cxn>
                  <a:cxn ang="0">
                    <a:pos x="103" y="69"/>
                  </a:cxn>
                  <a:cxn ang="0">
                    <a:pos x="92" y="76"/>
                  </a:cxn>
                  <a:cxn ang="0">
                    <a:pos x="84" y="78"/>
                  </a:cxn>
                  <a:cxn ang="0">
                    <a:pos x="75" y="86"/>
                  </a:cxn>
                  <a:cxn ang="0">
                    <a:pos x="67" y="89"/>
                  </a:cxn>
                  <a:cxn ang="0">
                    <a:pos x="56" y="86"/>
                  </a:cxn>
                  <a:cxn ang="0">
                    <a:pos x="46" y="79"/>
                  </a:cxn>
                  <a:cxn ang="0">
                    <a:pos x="37" y="78"/>
                  </a:cxn>
                  <a:cxn ang="0">
                    <a:pos x="22" y="77"/>
                  </a:cxn>
                  <a:cxn ang="0">
                    <a:pos x="23" y="72"/>
                  </a:cxn>
                  <a:cxn ang="0">
                    <a:pos x="33" y="60"/>
                  </a:cxn>
                  <a:cxn ang="0">
                    <a:pos x="26" y="59"/>
                  </a:cxn>
                  <a:cxn ang="0">
                    <a:pos x="22" y="52"/>
                  </a:cxn>
                  <a:cxn ang="0">
                    <a:pos x="11" y="55"/>
                  </a:cxn>
                  <a:cxn ang="0">
                    <a:pos x="6" y="52"/>
                  </a:cxn>
                  <a:cxn ang="0">
                    <a:pos x="9" y="48"/>
                  </a:cxn>
                  <a:cxn ang="0">
                    <a:pos x="17" y="47"/>
                  </a:cxn>
                  <a:cxn ang="0">
                    <a:pos x="27" y="44"/>
                  </a:cxn>
                  <a:cxn ang="0">
                    <a:pos x="30" y="37"/>
                  </a:cxn>
                  <a:cxn ang="0">
                    <a:pos x="27" y="32"/>
                  </a:cxn>
                  <a:cxn ang="0">
                    <a:pos x="22" y="30"/>
                  </a:cxn>
                  <a:cxn ang="0">
                    <a:pos x="12" y="30"/>
                  </a:cxn>
                  <a:cxn ang="0">
                    <a:pos x="6" y="34"/>
                  </a:cxn>
                  <a:cxn ang="0">
                    <a:pos x="0" y="27"/>
                  </a:cxn>
                </a:cxnLst>
                <a:rect l="0" t="0" r="r" b="b"/>
                <a:pathLst>
                  <a:path w="128" h="89">
                    <a:moveTo>
                      <a:pt x="0" y="27"/>
                    </a:moveTo>
                    <a:lnTo>
                      <a:pt x="0" y="25"/>
                    </a:lnTo>
                    <a:lnTo>
                      <a:pt x="3" y="23"/>
                    </a:lnTo>
                    <a:lnTo>
                      <a:pt x="8" y="23"/>
                    </a:lnTo>
                    <a:lnTo>
                      <a:pt x="11" y="22"/>
                    </a:lnTo>
                    <a:lnTo>
                      <a:pt x="9" y="19"/>
                    </a:lnTo>
                    <a:lnTo>
                      <a:pt x="7" y="14"/>
                    </a:lnTo>
                    <a:lnTo>
                      <a:pt x="9" y="9"/>
                    </a:lnTo>
                    <a:lnTo>
                      <a:pt x="10" y="9"/>
                    </a:lnTo>
                    <a:lnTo>
                      <a:pt x="16" y="15"/>
                    </a:lnTo>
                    <a:lnTo>
                      <a:pt x="19" y="16"/>
                    </a:lnTo>
                    <a:lnTo>
                      <a:pt x="21" y="14"/>
                    </a:lnTo>
                    <a:lnTo>
                      <a:pt x="20" y="10"/>
                    </a:lnTo>
                    <a:lnTo>
                      <a:pt x="16" y="5"/>
                    </a:lnTo>
                    <a:lnTo>
                      <a:pt x="18" y="2"/>
                    </a:lnTo>
                    <a:lnTo>
                      <a:pt x="24" y="5"/>
                    </a:lnTo>
                    <a:lnTo>
                      <a:pt x="29" y="6"/>
                    </a:lnTo>
                    <a:lnTo>
                      <a:pt x="33" y="10"/>
                    </a:lnTo>
                    <a:lnTo>
                      <a:pt x="35" y="17"/>
                    </a:lnTo>
                    <a:lnTo>
                      <a:pt x="35" y="22"/>
                    </a:lnTo>
                    <a:lnTo>
                      <a:pt x="33" y="26"/>
                    </a:lnTo>
                    <a:lnTo>
                      <a:pt x="37" y="37"/>
                    </a:lnTo>
                    <a:lnTo>
                      <a:pt x="40" y="32"/>
                    </a:lnTo>
                    <a:lnTo>
                      <a:pt x="42" y="30"/>
                    </a:lnTo>
                    <a:lnTo>
                      <a:pt x="46" y="29"/>
                    </a:lnTo>
                    <a:lnTo>
                      <a:pt x="48" y="27"/>
                    </a:lnTo>
                    <a:lnTo>
                      <a:pt x="49" y="24"/>
                    </a:lnTo>
                    <a:lnTo>
                      <a:pt x="48" y="13"/>
                    </a:lnTo>
                    <a:lnTo>
                      <a:pt x="51" y="10"/>
                    </a:lnTo>
                    <a:lnTo>
                      <a:pt x="53" y="16"/>
                    </a:lnTo>
                    <a:lnTo>
                      <a:pt x="56" y="20"/>
                    </a:lnTo>
                    <a:lnTo>
                      <a:pt x="58" y="23"/>
                    </a:lnTo>
                    <a:lnTo>
                      <a:pt x="60" y="23"/>
                    </a:lnTo>
                    <a:lnTo>
                      <a:pt x="61" y="22"/>
                    </a:lnTo>
                    <a:lnTo>
                      <a:pt x="59" y="16"/>
                    </a:lnTo>
                    <a:lnTo>
                      <a:pt x="60" y="13"/>
                    </a:lnTo>
                    <a:lnTo>
                      <a:pt x="62" y="13"/>
                    </a:lnTo>
                    <a:lnTo>
                      <a:pt x="66" y="11"/>
                    </a:lnTo>
                    <a:lnTo>
                      <a:pt x="70" y="17"/>
                    </a:lnTo>
                    <a:lnTo>
                      <a:pt x="73" y="20"/>
                    </a:lnTo>
                    <a:lnTo>
                      <a:pt x="76" y="21"/>
                    </a:lnTo>
                    <a:lnTo>
                      <a:pt x="76" y="18"/>
                    </a:lnTo>
                    <a:lnTo>
                      <a:pt x="74" y="11"/>
                    </a:lnTo>
                    <a:lnTo>
                      <a:pt x="80" y="13"/>
                    </a:lnTo>
                    <a:lnTo>
                      <a:pt x="88" y="14"/>
                    </a:lnTo>
                    <a:lnTo>
                      <a:pt x="92" y="13"/>
                    </a:lnTo>
                    <a:lnTo>
                      <a:pt x="94" y="10"/>
                    </a:lnTo>
                    <a:lnTo>
                      <a:pt x="94" y="0"/>
                    </a:lnTo>
                    <a:lnTo>
                      <a:pt x="100" y="1"/>
                    </a:lnTo>
                    <a:lnTo>
                      <a:pt x="104" y="7"/>
                    </a:lnTo>
                    <a:lnTo>
                      <a:pt x="110" y="12"/>
                    </a:lnTo>
                    <a:lnTo>
                      <a:pt x="113" y="12"/>
                    </a:lnTo>
                    <a:lnTo>
                      <a:pt x="115" y="15"/>
                    </a:lnTo>
                    <a:lnTo>
                      <a:pt x="113" y="22"/>
                    </a:lnTo>
                    <a:lnTo>
                      <a:pt x="118" y="26"/>
                    </a:lnTo>
                    <a:lnTo>
                      <a:pt x="127" y="28"/>
                    </a:lnTo>
                    <a:lnTo>
                      <a:pt x="128" y="30"/>
                    </a:lnTo>
                    <a:lnTo>
                      <a:pt x="128" y="37"/>
                    </a:lnTo>
                    <a:lnTo>
                      <a:pt x="128" y="42"/>
                    </a:lnTo>
                    <a:lnTo>
                      <a:pt x="127" y="46"/>
                    </a:lnTo>
                    <a:lnTo>
                      <a:pt x="126" y="49"/>
                    </a:lnTo>
                    <a:lnTo>
                      <a:pt x="124" y="51"/>
                    </a:lnTo>
                    <a:lnTo>
                      <a:pt x="119" y="51"/>
                    </a:lnTo>
                    <a:lnTo>
                      <a:pt x="118" y="52"/>
                    </a:lnTo>
                    <a:lnTo>
                      <a:pt x="118" y="58"/>
                    </a:lnTo>
                    <a:lnTo>
                      <a:pt x="115" y="63"/>
                    </a:lnTo>
                    <a:lnTo>
                      <a:pt x="113" y="65"/>
                    </a:lnTo>
                    <a:lnTo>
                      <a:pt x="110" y="65"/>
                    </a:lnTo>
                    <a:lnTo>
                      <a:pt x="107" y="63"/>
                    </a:lnTo>
                    <a:lnTo>
                      <a:pt x="103" y="69"/>
                    </a:lnTo>
                    <a:lnTo>
                      <a:pt x="100" y="71"/>
                    </a:lnTo>
                    <a:lnTo>
                      <a:pt x="92" y="76"/>
                    </a:lnTo>
                    <a:lnTo>
                      <a:pt x="88" y="78"/>
                    </a:lnTo>
                    <a:lnTo>
                      <a:pt x="84" y="78"/>
                    </a:lnTo>
                    <a:lnTo>
                      <a:pt x="80" y="79"/>
                    </a:lnTo>
                    <a:lnTo>
                      <a:pt x="75" y="86"/>
                    </a:lnTo>
                    <a:lnTo>
                      <a:pt x="73" y="88"/>
                    </a:lnTo>
                    <a:lnTo>
                      <a:pt x="67" y="89"/>
                    </a:lnTo>
                    <a:lnTo>
                      <a:pt x="63" y="88"/>
                    </a:lnTo>
                    <a:lnTo>
                      <a:pt x="56" y="86"/>
                    </a:lnTo>
                    <a:lnTo>
                      <a:pt x="52" y="85"/>
                    </a:lnTo>
                    <a:lnTo>
                      <a:pt x="46" y="79"/>
                    </a:lnTo>
                    <a:lnTo>
                      <a:pt x="40" y="78"/>
                    </a:lnTo>
                    <a:lnTo>
                      <a:pt x="37" y="78"/>
                    </a:lnTo>
                    <a:lnTo>
                      <a:pt x="32" y="78"/>
                    </a:lnTo>
                    <a:lnTo>
                      <a:pt x="22" y="77"/>
                    </a:lnTo>
                    <a:lnTo>
                      <a:pt x="20" y="74"/>
                    </a:lnTo>
                    <a:lnTo>
                      <a:pt x="23" y="72"/>
                    </a:lnTo>
                    <a:lnTo>
                      <a:pt x="29" y="67"/>
                    </a:lnTo>
                    <a:lnTo>
                      <a:pt x="33" y="60"/>
                    </a:lnTo>
                    <a:lnTo>
                      <a:pt x="28" y="60"/>
                    </a:lnTo>
                    <a:lnTo>
                      <a:pt x="26" y="59"/>
                    </a:lnTo>
                    <a:lnTo>
                      <a:pt x="23" y="53"/>
                    </a:lnTo>
                    <a:lnTo>
                      <a:pt x="22" y="52"/>
                    </a:lnTo>
                    <a:lnTo>
                      <a:pt x="20" y="53"/>
                    </a:lnTo>
                    <a:lnTo>
                      <a:pt x="11" y="55"/>
                    </a:lnTo>
                    <a:lnTo>
                      <a:pt x="8" y="55"/>
                    </a:lnTo>
                    <a:lnTo>
                      <a:pt x="6" y="52"/>
                    </a:lnTo>
                    <a:lnTo>
                      <a:pt x="7" y="50"/>
                    </a:lnTo>
                    <a:lnTo>
                      <a:pt x="9" y="48"/>
                    </a:lnTo>
                    <a:lnTo>
                      <a:pt x="13" y="47"/>
                    </a:lnTo>
                    <a:lnTo>
                      <a:pt x="17" y="47"/>
                    </a:lnTo>
                    <a:lnTo>
                      <a:pt x="21" y="45"/>
                    </a:lnTo>
                    <a:lnTo>
                      <a:pt x="27" y="44"/>
                    </a:lnTo>
                    <a:lnTo>
                      <a:pt x="29" y="42"/>
                    </a:lnTo>
                    <a:lnTo>
                      <a:pt x="30" y="37"/>
                    </a:lnTo>
                    <a:lnTo>
                      <a:pt x="29" y="34"/>
                    </a:lnTo>
                    <a:lnTo>
                      <a:pt x="27" y="32"/>
                    </a:lnTo>
                    <a:lnTo>
                      <a:pt x="25" y="32"/>
                    </a:lnTo>
                    <a:lnTo>
                      <a:pt x="22" y="30"/>
                    </a:lnTo>
                    <a:lnTo>
                      <a:pt x="17" y="29"/>
                    </a:lnTo>
                    <a:lnTo>
                      <a:pt x="12" y="30"/>
                    </a:lnTo>
                    <a:lnTo>
                      <a:pt x="10" y="32"/>
                    </a:lnTo>
                    <a:lnTo>
                      <a:pt x="6" y="34"/>
                    </a:lnTo>
                    <a:lnTo>
                      <a:pt x="1" y="30"/>
                    </a:lnTo>
                    <a:lnTo>
                      <a:pt x="0" y="27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94" name="Freeform 494"/>
              <p:cNvSpPr>
                <a:spLocks/>
              </p:cNvSpPr>
              <p:nvPr/>
            </p:nvSpPr>
            <p:spPr bwMode="auto">
              <a:xfrm>
                <a:off x="2069" y="2873"/>
                <a:ext cx="29" cy="16"/>
              </a:xfrm>
              <a:custGeom>
                <a:avLst/>
                <a:gdLst/>
                <a:ahLst/>
                <a:cxnLst>
                  <a:cxn ang="0">
                    <a:pos x="28" y="12"/>
                  </a:cxn>
                  <a:cxn ang="0">
                    <a:pos x="28" y="12"/>
                  </a:cxn>
                  <a:cxn ang="0">
                    <a:pos x="27" y="12"/>
                  </a:cxn>
                  <a:cxn ang="0">
                    <a:pos x="27" y="14"/>
                  </a:cxn>
                  <a:cxn ang="0">
                    <a:pos x="26" y="16"/>
                  </a:cxn>
                  <a:cxn ang="0">
                    <a:pos x="22" y="15"/>
                  </a:cxn>
                  <a:cxn ang="0">
                    <a:pos x="18" y="15"/>
                  </a:cxn>
                  <a:cxn ang="0">
                    <a:pos x="8" y="12"/>
                  </a:cxn>
                  <a:cxn ang="0">
                    <a:pos x="1" y="9"/>
                  </a:cxn>
                  <a:cxn ang="0">
                    <a:pos x="0" y="8"/>
                  </a:cxn>
                  <a:cxn ang="0">
                    <a:pos x="0" y="7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5" y="3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9" y="0"/>
                  </a:cxn>
                  <a:cxn ang="0">
                    <a:pos x="12" y="1"/>
                  </a:cxn>
                  <a:cxn ang="0">
                    <a:pos x="13" y="3"/>
                  </a:cxn>
                  <a:cxn ang="0">
                    <a:pos x="16" y="3"/>
                  </a:cxn>
                  <a:cxn ang="0">
                    <a:pos x="19" y="5"/>
                  </a:cxn>
                  <a:cxn ang="0">
                    <a:pos x="19" y="7"/>
                  </a:cxn>
                  <a:cxn ang="0">
                    <a:pos x="21" y="7"/>
                  </a:cxn>
                  <a:cxn ang="0">
                    <a:pos x="23" y="5"/>
                  </a:cxn>
                  <a:cxn ang="0">
                    <a:pos x="26" y="7"/>
                  </a:cxn>
                  <a:cxn ang="0">
                    <a:pos x="28" y="7"/>
                  </a:cxn>
                  <a:cxn ang="0">
                    <a:pos x="29" y="8"/>
                  </a:cxn>
                  <a:cxn ang="0">
                    <a:pos x="28" y="12"/>
                  </a:cxn>
                </a:cxnLst>
                <a:rect l="0" t="0" r="r" b="b"/>
                <a:pathLst>
                  <a:path w="29" h="16">
                    <a:moveTo>
                      <a:pt x="28" y="12"/>
                    </a:moveTo>
                    <a:lnTo>
                      <a:pt x="28" y="12"/>
                    </a:lnTo>
                    <a:lnTo>
                      <a:pt x="27" y="12"/>
                    </a:lnTo>
                    <a:lnTo>
                      <a:pt x="27" y="14"/>
                    </a:lnTo>
                    <a:lnTo>
                      <a:pt x="26" y="16"/>
                    </a:lnTo>
                    <a:lnTo>
                      <a:pt x="22" y="15"/>
                    </a:lnTo>
                    <a:lnTo>
                      <a:pt x="18" y="15"/>
                    </a:lnTo>
                    <a:lnTo>
                      <a:pt x="8" y="12"/>
                    </a:lnTo>
                    <a:lnTo>
                      <a:pt x="1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1"/>
                    </a:lnTo>
                    <a:lnTo>
                      <a:pt x="13" y="3"/>
                    </a:lnTo>
                    <a:lnTo>
                      <a:pt x="16" y="3"/>
                    </a:lnTo>
                    <a:lnTo>
                      <a:pt x="19" y="5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3" y="5"/>
                    </a:lnTo>
                    <a:lnTo>
                      <a:pt x="26" y="7"/>
                    </a:lnTo>
                    <a:lnTo>
                      <a:pt x="28" y="7"/>
                    </a:lnTo>
                    <a:lnTo>
                      <a:pt x="29" y="8"/>
                    </a:lnTo>
                    <a:lnTo>
                      <a:pt x="28" y="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95" name="Freeform 495"/>
              <p:cNvSpPr>
                <a:spLocks/>
              </p:cNvSpPr>
              <p:nvPr/>
            </p:nvSpPr>
            <p:spPr bwMode="auto">
              <a:xfrm>
                <a:off x="2069" y="2873"/>
                <a:ext cx="29" cy="16"/>
              </a:xfrm>
              <a:custGeom>
                <a:avLst/>
                <a:gdLst/>
                <a:ahLst/>
                <a:cxnLst>
                  <a:cxn ang="0">
                    <a:pos x="28" y="12"/>
                  </a:cxn>
                  <a:cxn ang="0">
                    <a:pos x="28" y="12"/>
                  </a:cxn>
                  <a:cxn ang="0">
                    <a:pos x="27" y="12"/>
                  </a:cxn>
                  <a:cxn ang="0">
                    <a:pos x="27" y="14"/>
                  </a:cxn>
                  <a:cxn ang="0">
                    <a:pos x="26" y="16"/>
                  </a:cxn>
                  <a:cxn ang="0">
                    <a:pos x="22" y="15"/>
                  </a:cxn>
                  <a:cxn ang="0">
                    <a:pos x="18" y="15"/>
                  </a:cxn>
                  <a:cxn ang="0">
                    <a:pos x="8" y="12"/>
                  </a:cxn>
                  <a:cxn ang="0">
                    <a:pos x="1" y="9"/>
                  </a:cxn>
                  <a:cxn ang="0">
                    <a:pos x="0" y="8"/>
                  </a:cxn>
                  <a:cxn ang="0">
                    <a:pos x="0" y="7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5" y="3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9" y="0"/>
                  </a:cxn>
                  <a:cxn ang="0">
                    <a:pos x="12" y="1"/>
                  </a:cxn>
                  <a:cxn ang="0">
                    <a:pos x="13" y="3"/>
                  </a:cxn>
                  <a:cxn ang="0">
                    <a:pos x="16" y="3"/>
                  </a:cxn>
                  <a:cxn ang="0">
                    <a:pos x="19" y="5"/>
                  </a:cxn>
                  <a:cxn ang="0">
                    <a:pos x="19" y="7"/>
                  </a:cxn>
                  <a:cxn ang="0">
                    <a:pos x="21" y="7"/>
                  </a:cxn>
                  <a:cxn ang="0">
                    <a:pos x="23" y="5"/>
                  </a:cxn>
                  <a:cxn ang="0">
                    <a:pos x="26" y="7"/>
                  </a:cxn>
                  <a:cxn ang="0">
                    <a:pos x="28" y="7"/>
                  </a:cxn>
                  <a:cxn ang="0">
                    <a:pos x="29" y="8"/>
                  </a:cxn>
                  <a:cxn ang="0">
                    <a:pos x="28" y="12"/>
                  </a:cxn>
                </a:cxnLst>
                <a:rect l="0" t="0" r="r" b="b"/>
                <a:pathLst>
                  <a:path w="29" h="16">
                    <a:moveTo>
                      <a:pt x="28" y="12"/>
                    </a:moveTo>
                    <a:lnTo>
                      <a:pt x="28" y="12"/>
                    </a:lnTo>
                    <a:lnTo>
                      <a:pt x="27" y="12"/>
                    </a:lnTo>
                    <a:lnTo>
                      <a:pt x="27" y="14"/>
                    </a:lnTo>
                    <a:lnTo>
                      <a:pt x="26" y="16"/>
                    </a:lnTo>
                    <a:lnTo>
                      <a:pt x="22" y="15"/>
                    </a:lnTo>
                    <a:lnTo>
                      <a:pt x="18" y="15"/>
                    </a:lnTo>
                    <a:lnTo>
                      <a:pt x="8" y="12"/>
                    </a:lnTo>
                    <a:lnTo>
                      <a:pt x="1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1"/>
                    </a:lnTo>
                    <a:lnTo>
                      <a:pt x="13" y="3"/>
                    </a:lnTo>
                    <a:lnTo>
                      <a:pt x="16" y="3"/>
                    </a:lnTo>
                    <a:lnTo>
                      <a:pt x="19" y="5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3" y="5"/>
                    </a:lnTo>
                    <a:lnTo>
                      <a:pt x="26" y="7"/>
                    </a:lnTo>
                    <a:lnTo>
                      <a:pt x="28" y="7"/>
                    </a:lnTo>
                    <a:lnTo>
                      <a:pt x="29" y="8"/>
                    </a:lnTo>
                    <a:lnTo>
                      <a:pt x="28" y="12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96" name="Freeform 496"/>
              <p:cNvSpPr>
                <a:spLocks/>
              </p:cNvSpPr>
              <p:nvPr/>
            </p:nvSpPr>
            <p:spPr bwMode="auto">
              <a:xfrm>
                <a:off x="2078" y="2853"/>
                <a:ext cx="71" cy="37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5" y="3"/>
                  </a:cxn>
                  <a:cxn ang="0">
                    <a:pos x="18" y="2"/>
                  </a:cxn>
                  <a:cxn ang="0">
                    <a:pos x="21" y="2"/>
                  </a:cxn>
                  <a:cxn ang="0">
                    <a:pos x="25" y="2"/>
                  </a:cxn>
                  <a:cxn ang="0">
                    <a:pos x="28" y="3"/>
                  </a:cxn>
                  <a:cxn ang="0">
                    <a:pos x="36" y="3"/>
                  </a:cxn>
                  <a:cxn ang="0">
                    <a:pos x="39" y="2"/>
                  </a:cxn>
                  <a:cxn ang="0">
                    <a:pos x="42" y="0"/>
                  </a:cxn>
                  <a:cxn ang="0">
                    <a:pos x="45" y="2"/>
                  </a:cxn>
                  <a:cxn ang="0">
                    <a:pos x="49" y="2"/>
                  </a:cxn>
                  <a:cxn ang="0">
                    <a:pos x="53" y="1"/>
                  </a:cxn>
                  <a:cxn ang="0">
                    <a:pos x="57" y="1"/>
                  </a:cxn>
                  <a:cxn ang="0">
                    <a:pos x="59" y="2"/>
                  </a:cxn>
                  <a:cxn ang="0">
                    <a:pos x="62" y="3"/>
                  </a:cxn>
                  <a:cxn ang="0">
                    <a:pos x="62" y="5"/>
                  </a:cxn>
                  <a:cxn ang="0">
                    <a:pos x="62" y="7"/>
                  </a:cxn>
                  <a:cxn ang="0">
                    <a:pos x="63" y="8"/>
                  </a:cxn>
                  <a:cxn ang="0">
                    <a:pos x="67" y="10"/>
                  </a:cxn>
                  <a:cxn ang="0">
                    <a:pos x="70" y="10"/>
                  </a:cxn>
                  <a:cxn ang="0">
                    <a:pos x="71" y="13"/>
                  </a:cxn>
                  <a:cxn ang="0">
                    <a:pos x="64" y="16"/>
                  </a:cxn>
                  <a:cxn ang="0">
                    <a:pos x="61" y="17"/>
                  </a:cxn>
                  <a:cxn ang="0">
                    <a:pos x="60" y="17"/>
                  </a:cxn>
                  <a:cxn ang="0">
                    <a:pos x="57" y="17"/>
                  </a:cxn>
                  <a:cxn ang="0">
                    <a:pos x="56" y="16"/>
                  </a:cxn>
                  <a:cxn ang="0">
                    <a:pos x="54" y="16"/>
                  </a:cxn>
                  <a:cxn ang="0">
                    <a:pos x="53" y="17"/>
                  </a:cxn>
                  <a:cxn ang="0">
                    <a:pos x="50" y="22"/>
                  </a:cxn>
                  <a:cxn ang="0">
                    <a:pos x="43" y="27"/>
                  </a:cxn>
                  <a:cxn ang="0">
                    <a:pos x="39" y="25"/>
                  </a:cxn>
                  <a:cxn ang="0">
                    <a:pos x="37" y="28"/>
                  </a:cxn>
                  <a:cxn ang="0">
                    <a:pos x="32" y="28"/>
                  </a:cxn>
                  <a:cxn ang="0">
                    <a:pos x="32" y="34"/>
                  </a:cxn>
                  <a:cxn ang="0">
                    <a:pos x="30" y="36"/>
                  </a:cxn>
                  <a:cxn ang="0">
                    <a:pos x="29" y="37"/>
                  </a:cxn>
                  <a:cxn ang="0">
                    <a:pos x="23" y="37"/>
                  </a:cxn>
                  <a:cxn ang="0">
                    <a:pos x="22" y="34"/>
                  </a:cxn>
                  <a:cxn ang="0">
                    <a:pos x="21" y="33"/>
                  </a:cxn>
                  <a:cxn ang="0">
                    <a:pos x="19" y="32"/>
                  </a:cxn>
                  <a:cxn ang="0">
                    <a:pos x="20" y="28"/>
                  </a:cxn>
                  <a:cxn ang="0">
                    <a:pos x="19" y="27"/>
                  </a:cxn>
                  <a:cxn ang="0">
                    <a:pos x="17" y="27"/>
                  </a:cxn>
                  <a:cxn ang="0">
                    <a:pos x="14" y="25"/>
                  </a:cxn>
                  <a:cxn ang="0">
                    <a:pos x="12" y="27"/>
                  </a:cxn>
                  <a:cxn ang="0">
                    <a:pos x="10" y="27"/>
                  </a:cxn>
                  <a:cxn ang="0">
                    <a:pos x="10" y="25"/>
                  </a:cxn>
                  <a:cxn ang="0">
                    <a:pos x="7" y="23"/>
                  </a:cxn>
                  <a:cxn ang="0">
                    <a:pos x="4" y="23"/>
                  </a:cxn>
                  <a:cxn ang="0">
                    <a:pos x="3" y="21"/>
                  </a:cxn>
                  <a:cxn ang="0">
                    <a:pos x="0" y="20"/>
                  </a:cxn>
                  <a:cxn ang="0">
                    <a:pos x="2" y="18"/>
                  </a:cxn>
                  <a:cxn ang="0">
                    <a:pos x="1" y="14"/>
                  </a:cxn>
                  <a:cxn ang="0">
                    <a:pos x="2" y="12"/>
                  </a:cxn>
                  <a:cxn ang="0">
                    <a:pos x="5" y="10"/>
                  </a:cxn>
                  <a:cxn ang="0">
                    <a:pos x="13" y="4"/>
                  </a:cxn>
                </a:cxnLst>
                <a:rect l="0" t="0" r="r" b="b"/>
                <a:pathLst>
                  <a:path w="71" h="37">
                    <a:moveTo>
                      <a:pt x="13" y="4"/>
                    </a:moveTo>
                    <a:lnTo>
                      <a:pt x="15" y="3"/>
                    </a:lnTo>
                    <a:lnTo>
                      <a:pt x="18" y="2"/>
                    </a:lnTo>
                    <a:lnTo>
                      <a:pt x="21" y="2"/>
                    </a:lnTo>
                    <a:lnTo>
                      <a:pt x="25" y="2"/>
                    </a:lnTo>
                    <a:lnTo>
                      <a:pt x="28" y="3"/>
                    </a:lnTo>
                    <a:lnTo>
                      <a:pt x="36" y="3"/>
                    </a:lnTo>
                    <a:lnTo>
                      <a:pt x="39" y="2"/>
                    </a:lnTo>
                    <a:lnTo>
                      <a:pt x="42" y="0"/>
                    </a:lnTo>
                    <a:lnTo>
                      <a:pt x="45" y="2"/>
                    </a:lnTo>
                    <a:lnTo>
                      <a:pt x="49" y="2"/>
                    </a:lnTo>
                    <a:lnTo>
                      <a:pt x="53" y="1"/>
                    </a:lnTo>
                    <a:lnTo>
                      <a:pt x="57" y="1"/>
                    </a:lnTo>
                    <a:lnTo>
                      <a:pt x="59" y="2"/>
                    </a:lnTo>
                    <a:lnTo>
                      <a:pt x="62" y="3"/>
                    </a:lnTo>
                    <a:lnTo>
                      <a:pt x="62" y="5"/>
                    </a:lnTo>
                    <a:lnTo>
                      <a:pt x="62" y="7"/>
                    </a:lnTo>
                    <a:lnTo>
                      <a:pt x="63" y="8"/>
                    </a:lnTo>
                    <a:lnTo>
                      <a:pt x="67" y="10"/>
                    </a:lnTo>
                    <a:lnTo>
                      <a:pt x="70" y="10"/>
                    </a:lnTo>
                    <a:lnTo>
                      <a:pt x="71" y="13"/>
                    </a:lnTo>
                    <a:lnTo>
                      <a:pt x="64" y="16"/>
                    </a:lnTo>
                    <a:lnTo>
                      <a:pt x="61" y="17"/>
                    </a:lnTo>
                    <a:lnTo>
                      <a:pt x="60" y="17"/>
                    </a:lnTo>
                    <a:lnTo>
                      <a:pt x="57" y="17"/>
                    </a:lnTo>
                    <a:lnTo>
                      <a:pt x="56" y="16"/>
                    </a:lnTo>
                    <a:lnTo>
                      <a:pt x="54" y="16"/>
                    </a:lnTo>
                    <a:lnTo>
                      <a:pt x="53" y="17"/>
                    </a:lnTo>
                    <a:lnTo>
                      <a:pt x="50" y="22"/>
                    </a:lnTo>
                    <a:lnTo>
                      <a:pt x="43" y="27"/>
                    </a:lnTo>
                    <a:lnTo>
                      <a:pt x="39" y="25"/>
                    </a:lnTo>
                    <a:lnTo>
                      <a:pt x="37" y="28"/>
                    </a:lnTo>
                    <a:lnTo>
                      <a:pt x="32" y="28"/>
                    </a:lnTo>
                    <a:lnTo>
                      <a:pt x="32" y="34"/>
                    </a:lnTo>
                    <a:lnTo>
                      <a:pt x="30" y="36"/>
                    </a:lnTo>
                    <a:lnTo>
                      <a:pt x="29" y="37"/>
                    </a:lnTo>
                    <a:lnTo>
                      <a:pt x="23" y="37"/>
                    </a:lnTo>
                    <a:lnTo>
                      <a:pt x="22" y="34"/>
                    </a:lnTo>
                    <a:lnTo>
                      <a:pt x="21" y="33"/>
                    </a:lnTo>
                    <a:lnTo>
                      <a:pt x="19" y="32"/>
                    </a:lnTo>
                    <a:lnTo>
                      <a:pt x="20" y="28"/>
                    </a:lnTo>
                    <a:lnTo>
                      <a:pt x="19" y="27"/>
                    </a:lnTo>
                    <a:lnTo>
                      <a:pt x="17" y="27"/>
                    </a:lnTo>
                    <a:lnTo>
                      <a:pt x="14" y="25"/>
                    </a:lnTo>
                    <a:lnTo>
                      <a:pt x="12" y="27"/>
                    </a:lnTo>
                    <a:lnTo>
                      <a:pt x="10" y="27"/>
                    </a:lnTo>
                    <a:lnTo>
                      <a:pt x="10" y="25"/>
                    </a:lnTo>
                    <a:lnTo>
                      <a:pt x="7" y="23"/>
                    </a:lnTo>
                    <a:lnTo>
                      <a:pt x="4" y="23"/>
                    </a:lnTo>
                    <a:lnTo>
                      <a:pt x="3" y="21"/>
                    </a:lnTo>
                    <a:lnTo>
                      <a:pt x="0" y="20"/>
                    </a:lnTo>
                    <a:lnTo>
                      <a:pt x="2" y="18"/>
                    </a:lnTo>
                    <a:lnTo>
                      <a:pt x="1" y="14"/>
                    </a:lnTo>
                    <a:lnTo>
                      <a:pt x="2" y="12"/>
                    </a:lnTo>
                    <a:lnTo>
                      <a:pt x="5" y="10"/>
                    </a:lnTo>
                    <a:lnTo>
                      <a:pt x="13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97" name="Freeform 497"/>
              <p:cNvSpPr>
                <a:spLocks/>
              </p:cNvSpPr>
              <p:nvPr/>
            </p:nvSpPr>
            <p:spPr bwMode="auto">
              <a:xfrm>
                <a:off x="2078" y="2853"/>
                <a:ext cx="71" cy="37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5" y="3"/>
                  </a:cxn>
                  <a:cxn ang="0">
                    <a:pos x="18" y="2"/>
                  </a:cxn>
                  <a:cxn ang="0">
                    <a:pos x="21" y="2"/>
                  </a:cxn>
                  <a:cxn ang="0">
                    <a:pos x="25" y="2"/>
                  </a:cxn>
                  <a:cxn ang="0">
                    <a:pos x="28" y="3"/>
                  </a:cxn>
                  <a:cxn ang="0">
                    <a:pos x="36" y="3"/>
                  </a:cxn>
                  <a:cxn ang="0">
                    <a:pos x="39" y="2"/>
                  </a:cxn>
                  <a:cxn ang="0">
                    <a:pos x="42" y="0"/>
                  </a:cxn>
                  <a:cxn ang="0">
                    <a:pos x="45" y="2"/>
                  </a:cxn>
                  <a:cxn ang="0">
                    <a:pos x="49" y="2"/>
                  </a:cxn>
                  <a:cxn ang="0">
                    <a:pos x="53" y="1"/>
                  </a:cxn>
                  <a:cxn ang="0">
                    <a:pos x="57" y="1"/>
                  </a:cxn>
                  <a:cxn ang="0">
                    <a:pos x="59" y="2"/>
                  </a:cxn>
                  <a:cxn ang="0">
                    <a:pos x="62" y="3"/>
                  </a:cxn>
                  <a:cxn ang="0">
                    <a:pos x="62" y="5"/>
                  </a:cxn>
                  <a:cxn ang="0">
                    <a:pos x="62" y="7"/>
                  </a:cxn>
                  <a:cxn ang="0">
                    <a:pos x="63" y="8"/>
                  </a:cxn>
                  <a:cxn ang="0">
                    <a:pos x="67" y="10"/>
                  </a:cxn>
                  <a:cxn ang="0">
                    <a:pos x="70" y="10"/>
                  </a:cxn>
                  <a:cxn ang="0">
                    <a:pos x="71" y="13"/>
                  </a:cxn>
                  <a:cxn ang="0">
                    <a:pos x="64" y="16"/>
                  </a:cxn>
                  <a:cxn ang="0">
                    <a:pos x="61" y="17"/>
                  </a:cxn>
                  <a:cxn ang="0">
                    <a:pos x="60" y="17"/>
                  </a:cxn>
                  <a:cxn ang="0">
                    <a:pos x="57" y="17"/>
                  </a:cxn>
                  <a:cxn ang="0">
                    <a:pos x="56" y="16"/>
                  </a:cxn>
                  <a:cxn ang="0">
                    <a:pos x="54" y="16"/>
                  </a:cxn>
                  <a:cxn ang="0">
                    <a:pos x="53" y="17"/>
                  </a:cxn>
                  <a:cxn ang="0">
                    <a:pos x="50" y="22"/>
                  </a:cxn>
                  <a:cxn ang="0">
                    <a:pos x="43" y="27"/>
                  </a:cxn>
                  <a:cxn ang="0">
                    <a:pos x="39" y="25"/>
                  </a:cxn>
                  <a:cxn ang="0">
                    <a:pos x="37" y="28"/>
                  </a:cxn>
                  <a:cxn ang="0">
                    <a:pos x="32" y="28"/>
                  </a:cxn>
                  <a:cxn ang="0">
                    <a:pos x="32" y="34"/>
                  </a:cxn>
                  <a:cxn ang="0">
                    <a:pos x="30" y="36"/>
                  </a:cxn>
                  <a:cxn ang="0">
                    <a:pos x="29" y="37"/>
                  </a:cxn>
                  <a:cxn ang="0">
                    <a:pos x="23" y="37"/>
                  </a:cxn>
                  <a:cxn ang="0">
                    <a:pos x="22" y="34"/>
                  </a:cxn>
                  <a:cxn ang="0">
                    <a:pos x="21" y="33"/>
                  </a:cxn>
                  <a:cxn ang="0">
                    <a:pos x="19" y="32"/>
                  </a:cxn>
                  <a:cxn ang="0">
                    <a:pos x="20" y="28"/>
                  </a:cxn>
                  <a:cxn ang="0">
                    <a:pos x="19" y="27"/>
                  </a:cxn>
                  <a:cxn ang="0">
                    <a:pos x="17" y="27"/>
                  </a:cxn>
                  <a:cxn ang="0">
                    <a:pos x="14" y="25"/>
                  </a:cxn>
                  <a:cxn ang="0">
                    <a:pos x="12" y="27"/>
                  </a:cxn>
                  <a:cxn ang="0">
                    <a:pos x="10" y="27"/>
                  </a:cxn>
                  <a:cxn ang="0">
                    <a:pos x="10" y="25"/>
                  </a:cxn>
                  <a:cxn ang="0">
                    <a:pos x="7" y="23"/>
                  </a:cxn>
                  <a:cxn ang="0">
                    <a:pos x="4" y="23"/>
                  </a:cxn>
                  <a:cxn ang="0">
                    <a:pos x="3" y="21"/>
                  </a:cxn>
                  <a:cxn ang="0">
                    <a:pos x="0" y="20"/>
                  </a:cxn>
                  <a:cxn ang="0">
                    <a:pos x="2" y="18"/>
                  </a:cxn>
                  <a:cxn ang="0">
                    <a:pos x="1" y="14"/>
                  </a:cxn>
                  <a:cxn ang="0">
                    <a:pos x="2" y="12"/>
                  </a:cxn>
                  <a:cxn ang="0">
                    <a:pos x="5" y="10"/>
                  </a:cxn>
                  <a:cxn ang="0">
                    <a:pos x="13" y="4"/>
                  </a:cxn>
                </a:cxnLst>
                <a:rect l="0" t="0" r="r" b="b"/>
                <a:pathLst>
                  <a:path w="71" h="37">
                    <a:moveTo>
                      <a:pt x="13" y="4"/>
                    </a:moveTo>
                    <a:lnTo>
                      <a:pt x="15" y="3"/>
                    </a:lnTo>
                    <a:lnTo>
                      <a:pt x="18" y="2"/>
                    </a:lnTo>
                    <a:lnTo>
                      <a:pt x="21" y="2"/>
                    </a:lnTo>
                    <a:lnTo>
                      <a:pt x="25" y="2"/>
                    </a:lnTo>
                    <a:lnTo>
                      <a:pt x="28" y="3"/>
                    </a:lnTo>
                    <a:lnTo>
                      <a:pt x="36" y="3"/>
                    </a:lnTo>
                    <a:lnTo>
                      <a:pt x="39" y="2"/>
                    </a:lnTo>
                    <a:lnTo>
                      <a:pt x="42" y="0"/>
                    </a:lnTo>
                    <a:lnTo>
                      <a:pt x="45" y="2"/>
                    </a:lnTo>
                    <a:lnTo>
                      <a:pt x="49" y="2"/>
                    </a:lnTo>
                    <a:lnTo>
                      <a:pt x="53" y="1"/>
                    </a:lnTo>
                    <a:lnTo>
                      <a:pt x="57" y="1"/>
                    </a:lnTo>
                    <a:lnTo>
                      <a:pt x="59" y="2"/>
                    </a:lnTo>
                    <a:lnTo>
                      <a:pt x="62" y="3"/>
                    </a:lnTo>
                    <a:lnTo>
                      <a:pt x="62" y="5"/>
                    </a:lnTo>
                    <a:lnTo>
                      <a:pt x="62" y="7"/>
                    </a:lnTo>
                    <a:lnTo>
                      <a:pt x="63" y="8"/>
                    </a:lnTo>
                    <a:lnTo>
                      <a:pt x="67" y="10"/>
                    </a:lnTo>
                    <a:lnTo>
                      <a:pt x="70" y="10"/>
                    </a:lnTo>
                    <a:lnTo>
                      <a:pt x="71" y="13"/>
                    </a:lnTo>
                    <a:lnTo>
                      <a:pt x="64" y="16"/>
                    </a:lnTo>
                    <a:lnTo>
                      <a:pt x="61" y="17"/>
                    </a:lnTo>
                    <a:lnTo>
                      <a:pt x="60" y="17"/>
                    </a:lnTo>
                    <a:lnTo>
                      <a:pt x="57" y="17"/>
                    </a:lnTo>
                    <a:lnTo>
                      <a:pt x="56" y="16"/>
                    </a:lnTo>
                    <a:lnTo>
                      <a:pt x="54" y="16"/>
                    </a:lnTo>
                    <a:lnTo>
                      <a:pt x="53" y="17"/>
                    </a:lnTo>
                    <a:lnTo>
                      <a:pt x="50" y="22"/>
                    </a:lnTo>
                    <a:lnTo>
                      <a:pt x="43" y="27"/>
                    </a:lnTo>
                    <a:lnTo>
                      <a:pt x="39" y="25"/>
                    </a:lnTo>
                    <a:lnTo>
                      <a:pt x="37" y="28"/>
                    </a:lnTo>
                    <a:lnTo>
                      <a:pt x="32" y="28"/>
                    </a:lnTo>
                    <a:lnTo>
                      <a:pt x="32" y="34"/>
                    </a:lnTo>
                    <a:lnTo>
                      <a:pt x="30" y="36"/>
                    </a:lnTo>
                    <a:lnTo>
                      <a:pt x="29" y="37"/>
                    </a:lnTo>
                    <a:lnTo>
                      <a:pt x="23" y="37"/>
                    </a:lnTo>
                    <a:lnTo>
                      <a:pt x="22" y="34"/>
                    </a:lnTo>
                    <a:lnTo>
                      <a:pt x="21" y="33"/>
                    </a:lnTo>
                    <a:lnTo>
                      <a:pt x="19" y="32"/>
                    </a:lnTo>
                    <a:lnTo>
                      <a:pt x="20" y="28"/>
                    </a:lnTo>
                    <a:lnTo>
                      <a:pt x="19" y="27"/>
                    </a:lnTo>
                    <a:lnTo>
                      <a:pt x="17" y="27"/>
                    </a:lnTo>
                    <a:lnTo>
                      <a:pt x="14" y="25"/>
                    </a:lnTo>
                    <a:lnTo>
                      <a:pt x="12" y="27"/>
                    </a:lnTo>
                    <a:lnTo>
                      <a:pt x="10" y="27"/>
                    </a:lnTo>
                    <a:lnTo>
                      <a:pt x="10" y="25"/>
                    </a:lnTo>
                    <a:lnTo>
                      <a:pt x="7" y="23"/>
                    </a:lnTo>
                    <a:lnTo>
                      <a:pt x="4" y="23"/>
                    </a:lnTo>
                    <a:lnTo>
                      <a:pt x="3" y="21"/>
                    </a:lnTo>
                    <a:lnTo>
                      <a:pt x="0" y="20"/>
                    </a:lnTo>
                    <a:lnTo>
                      <a:pt x="2" y="18"/>
                    </a:lnTo>
                    <a:lnTo>
                      <a:pt x="1" y="14"/>
                    </a:lnTo>
                    <a:lnTo>
                      <a:pt x="2" y="12"/>
                    </a:lnTo>
                    <a:lnTo>
                      <a:pt x="5" y="10"/>
                    </a:lnTo>
                    <a:lnTo>
                      <a:pt x="13" y="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98" name="Freeform 498"/>
              <p:cNvSpPr>
                <a:spLocks/>
              </p:cNvSpPr>
              <p:nvPr/>
            </p:nvSpPr>
            <p:spPr bwMode="auto">
              <a:xfrm>
                <a:off x="2211" y="2822"/>
                <a:ext cx="24" cy="9"/>
              </a:xfrm>
              <a:custGeom>
                <a:avLst/>
                <a:gdLst/>
                <a:ahLst/>
                <a:cxnLst>
                  <a:cxn ang="0">
                    <a:pos x="12" y="9"/>
                  </a:cxn>
                  <a:cxn ang="0">
                    <a:pos x="11" y="8"/>
                  </a:cxn>
                  <a:cxn ang="0">
                    <a:pos x="7" y="7"/>
                  </a:cxn>
                  <a:cxn ang="0">
                    <a:pos x="5" y="6"/>
                  </a:cxn>
                  <a:cxn ang="0">
                    <a:pos x="3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3" y="0"/>
                  </a:cxn>
                  <a:cxn ang="0">
                    <a:pos x="6" y="0"/>
                  </a:cxn>
                  <a:cxn ang="0">
                    <a:pos x="14" y="1"/>
                  </a:cxn>
                  <a:cxn ang="0">
                    <a:pos x="19" y="3"/>
                  </a:cxn>
                  <a:cxn ang="0">
                    <a:pos x="23" y="5"/>
                  </a:cxn>
                  <a:cxn ang="0">
                    <a:pos x="24" y="7"/>
                  </a:cxn>
                  <a:cxn ang="0">
                    <a:pos x="24" y="7"/>
                  </a:cxn>
                  <a:cxn ang="0">
                    <a:pos x="22" y="8"/>
                  </a:cxn>
                  <a:cxn ang="0">
                    <a:pos x="18" y="6"/>
                  </a:cxn>
                  <a:cxn ang="0">
                    <a:pos x="15" y="7"/>
                  </a:cxn>
                  <a:cxn ang="0">
                    <a:pos x="14" y="8"/>
                  </a:cxn>
                  <a:cxn ang="0">
                    <a:pos x="12" y="9"/>
                  </a:cxn>
                </a:cxnLst>
                <a:rect l="0" t="0" r="r" b="b"/>
                <a:pathLst>
                  <a:path w="24" h="9">
                    <a:moveTo>
                      <a:pt x="12" y="9"/>
                    </a:moveTo>
                    <a:lnTo>
                      <a:pt x="11" y="8"/>
                    </a:lnTo>
                    <a:lnTo>
                      <a:pt x="7" y="7"/>
                    </a:lnTo>
                    <a:lnTo>
                      <a:pt x="5" y="6"/>
                    </a:lnTo>
                    <a:lnTo>
                      <a:pt x="3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14" y="1"/>
                    </a:lnTo>
                    <a:lnTo>
                      <a:pt x="19" y="3"/>
                    </a:lnTo>
                    <a:lnTo>
                      <a:pt x="23" y="5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2" y="8"/>
                    </a:lnTo>
                    <a:lnTo>
                      <a:pt x="18" y="6"/>
                    </a:lnTo>
                    <a:lnTo>
                      <a:pt x="15" y="7"/>
                    </a:lnTo>
                    <a:lnTo>
                      <a:pt x="14" y="8"/>
                    </a:lnTo>
                    <a:lnTo>
                      <a:pt x="12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99" name="Freeform 499"/>
              <p:cNvSpPr>
                <a:spLocks/>
              </p:cNvSpPr>
              <p:nvPr/>
            </p:nvSpPr>
            <p:spPr bwMode="auto">
              <a:xfrm>
                <a:off x="2211" y="2822"/>
                <a:ext cx="24" cy="9"/>
              </a:xfrm>
              <a:custGeom>
                <a:avLst/>
                <a:gdLst/>
                <a:ahLst/>
                <a:cxnLst>
                  <a:cxn ang="0">
                    <a:pos x="12" y="9"/>
                  </a:cxn>
                  <a:cxn ang="0">
                    <a:pos x="11" y="8"/>
                  </a:cxn>
                  <a:cxn ang="0">
                    <a:pos x="7" y="7"/>
                  </a:cxn>
                  <a:cxn ang="0">
                    <a:pos x="5" y="6"/>
                  </a:cxn>
                  <a:cxn ang="0">
                    <a:pos x="3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3" y="0"/>
                  </a:cxn>
                  <a:cxn ang="0">
                    <a:pos x="6" y="0"/>
                  </a:cxn>
                  <a:cxn ang="0">
                    <a:pos x="14" y="1"/>
                  </a:cxn>
                  <a:cxn ang="0">
                    <a:pos x="19" y="3"/>
                  </a:cxn>
                  <a:cxn ang="0">
                    <a:pos x="23" y="5"/>
                  </a:cxn>
                  <a:cxn ang="0">
                    <a:pos x="24" y="7"/>
                  </a:cxn>
                  <a:cxn ang="0">
                    <a:pos x="24" y="7"/>
                  </a:cxn>
                  <a:cxn ang="0">
                    <a:pos x="22" y="8"/>
                  </a:cxn>
                  <a:cxn ang="0">
                    <a:pos x="18" y="6"/>
                  </a:cxn>
                  <a:cxn ang="0">
                    <a:pos x="15" y="7"/>
                  </a:cxn>
                  <a:cxn ang="0">
                    <a:pos x="14" y="8"/>
                  </a:cxn>
                  <a:cxn ang="0">
                    <a:pos x="12" y="9"/>
                  </a:cxn>
                </a:cxnLst>
                <a:rect l="0" t="0" r="r" b="b"/>
                <a:pathLst>
                  <a:path w="24" h="9">
                    <a:moveTo>
                      <a:pt x="12" y="9"/>
                    </a:moveTo>
                    <a:lnTo>
                      <a:pt x="11" y="8"/>
                    </a:lnTo>
                    <a:lnTo>
                      <a:pt x="7" y="7"/>
                    </a:lnTo>
                    <a:lnTo>
                      <a:pt x="5" y="6"/>
                    </a:lnTo>
                    <a:lnTo>
                      <a:pt x="3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14" y="1"/>
                    </a:lnTo>
                    <a:lnTo>
                      <a:pt x="19" y="3"/>
                    </a:lnTo>
                    <a:lnTo>
                      <a:pt x="23" y="5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2" y="8"/>
                    </a:lnTo>
                    <a:lnTo>
                      <a:pt x="18" y="6"/>
                    </a:lnTo>
                    <a:lnTo>
                      <a:pt x="15" y="7"/>
                    </a:lnTo>
                    <a:lnTo>
                      <a:pt x="14" y="8"/>
                    </a:lnTo>
                    <a:lnTo>
                      <a:pt x="12" y="9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00" name="Freeform 500"/>
              <p:cNvSpPr>
                <a:spLocks/>
              </p:cNvSpPr>
              <p:nvPr/>
            </p:nvSpPr>
            <p:spPr bwMode="auto">
              <a:xfrm>
                <a:off x="2098" y="2866"/>
                <a:ext cx="53" cy="52"/>
              </a:xfrm>
              <a:custGeom>
                <a:avLst/>
                <a:gdLst/>
                <a:ahLst/>
                <a:cxnLst>
                  <a:cxn ang="0">
                    <a:pos x="22" y="48"/>
                  </a:cxn>
                  <a:cxn ang="0">
                    <a:pos x="20" y="45"/>
                  </a:cxn>
                  <a:cxn ang="0">
                    <a:pos x="15" y="40"/>
                  </a:cxn>
                  <a:cxn ang="0">
                    <a:pos x="9" y="34"/>
                  </a:cxn>
                  <a:cxn ang="0">
                    <a:pos x="5" y="29"/>
                  </a:cxn>
                  <a:cxn ang="0">
                    <a:pos x="1" y="27"/>
                  </a:cxn>
                  <a:cxn ang="0">
                    <a:pos x="0" y="26"/>
                  </a:cxn>
                  <a:cxn ang="0">
                    <a:pos x="0" y="25"/>
                  </a:cxn>
                  <a:cxn ang="0">
                    <a:pos x="3" y="24"/>
                  </a:cxn>
                  <a:cxn ang="0">
                    <a:pos x="9" y="24"/>
                  </a:cxn>
                  <a:cxn ang="0">
                    <a:pos x="10" y="23"/>
                  </a:cxn>
                  <a:cxn ang="0">
                    <a:pos x="12" y="21"/>
                  </a:cxn>
                  <a:cxn ang="0">
                    <a:pos x="12" y="15"/>
                  </a:cxn>
                  <a:cxn ang="0">
                    <a:pos x="17" y="15"/>
                  </a:cxn>
                  <a:cxn ang="0">
                    <a:pos x="19" y="12"/>
                  </a:cxn>
                  <a:cxn ang="0">
                    <a:pos x="23" y="14"/>
                  </a:cxn>
                  <a:cxn ang="0">
                    <a:pos x="30" y="9"/>
                  </a:cxn>
                  <a:cxn ang="0">
                    <a:pos x="33" y="4"/>
                  </a:cxn>
                  <a:cxn ang="0">
                    <a:pos x="34" y="3"/>
                  </a:cxn>
                  <a:cxn ang="0">
                    <a:pos x="36" y="3"/>
                  </a:cxn>
                  <a:cxn ang="0">
                    <a:pos x="37" y="4"/>
                  </a:cxn>
                  <a:cxn ang="0">
                    <a:pos x="40" y="4"/>
                  </a:cxn>
                  <a:cxn ang="0">
                    <a:pos x="41" y="4"/>
                  </a:cxn>
                  <a:cxn ang="0">
                    <a:pos x="44" y="3"/>
                  </a:cxn>
                  <a:cxn ang="0">
                    <a:pos x="51" y="0"/>
                  </a:cxn>
                  <a:cxn ang="0">
                    <a:pos x="53" y="3"/>
                  </a:cxn>
                  <a:cxn ang="0">
                    <a:pos x="53" y="5"/>
                  </a:cxn>
                  <a:cxn ang="0">
                    <a:pos x="53" y="8"/>
                  </a:cxn>
                  <a:cxn ang="0">
                    <a:pos x="51" y="12"/>
                  </a:cxn>
                  <a:cxn ang="0">
                    <a:pos x="48" y="16"/>
                  </a:cxn>
                  <a:cxn ang="0">
                    <a:pos x="48" y="20"/>
                  </a:cxn>
                  <a:cxn ang="0">
                    <a:pos x="48" y="25"/>
                  </a:cxn>
                  <a:cxn ang="0">
                    <a:pos x="47" y="32"/>
                  </a:cxn>
                  <a:cxn ang="0">
                    <a:pos x="46" y="36"/>
                  </a:cxn>
                  <a:cxn ang="0">
                    <a:pos x="45" y="43"/>
                  </a:cxn>
                  <a:cxn ang="0">
                    <a:pos x="45" y="46"/>
                  </a:cxn>
                  <a:cxn ang="0">
                    <a:pos x="46" y="49"/>
                  </a:cxn>
                  <a:cxn ang="0">
                    <a:pos x="47" y="51"/>
                  </a:cxn>
                  <a:cxn ang="0">
                    <a:pos x="46" y="52"/>
                  </a:cxn>
                  <a:cxn ang="0">
                    <a:pos x="42" y="51"/>
                  </a:cxn>
                  <a:cxn ang="0">
                    <a:pos x="40" y="49"/>
                  </a:cxn>
                  <a:cxn ang="0">
                    <a:pos x="39" y="49"/>
                  </a:cxn>
                  <a:cxn ang="0">
                    <a:pos x="37" y="49"/>
                  </a:cxn>
                  <a:cxn ang="0">
                    <a:pos x="33" y="50"/>
                  </a:cxn>
                  <a:cxn ang="0">
                    <a:pos x="24" y="47"/>
                  </a:cxn>
                  <a:cxn ang="0">
                    <a:pos x="22" y="48"/>
                  </a:cxn>
                </a:cxnLst>
                <a:rect l="0" t="0" r="r" b="b"/>
                <a:pathLst>
                  <a:path w="53" h="52">
                    <a:moveTo>
                      <a:pt x="22" y="48"/>
                    </a:moveTo>
                    <a:lnTo>
                      <a:pt x="20" y="45"/>
                    </a:lnTo>
                    <a:lnTo>
                      <a:pt x="15" y="40"/>
                    </a:lnTo>
                    <a:lnTo>
                      <a:pt x="9" y="34"/>
                    </a:lnTo>
                    <a:lnTo>
                      <a:pt x="5" y="29"/>
                    </a:lnTo>
                    <a:lnTo>
                      <a:pt x="1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3" y="24"/>
                    </a:lnTo>
                    <a:lnTo>
                      <a:pt x="9" y="24"/>
                    </a:lnTo>
                    <a:lnTo>
                      <a:pt x="10" y="23"/>
                    </a:lnTo>
                    <a:lnTo>
                      <a:pt x="12" y="21"/>
                    </a:lnTo>
                    <a:lnTo>
                      <a:pt x="12" y="15"/>
                    </a:lnTo>
                    <a:lnTo>
                      <a:pt x="17" y="15"/>
                    </a:lnTo>
                    <a:lnTo>
                      <a:pt x="19" y="12"/>
                    </a:lnTo>
                    <a:lnTo>
                      <a:pt x="23" y="14"/>
                    </a:lnTo>
                    <a:lnTo>
                      <a:pt x="30" y="9"/>
                    </a:lnTo>
                    <a:lnTo>
                      <a:pt x="33" y="4"/>
                    </a:lnTo>
                    <a:lnTo>
                      <a:pt x="34" y="3"/>
                    </a:lnTo>
                    <a:lnTo>
                      <a:pt x="36" y="3"/>
                    </a:lnTo>
                    <a:lnTo>
                      <a:pt x="37" y="4"/>
                    </a:lnTo>
                    <a:lnTo>
                      <a:pt x="40" y="4"/>
                    </a:lnTo>
                    <a:lnTo>
                      <a:pt x="41" y="4"/>
                    </a:lnTo>
                    <a:lnTo>
                      <a:pt x="44" y="3"/>
                    </a:lnTo>
                    <a:lnTo>
                      <a:pt x="51" y="0"/>
                    </a:lnTo>
                    <a:lnTo>
                      <a:pt x="53" y="3"/>
                    </a:lnTo>
                    <a:lnTo>
                      <a:pt x="53" y="5"/>
                    </a:lnTo>
                    <a:lnTo>
                      <a:pt x="53" y="8"/>
                    </a:lnTo>
                    <a:lnTo>
                      <a:pt x="51" y="12"/>
                    </a:lnTo>
                    <a:lnTo>
                      <a:pt x="48" y="16"/>
                    </a:lnTo>
                    <a:lnTo>
                      <a:pt x="48" y="20"/>
                    </a:lnTo>
                    <a:lnTo>
                      <a:pt x="48" y="25"/>
                    </a:lnTo>
                    <a:lnTo>
                      <a:pt x="47" y="32"/>
                    </a:lnTo>
                    <a:lnTo>
                      <a:pt x="46" y="36"/>
                    </a:lnTo>
                    <a:lnTo>
                      <a:pt x="45" y="43"/>
                    </a:lnTo>
                    <a:lnTo>
                      <a:pt x="45" y="46"/>
                    </a:lnTo>
                    <a:lnTo>
                      <a:pt x="46" y="49"/>
                    </a:lnTo>
                    <a:lnTo>
                      <a:pt x="47" y="51"/>
                    </a:lnTo>
                    <a:lnTo>
                      <a:pt x="46" y="52"/>
                    </a:lnTo>
                    <a:lnTo>
                      <a:pt x="42" y="51"/>
                    </a:lnTo>
                    <a:lnTo>
                      <a:pt x="40" y="49"/>
                    </a:lnTo>
                    <a:lnTo>
                      <a:pt x="39" y="49"/>
                    </a:lnTo>
                    <a:lnTo>
                      <a:pt x="37" y="49"/>
                    </a:lnTo>
                    <a:lnTo>
                      <a:pt x="33" y="50"/>
                    </a:lnTo>
                    <a:lnTo>
                      <a:pt x="24" y="47"/>
                    </a:lnTo>
                    <a:lnTo>
                      <a:pt x="22" y="4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01" name="Freeform 501"/>
              <p:cNvSpPr>
                <a:spLocks/>
              </p:cNvSpPr>
              <p:nvPr/>
            </p:nvSpPr>
            <p:spPr bwMode="auto">
              <a:xfrm>
                <a:off x="2098" y="2866"/>
                <a:ext cx="53" cy="52"/>
              </a:xfrm>
              <a:custGeom>
                <a:avLst/>
                <a:gdLst/>
                <a:ahLst/>
                <a:cxnLst>
                  <a:cxn ang="0">
                    <a:pos x="22" y="48"/>
                  </a:cxn>
                  <a:cxn ang="0">
                    <a:pos x="20" y="45"/>
                  </a:cxn>
                  <a:cxn ang="0">
                    <a:pos x="15" y="40"/>
                  </a:cxn>
                  <a:cxn ang="0">
                    <a:pos x="9" y="34"/>
                  </a:cxn>
                  <a:cxn ang="0">
                    <a:pos x="5" y="29"/>
                  </a:cxn>
                  <a:cxn ang="0">
                    <a:pos x="1" y="27"/>
                  </a:cxn>
                  <a:cxn ang="0">
                    <a:pos x="0" y="26"/>
                  </a:cxn>
                  <a:cxn ang="0">
                    <a:pos x="0" y="25"/>
                  </a:cxn>
                  <a:cxn ang="0">
                    <a:pos x="3" y="24"/>
                  </a:cxn>
                  <a:cxn ang="0">
                    <a:pos x="9" y="24"/>
                  </a:cxn>
                  <a:cxn ang="0">
                    <a:pos x="10" y="23"/>
                  </a:cxn>
                  <a:cxn ang="0">
                    <a:pos x="12" y="21"/>
                  </a:cxn>
                  <a:cxn ang="0">
                    <a:pos x="12" y="15"/>
                  </a:cxn>
                  <a:cxn ang="0">
                    <a:pos x="17" y="15"/>
                  </a:cxn>
                  <a:cxn ang="0">
                    <a:pos x="19" y="12"/>
                  </a:cxn>
                  <a:cxn ang="0">
                    <a:pos x="23" y="14"/>
                  </a:cxn>
                  <a:cxn ang="0">
                    <a:pos x="30" y="9"/>
                  </a:cxn>
                  <a:cxn ang="0">
                    <a:pos x="33" y="4"/>
                  </a:cxn>
                  <a:cxn ang="0">
                    <a:pos x="34" y="3"/>
                  </a:cxn>
                  <a:cxn ang="0">
                    <a:pos x="36" y="3"/>
                  </a:cxn>
                  <a:cxn ang="0">
                    <a:pos x="37" y="4"/>
                  </a:cxn>
                  <a:cxn ang="0">
                    <a:pos x="40" y="4"/>
                  </a:cxn>
                  <a:cxn ang="0">
                    <a:pos x="41" y="4"/>
                  </a:cxn>
                  <a:cxn ang="0">
                    <a:pos x="44" y="3"/>
                  </a:cxn>
                  <a:cxn ang="0">
                    <a:pos x="51" y="0"/>
                  </a:cxn>
                  <a:cxn ang="0">
                    <a:pos x="53" y="3"/>
                  </a:cxn>
                  <a:cxn ang="0">
                    <a:pos x="53" y="5"/>
                  </a:cxn>
                  <a:cxn ang="0">
                    <a:pos x="53" y="8"/>
                  </a:cxn>
                  <a:cxn ang="0">
                    <a:pos x="51" y="12"/>
                  </a:cxn>
                  <a:cxn ang="0">
                    <a:pos x="48" y="16"/>
                  </a:cxn>
                  <a:cxn ang="0">
                    <a:pos x="48" y="20"/>
                  </a:cxn>
                  <a:cxn ang="0">
                    <a:pos x="48" y="25"/>
                  </a:cxn>
                  <a:cxn ang="0">
                    <a:pos x="47" y="32"/>
                  </a:cxn>
                  <a:cxn ang="0">
                    <a:pos x="46" y="36"/>
                  </a:cxn>
                  <a:cxn ang="0">
                    <a:pos x="45" y="43"/>
                  </a:cxn>
                  <a:cxn ang="0">
                    <a:pos x="45" y="46"/>
                  </a:cxn>
                  <a:cxn ang="0">
                    <a:pos x="46" y="49"/>
                  </a:cxn>
                  <a:cxn ang="0">
                    <a:pos x="47" y="51"/>
                  </a:cxn>
                  <a:cxn ang="0">
                    <a:pos x="46" y="52"/>
                  </a:cxn>
                  <a:cxn ang="0">
                    <a:pos x="42" y="51"/>
                  </a:cxn>
                  <a:cxn ang="0">
                    <a:pos x="40" y="49"/>
                  </a:cxn>
                  <a:cxn ang="0">
                    <a:pos x="39" y="49"/>
                  </a:cxn>
                  <a:cxn ang="0">
                    <a:pos x="37" y="49"/>
                  </a:cxn>
                  <a:cxn ang="0">
                    <a:pos x="33" y="50"/>
                  </a:cxn>
                  <a:cxn ang="0">
                    <a:pos x="24" y="47"/>
                  </a:cxn>
                  <a:cxn ang="0">
                    <a:pos x="22" y="48"/>
                  </a:cxn>
                </a:cxnLst>
                <a:rect l="0" t="0" r="r" b="b"/>
                <a:pathLst>
                  <a:path w="53" h="52">
                    <a:moveTo>
                      <a:pt x="22" y="48"/>
                    </a:moveTo>
                    <a:lnTo>
                      <a:pt x="20" y="45"/>
                    </a:lnTo>
                    <a:lnTo>
                      <a:pt x="15" y="40"/>
                    </a:lnTo>
                    <a:lnTo>
                      <a:pt x="9" y="34"/>
                    </a:lnTo>
                    <a:lnTo>
                      <a:pt x="5" y="29"/>
                    </a:lnTo>
                    <a:lnTo>
                      <a:pt x="1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3" y="24"/>
                    </a:lnTo>
                    <a:lnTo>
                      <a:pt x="9" y="24"/>
                    </a:lnTo>
                    <a:lnTo>
                      <a:pt x="10" y="23"/>
                    </a:lnTo>
                    <a:lnTo>
                      <a:pt x="12" y="21"/>
                    </a:lnTo>
                    <a:lnTo>
                      <a:pt x="12" y="15"/>
                    </a:lnTo>
                    <a:lnTo>
                      <a:pt x="17" y="15"/>
                    </a:lnTo>
                    <a:lnTo>
                      <a:pt x="19" y="12"/>
                    </a:lnTo>
                    <a:lnTo>
                      <a:pt x="23" y="14"/>
                    </a:lnTo>
                    <a:lnTo>
                      <a:pt x="30" y="9"/>
                    </a:lnTo>
                    <a:lnTo>
                      <a:pt x="33" y="4"/>
                    </a:lnTo>
                    <a:lnTo>
                      <a:pt x="34" y="3"/>
                    </a:lnTo>
                    <a:lnTo>
                      <a:pt x="36" y="3"/>
                    </a:lnTo>
                    <a:lnTo>
                      <a:pt x="37" y="4"/>
                    </a:lnTo>
                    <a:lnTo>
                      <a:pt x="40" y="4"/>
                    </a:lnTo>
                    <a:lnTo>
                      <a:pt x="41" y="4"/>
                    </a:lnTo>
                    <a:lnTo>
                      <a:pt x="44" y="3"/>
                    </a:lnTo>
                    <a:lnTo>
                      <a:pt x="51" y="0"/>
                    </a:lnTo>
                    <a:lnTo>
                      <a:pt x="53" y="3"/>
                    </a:lnTo>
                    <a:lnTo>
                      <a:pt x="53" y="5"/>
                    </a:lnTo>
                    <a:lnTo>
                      <a:pt x="53" y="8"/>
                    </a:lnTo>
                    <a:lnTo>
                      <a:pt x="51" y="12"/>
                    </a:lnTo>
                    <a:lnTo>
                      <a:pt x="48" y="16"/>
                    </a:lnTo>
                    <a:lnTo>
                      <a:pt x="48" y="20"/>
                    </a:lnTo>
                    <a:lnTo>
                      <a:pt x="48" y="25"/>
                    </a:lnTo>
                    <a:lnTo>
                      <a:pt x="47" y="32"/>
                    </a:lnTo>
                    <a:lnTo>
                      <a:pt x="46" y="36"/>
                    </a:lnTo>
                    <a:lnTo>
                      <a:pt x="45" y="43"/>
                    </a:lnTo>
                    <a:lnTo>
                      <a:pt x="45" y="46"/>
                    </a:lnTo>
                    <a:lnTo>
                      <a:pt x="46" y="49"/>
                    </a:lnTo>
                    <a:lnTo>
                      <a:pt x="47" y="51"/>
                    </a:lnTo>
                    <a:lnTo>
                      <a:pt x="46" y="52"/>
                    </a:lnTo>
                    <a:lnTo>
                      <a:pt x="42" y="51"/>
                    </a:lnTo>
                    <a:lnTo>
                      <a:pt x="40" y="49"/>
                    </a:lnTo>
                    <a:lnTo>
                      <a:pt x="39" y="49"/>
                    </a:lnTo>
                    <a:lnTo>
                      <a:pt x="37" y="49"/>
                    </a:lnTo>
                    <a:lnTo>
                      <a:pt x="33" y="50"/>
                    </a:lnTo>
                    <a:lnTo>
                      <a:pt x="24" y="47"/>
                    </a:lnTo>
                    <a:lnTo>
                      <a:pt x="22" y="48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02" name="Freeform 502"/>
              <p:cNvSpPr>
                <a:spLocks/>
              </p:cNvSpPr>
              <p:nvPr/>
            </p:nvSpPr>
            <p:spPr bwMode="auto">
              <a:xfrm>
                <a:off x="2257" y="2804"/>
                <a:ext cx="34" cy="24"/>
              </a:xfrm>
              <a:custGeom>
                <a:avLst/>
                <a:gdLst/>
                <a:ahLst/>
                <a:cxnLst>
                  <a:cxn ang="0">
                    <a:pos x="32" y="2"/>
                  </a:cxn>
                  <a:cxn ang="0">
                    <a:pos x="33" y="5"/>
                  </a:cxn>
                  <a:cxn ang="0">
                    <a:pos x="33" y="12"/>
                  </a:cxn>
                  <a:cxn ang="0">
                    <a:pos x="33" y="13"/>
                  </a:cxn>
                  <a:cxn ang="0">
                    <a:pos x="31" y="16"/>
                  </a:cxn>
                  <a:cxn ang="0">
                    <a:pos x="31" y="17"/>
                  </a:cxn>
                  <a:cxn ang="0">
                    <a:pos x="34" y="24"/>
                  </a:cxn>
                  <a:cxn ang="0">
                    <a:pos x="30" y="21"/>
                  </a:cxn>
                  <a:cxn ang="0">
                    <a:pos x="28" y="21"/>
                  </a:cxn>
                  <a:cxn ang="0">
                    <a:pos x="23" y="22"/>
                  </a:cxn>
                  <a:cxn ang="0">
                    <a:pos x="19" y="21"/>
                  </a:cxn>
                  <a:cxn ang="0">
                    <a:pos x="15" y="21"/>
                  </a:cxn>
                  <a:cxn ang="0">
                    <a:pos x="12" y="20"/>
                  </a:cxn>
                  <a:cxn ang="0">
                    <a:pos x="9" y="21"/>
                  </a:cxn>
                  <a:cxn ang="0">
                    <a:pos x="7" y="23"/>
                  </a:cxn>
                  <a:cxn ang="0">
                    <a:pos x="7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7"/>
                  </a:cxn>
                  <a:cxn ang="0">
                    <a:pos x="2" y="16"/>
                  </a:cxn>
                  <a:cxn ang="0">
                    <a:pos x="8" y="16"/>
                  </a:cxn>
                  <a:cxn ang="0">
                    <a:pos x="11" y="17"/>
                  </a:cxn>
                  <a:cxn ang="0">
                    <a:pos x="17" y="18"/>
                  </a:cxn>
                  <a:cxn ang="0">
                    <a:pos x="21" y="18"/>
                  </a:cxn>
                  <a:cxn ang="0">
                    <a:pos x="24" y="17"/>
                  </a:cxn>
                  <a:cxn ang="0">
                    <a:pos x="26" y="16"/>
                  </a:cxn>
                  <a:cxn ang="0">
                    <a:pos x="25" y="15"/>
                  </a:cxn>
                  <a:cxn ang="0">
                    <a:pos x="21" y="12"/>
                  </a:cxn>
                  <a:cxn ang="0">
                    <a:pos x="21" y="11"/>
                  </a:cxn>
                  <a:cxn ang="0">
                    <a:pos x="22" y="7"/>
                  </a:cxn>
                  <a:cxn ang="0">
                    <a:pos x="20" y="5"/>
                  </a:cxn>
                  <a:cxn ang="0">
                    <a:pos x="18" y="4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3" y="0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2" y="2"/>
                  </a:cxn>
                  <a:cxn ang="0">
                    <a:pos x="32" y="2"/>
                  </a:cxn>
                </a:cxnLst>
                <a:rect l="0" t="0" r="r" b="b"/>
                <a:pathLst>
                  <a:path w="34" h="24">
                    <a:moveTo>
                      <a:pt x="32" y="2"/>
                    </a:moveTo>
                    <a:lnTo>
                      <a:pt x="33" y="5"/>
                    </a:lnTo>
                    <a:lnTo>
                      <a:pt x="33" y="12"/>
                    </a:lnTo>
                    <a:lnTo>
                      <a:pt x="33" y="13"/>
                    </a:lnTo>
                    <a:lnTo>
                      <a:pt x="31" y="16"/>
                    </a:lnTo>
                    <a:lnTo>
                      <a:pt x="31" y="17"/>
                    </a:lnTo>
                    <a:lnTo>
                      <a:pt x="34" y="24"/>
                    </a:lnTo>
                    <a:lnTo>
                      <a:pt x="30" y="21"/>
                    </a:lnTo>
                    <a:lnTo>
                      <a:pt x="28" y="21"/>
                    </a:lnTo>
                    <a:lnTo>
                      <a:pt x="23" y="22"/>
                    </a:lnTo>
                    <a:lnTo>
                      <a:pt x="19" y="21"/>
                    </a:lnTo>
                    <a:lnTo>
                      <a:pt x="15" y="21"/>
                    </a:lnTo>
                    <a:lnTo>
                      <a:pt x="12" y="20"/>
                    </a:lnTo>
                    <a:lnTo>
                      <a:pt x="9" y="21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2" y="16"/>
                    </a:lnTo>
                    <a:lnTo>
                      <a:pt x="8" y="16"/>
                    </a:lnTo>
                    <a:lnTo>
                      <a:pt x="11" y="17"/>
                    </a:lnTo>
                    <a:lnTo>
                      <a:pt x="17" y="18"/>
                    </a:lnTo>
                    <a:lnTo>
                      <a:pt x="21" y="18"/>
                    </a:lnTo>
                    <a:lnTo>
                      <a:pt x="24" y="17"/>
                    </a:lnTo>
                    <a:lnTo>
                      <a:pt x="26" y="16"/>
                    </a:lnTo>
                    <a:lnTo>
                      <a:pt x="25" y="15"/>
                    </a:lnTo>
                    <a:lnTo>
                      <a:pt x="21" y="12"/>
                    </a:lnTo>
                    <a:lnTo>
                      <a:pt x="21" y="11"/>
                    </a:lnTo>
                    <a:lnTo>
                      <a:pt x="22" y="7"/>
                    </a:lnTo>
                    <a:lnTo>
                      <a:pt x="20" y="5"/>
                    </a:lnTo>
                    <a:lnTo>
                      <a:pt x="18" y="4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2" y="2"/>
                    </a:lnTo>
                    <a:lnTo>
                      <a:pt x="32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03" name="Freeform 503"/>
              <p:cNvSpPr>
                <a:spLocks/>
              </p:cNvSpPr>
              <p:nvPr/>
            </p:nvSpPr>
            <p:spPr bwMode="auto">
              <a:xfrm>
                <a:off x="2257" y="2804"/>
                <a:ext cx="34" cy="24"/>
              </a:xfrm>
              <a:custGeom>
                <a:avLst/>
                <a:gdLst/>
                <a:ahLst/>
                <a:cxnLst>
                  <a:cxn ang="0">
                    <a:pos x="32" y="2"/>
                  </a:cxn>
                  <a:cxn ang="0">
                    <a:pos x="33" y="5"/>
                  </a:cxn>
                  <a:cxn ang="0">
                    <a:pos x="33" y="12"/>
                  </a:cxn>
                  <a:cxn ang="0">
                    <a:pos x="33" y="13"/>
                  </a:cxn>
                  <a:cxn ang="0">
                    <a:pos x="31" y="16"/>
                  </a:cxn>
                  <a:cxn ang="0">
                    <a:pos x="31" y="17"/>
                  </a:cxn>
                  <a:cxn ang="0">
                    <a:pos x="34" y="24"/>
                  </a:cxn>
                  <a:cxn ang="0">
                    <a:pos x="30" y="21"/>
                  </a:cxn>
                  <a:cxn ang="0">
                    <a:pos x="28" y="21"/>
                  </a:cxn>
                  <a:cxn ang="0">
                    <a:pos x="23" y="22"/>
                  </a:cxn>
                  <a:cxn ang="0">
                    <a:pos x="19" y="21"/>
                  </a:cxn>
                  <a:cxn ang="0">
                    <a:pos x="15" y="21"/>
                  </a:cxn>
                  <a:cxn ang="0">
                    <a:pos x="12" y="20"/>
                  </a:cxn>
                  <a:cxn ang="0">
                    <a:pos x="9" y="21"/>
                  </a:cxn>
                  <a:cxn ang="0">
                    <a:pos x="7" y="23"/>
                  </a:cxn>
                  <a:cxn ang="0">
                    <a:pos x="7" y="23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7"/>
                  </a:cxn>
                  <a:cxn ang="0">
                    <a:pos x="2" y="16"/>
                  </a:cxn>
                  <a:cxn ang="0">
                    <a:pos x="8" y="16"/>
                  </a:cxn>
                  <a:cxn ang="0">
                    <a:pos x="11" y="17"/>
                  </a:cxn>
                  <a:cxn ang="0">
                    <a:pos x="17" y="18"/>
                  </a:cxn>
                  <a:cxn ang="0">
                    <a:pos x="21" y="18"/>
                  </a:cxn>
                  <a:cxn ang="0">
                    <a:pos x="24" y="17"/>
                  </a:cxn>
                  <a:cxn ang="0">
                    <a:pos x="26" y="16"/>
                  </a:cxn>
                  <a:cxn ang="0">
                    <a:pos x="25" y="15"/>
                  </a:cxn>
                  <a:cxn ang="0">
                    <a:pos x="21" y="12"/>
                  </a:cxn>
                  <a:cxn ang="0">
                    <a:pos x="21" y="11"/>
                  </a:cxn>
                  <a:cxn ang="0">
                    <a:pos x="22" y="7"/>
                  </a:cxn>
                  <a:cxn ang="0">
                    <a:pos x="20" y="5"/>
                  </a:cxn>
                  <a:cxn ang="0">
                    <a:pos x="18" y="4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3" y="0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2" y="2"/>
                  </a:cxn>
                  <a:cxn ang="0">
                    <a:pos x="32" y="2"/>
                  </a:cxn>
                </a:cxnLst>
                <a:rect l="0" t="0" r="r" b="b"/>
                <a:pathLst>
                  <a:path w="34" h="24">
                    <a:moveTo>
                      <a:pt x="32" y="2"/>
                    </a:moveTo>
                    <a:lnTo>
                      <a:pt x="33" y="5"/>
                    </a:lnTo>
                    <a:lnTo>
                      <a:pt x="33" y="12"/>
                    </a:lnTo>
                    <a:lnTo>
                      <a:pt x="33" y="13"/>
                    </a:lnTo>
                    <a:lnTo>
                      <a:pt x="31" y="16"/>
                    </a:lnTo>
                    <a:lnTo>
                      <a:pt x="31" y="17"/>
                    </a:lnTo>
                    <a:lnTo>
                      <a:pt x="34" y="24"/>
                    </a:lnTo>
                    <a:lnTo>
                      <a:pt x="30" y="21"/>
                    </a:lnTo>
                    <a:lnTo>
                      <a:pt x="28" y="21"/>
                    </a:lnTo>
                    <a:lnTo>
                      <a:pt x="23" y="22"/>
                    </a:lnTo>
                    <a:lnTo>
                      <a:pt x="19" y="21"/>
                    </a:lnTo>
                    <a:lnTo>
                      <a:pt x="15" y="21"/>
                    </a:lnTo>
                    <a:lnTo>
                      <a:pt x="12" y="20"/>
                    </a:lnTo>
                    <a:lnTo>
                      <a:pt x="9" y="21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2" y="16"/>
                    </a:lnTo>
                    <a:lnTo>
                      <a:pt x="8" y="16"/>
                    </a:lnTo>
                    <a:lnTo>
                      <a:pt x="11" y="17"/>
                    </a:lnTo>
                    <a:lnTo>
                      <a:pt x="17" y="18"/>
                    </a:lnTo>
                    <a:lnTo>
                      <a:pt x="21" y="18"/>
                    </a:lnTo>
                    <a:lnTo>
                      <a:pt x="24" y="17"/>
                    </a:lnTo>
                    <a:lnTo>
                      <a:pt x="26" y="16"/>
                    </a:lnTo>
                    <a:lnTo>
                      <a:pt x="25" y="15"/>
                    </a:lnTo>
                    <a:lnTo>
                      <a:pt x="21" y="12"/>
                    </a:lnTo>
                    <a:lnTo>
                      <a:pt x="21" y="11"/>
                    </a:lnTo>
                    <a:lnTo>
                      <a:pt x="22" y="7"/>
                    </a:lnTo>
                    <a:lnTo>
                      <a:pt x="20" y="5"/>
                    </a:lnTo>
                    <a:lnTo>
                      <a:pt x="18" y="4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2" y="2"/>
                    </a:lnTo>
                    <a:lnTo>
                      <a:pt x="32" y="2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04" name="Freeform 504"/>
              <p:cNvSpPr>
                <a:spLocks/>
              </p:cNvSpPr>
              <p:nvPr/>
            </p:nvSpPr>
            <p:spPr bwMode="auto">
              <a:xfrm>
                <a:off x="2288" y="2804"/>
                <a:ext cx="42" cy="28"/>
              </a:xfrm>
              <a:custGeom>
                <a:avLst/>
                <a:gdLst/>
                <a:ahLst/>
                <a:cxnLst>
                  <a:cxn ang="0">
                    <a:pos x="3" y="24"/>
                  </a:cxn>
                  <a:cxn ang="0">
                    <a:pos x="0" y="17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2" y="12"/>
                  </a:cxn>
                  <a:cxn ang="0">
                    <a:pos x="2" y="5"/>
                  </a:cxn>
                  <a:cxn ang="0">
                    <a:pos x="1" y="2"/>
                  </a:cxn>
                  <a:cxn ang="0">
                    <a:pos x="4" y="0"/>
                  </a:cxn>
                  <a:cxn ang="0">
                    <a:pos x="6" y="1"/>
                  </a:cxn>
                  <a:cxn ang="0">
                    <a:pos x="8" y="1"/>
                  </a:cxn>
                  <a:cxn ang="0">
                    <a:pos x="10" y="0"/>
                  </a:cxn>
                  <a:cxn ang="0">
                    <a:pos x="12" y="0"/>
                  </a:cxn>
                  <a:cxn ang="0">
                    <a:pos x="13" y="1"/>
                  </a:cxn>
                  <a:cxn ang="0">
                    <a:pos x="14" y="2"/>
                  </a:cxn>
                  <a:cxn ang="0">
                    <a:pos x="19" y="3"/>
                  </a:cxn>
                  <a:cxn ang="0">
                    <a:pos x="23" y="3"/>
                  </a:cxn>
                  <a:cxn ang="0">
                    <a:pos x="24" y="5"/>
                  </a:cxn>
                  <a:cxn ang="0">
                    <a:pos x="26" y="7"/>
                  </a:cxn>
                  <a:cxn ang="0">
                    <a:pos x="29" y="9"/>
                  </a:cxn>
                  <a:cxn ang="0">
                    <a:pos x="30" y="9"/>
                  </a:cxn>
                  <a:cxn ang="0">
                    <a:pos x="34" y="11"/>
                  </a:cxn>
                  <a:cxn ang="0">
                    <a:pos x="39" y="13"/>
                  </a:cxn>
                  <a:cxn ang="0">
                    <a:pos x="41" y="15"/>
                  </a:cxn>
                  <a:cxn ang="0">
                    <a:pos x="42" y="17"/>
                  </a:cxn>
                  <a:cxn ang="0">
                    <a:pos x="41" y="18"/>
                  </a:cxn>
                  <a:cxn ang="0">
                    <a:pos x="40" y="20"/>
                  </a:cxn>
                  <a:cxn ang="0">
                    <a:pos x="39" y="22"/>
                  </a:cxn>
                  <a:cxn ang="0">
                    <a:pos x="37" y="21"/>
                  </a:cxn>
                  <a:cxn ang="0">
                    <a:pos x="35" y="18"/>
                  </a:cxn>
                  <a:cxn ang="0">
                    <a:pos x="33" y="18"/>
                  </a:cxn>
                  <a:cxn ang="0">
                    <a:pos x="29" y="18"/>
                  </a:cxn>
                  <a:cxn ang="0">
                    <a:pos x="27" y="17"/>
                  </a:cxn>
                  <a:cxn ang="0">
                    <a:pos x="25" y="17"/>
                  </a:cxn>
                  <a:cxn ang="0">
                    <a:pos x="23" y="18"/>
                  </a:cxn>
                  <a:cxn ang="0">
                    <a:pos x="19" y="21"/>
                  </a:cxn>
                  <a:cxn ang="0">
                    <a:pos x="17" y="21"/>
                  </a:cxn>
                  <a:cxn ang="0">
                    <a:pos x="15" y="18"/>
                  </a:cxn>
                  <a:cxn ang="0">
                    <a:pos x="15" y="18"/>
                  </a:cxn>
                  <a:cxn ang="0">
                    <a:pos x="14" y="18"/>
                  </a:cxn>
                  <a:cxn ang="0">
                    <a:pos x="10" y="20"/>
                  </a:cxn>
                  <a:cxn ang="0">
                    <a:pos x="8" y="24"/>
                  </a:cxn>
                  <a:cxn ang="0">
                    <a:pos x="6" y="28"/>
                  </a:cxn>
                  <a:cxn ang="0">
                    <a:pos x="4" y="27"/>
                  </a:cxn>
                  <a:cxn ang="0">
                    <a:pos x="3" y="24"/>
                  </a:cxn>
                </a:cxnLst>
                <a:rect l="0" t="0" r="r" b="b"/>
                <a:pathLst>
                  <a:path w="42" h="28">
                    <a:moveTo>
                      <a:pt x="3" y="24"/>
                    </a:moveTo>
                    <a:lnTo>
                      <a:pt x="0" y="17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2" y="5"/>
                    </a:lnTo>
                    <a:lnTo>
                      <a:pt x="1" y="2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3" y="1"/>
                    </a:lnTo>
                    <a:lnTo>
                      <a:pt x="14" y="2"/>
                    </a:lnTo>
                    <a:lnTo>
                      <a:pt x="19" y="3"/>
                    </a:lnTo>
                    <a:lnTo>
                      <a:pt x="23" y="3"/>
                    </a:lnTo>
                    <a:lnTo>
                      <a:pt x="24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9"/>
                    </a:lnTo>
                    <a:lnTo>
                      <a:pt x="34" y="11"/>
                    </a:lnTo>
                    <a:lnTo>
                      <a:pt x="39" y="13"/>
                    </a:lnTo>
                    <a:lnTo>
                      <a:pt x="41" y="15"/>
                    </a:lnTo>
                    <a:lnTo>
                      <a:pt x="42" y="17"/>
                    </a:lnTo>
                    <a:lnTo>
                      <a:pt x="41" y="18"/>
                    </a:lnTo>
                    <a:lnTo>
                      <a:pt x="40" y="20"/>
                    </a:lnTo>
                    <a:lnTo>
                      <a:pt x="39" y="22"/>
                    </a:lnTo>
                    <a:lnTo>
                      <a:pt x="37" y="21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29" y="18"/>
                    </a:lnTo>
                    <a:lnTo>
                      <a:pt x="27" y="17"/>
                    </a:lnTo>
                    <a:lnTo>
                      <a:pt x="25" y="17"/>
                    </a:lnTo>
                    <a:lnTo>
                      <a:pt x="23" y="18"/>
                    </a:lnTo>
                    <a:lnTo>
                      <a:pt x="19" y="21"/>
                    </a:lnTo>
                    <a:lnTo>
                      <a:pt x="17" y="21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4" y="18"/>
                    </a:lnTo>
                    <a:lnTo>
                      <a:pt x="10" y="20"/>
                    </a:lnTo>
                    <a:lnTo>
                      <a:pt x="8" y="24"/>
                    </a:lnTo>
                    <a:lnTo>
                      <a:pt x="6" y="28"/>
                    </a:lnTo>
                    <a:lnTo>
                      <a:pt x="4" y="27"/>
                    </a:lnTo>
                    <a:lnTo>
                      <a:pt x="3" y="2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05" name="Freeform 505"/>
              <p:cNvSpPr>
                <a:spLocks/>
              </p:cNvSpPr>
              <p:nvPr/>
            </p:nvSpPr>
            <p:spPr bwMode="auto">
              <a:xfrm>
                <a:off x="2288" y="2804"/>
                <a:ext cx="42" cy="28"/>
              </a:xfrm>
              <a:custGeom>
                <a:avLst/>
                <a:gdLst/>
                <a:ahLst/>
                <a:cxnLst>
                  <a:cxn ang="0">
                    <a:pos x="3" y="24"/>
                  </a:cxn>
                  <a:cxn ang="0">
                    <a:pos x="0" y="17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2" y="12"/>
                  </a:cxn>
                  <a:cxn ang="0">
                    <a:pos x="2" y="5"/>
                  </a:cxn>
                  <a:cxn ang="0">
                    <a:pos x="1" y="2"/>
                  </a:cxn>
                  <a:cxn ang="0">
                    <a:pos x="4" y="0"/>
                  </a:cxn>
                  <a:cxn ang="0">
                    <a:pos x="6" y="1"/>
                  </a:cxn>
                  <a:cxn ang="0">
                    <a:pos x="8" y="1"/>
                  </a:cxn>
                  <a:cxn ang="0">
                    <a:pos x="10" y="0"/>
                  </a:cxn>
                  <a:cxn ang="0">
                    <a:pos x="12" y="0"/>
                  </a:cxn>
                  <a:cxn ang="0">
                    <a:pos x="13" y="1"/>
                  </a:cxn>
                  <a:cxn ang="0">
                    <a:pos x="14" y="2"/>
                  </a:cxn>
                  <a:cxn ang="0">
                    <a:pos x="19" y="3"/>
                  </a:cxn>
                  <a:cxn ang="0">
                    <a:pos x="23" y="3"/>
                  </a:cxn>
                  <a:cxn ang="0">
                    <a:pos x="24" y="5"/>
                  </a:cxn>
                  <a:cxn ang="0">
                    <a:pos x="26" y="7"/>
                  </a:cxn>
                  <a:cxn ang="0">
                    <a:pos x="29" y="9"/>
                  </a:cxn>
                  <a:cxn ang="0">
                    <a:pos x="30" y="9"/>
                  </a:cxn>
                  <a:cxn ang="0">
                    <a:pos x="34" y="11"/>
                  </a:cxn>
                  <a:cxn ang="0">
                    <a:pos x="39" y="13"/>
                  </a:cxn>
                  <a:cxn ang="0">
                    <a:pos x="41" y="15"/>
                  </a:cxn>
                  <a:cxn ang="0">
                    <a:pos x="42" y="17"/>
                  </a:cxn>
                  <a:cxn ang="0">
                    <a:pos x="41" y="18"/>
                  </a:cxn>
                  <a:cxn ang="0">
                    <a:pos x="40" y="20"/>
                  </a:cxn>
                  <a:cxn ang="0">
                    <a:pos x="39" y="22"/>
                  </a:cxn>
                  <a:cxn ang="0">
                    <a:pos x="37" y="21"/>
                  </a:cxn>
                  <a:cxn ang="0">
                    <a:pos x="35" y="18"/>
                  </a:cxn>
                  <a:cxn ang="0">
                    <a:pos x="33" y="18"/>
                  </a:cxn>
                  <a:cxn ang="0">
                    <a:pos x="29" y="18"/>
                  </a:cxn>
                  <a:cxn ang="0">
                    <a:pos x="27" y="17"/>
                  </a:cxn>
                  <a:cxn ang="0">
                    <a:pos x="25" y="17"/>
                  </a:cxn>
                  <a:cxn ang="0">
                    <a:pos x="23" y="18"/>
                  </a:cxn>
                  <a:cxn ang="0">
                    <a:pos x="19" y="21"/>
                  </a:cxn>
                  <a:cxn ang="0">
                    <a:pos x="17" y="21"/>
                  </a:cxn>
                  <a:cxn ang="0">
                    <a:pos x="15" y="18"/>
                  </a:cxn>
                  <a:cxn ang="0">
                    <a:pos x="15" y="18"/>
                  </a:cxn>
                  <a:cxn ang="0">
                    <a:pos x="14" y="18"/>
                  </a:cxn>
                  <a:cxn ang="0">
                    <a:pos x="10" y="20"/>
                  </a:cxn>
                  <a:cxn ang="0">
                    <a:pos x="8" y="24"/>
                  </a:cxn>
                  <a:cxn ang="0">
                    <a:pos x="6" y="28"/>
                  </a:cxn>
                  <a:cxn ang="0">
                    <a:pos x="4" y="27"/>
                  </a:cxn>
                  <a:cxn ang="0">
                    <a:pos x="3" y="24"/>
                  </a:cxn>
                </a:cxnLst>
                <a:rect l="0" t="0" r="r" b="b"/>
                <a:pathLst>
                  <a:path w="42" h="28">
                    <a:moveTo>
                      <a:pt x="3" y="24"/>
                    </a:moveTo>
                    <a:lnTo>
                      <a:pt x="0" y="17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2" y="5"/>
                    </a:lnTo>
                    <a:lnTo>
                      <a:pt x="1" y="2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3" y="1"/>
                    </a:lnTo>
                    <a:lnTo>
                      <a:pt x="14" y="2"/>
                    </a:lnTo>
                    <a:lnTo>
                      <a:pt x="19" y="3"/>
                    </a:lnTo>
                    <a:lnTo>
                      <a:pt x="23" y="3"/>
                    </a:lnTo>
                    <a:lnTo>
                      <a:pt x="24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9"/>
                    </a:lnTo>
                    <a:lnTo>
                      <a:pt x="34" y="11"/>
                    </a:lnTo>
                    <a:lnTo>
                      <a:pt x="39" y="13"/>
                    </a:lnTo>
                    <a:lnTo>
                      <a:pt x="41" y="15"/>
                    </a:lnTo>
                    <a:lnTo>
                      <a:pt x="42" y="17"/>
                    </a:lnTo>
                    <a:lnTo>
                      <a:pt x="41" y="18"/>
                    </a:lnTo>
                    <a:lnTo>
                      <a:pt x="40" y="20"/>
                    </a:lnTo>
                    <a:lnTo>
                      <a:pt x="39" y="22"/>
                    </a:lnTo>
                    <a:lnTo>
                      <a:pt x="37" y="21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29" y="18"/>
                    </a:lnTo>
                    <a:lnTo>
                      <a:pt x="27" y="17"/>
                    </a:lnTo>
                    <a:lnTo>
                      <a:pt x="25" y="17"/>
                    </a:lnTo>
                    <a:lnTo>
                      <a:pt x="23" y="18"/>
                    </a:lnTo>
                    <a:lnTo>
                      <a:pt x="19" y="21"/>
                    </a:lnTo>
                    <a:lnTo>
                      <a:pt x="17" y="21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4" y="18"/>
                    </a:lnTo>
                    <a:lnTo>
                      <a:pt x="10" y="20"/>
                    </a:lnTo>
                    <a:lnTo>
                      <a:pt x="8" y="24"/>
                    </a:lnTo>
                    <a:lnTo>
                      <a:pt x="6" y="28"/>
                    </a:lnTo>
                    <a:lnTo>
                      <a:pt x="4" y="27"/>
                    </a:lnTo>
                    <a:lnTo>
                      <a:pt x="3" y="2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06" name="Freeform 506"/>
              <p:cNvSpPr>
                <a:spLocks/>
              </p:cNvSpPr>
              <p:nvPr/>
            </p:nvSpPr>
            <p:spPr bwMode="auto">
              <a:xfrm>
                <a:off x="2120" y="2913"/>
                <a:ext cx="40" cy="38"/>
              </a:xfrm>
              <a:custGeom>
                <a:avLst/>
                <a:gdLst/>
                <a:ahLst/>
                <a:cxnLst>
                  <a:cxn ang="0">
                    <a:pos x="30" y="9"/>
                  </a:cxn>
                  <a:cxn ang="0">
                    <a:pos x="34" y="14"/>
                  </a:cxn>
                  <a:cxn ang="0">
                    <a:pos x="37" y="18"/>
                  </a:cxn>
                  <a:cxn ang="0">
                    <a:pos x="40" y="20"/>
                  </a:cxn>
                  <a:cxn ang="0">
                    <a:pos x="37" y="19"/>
                  </a:cxn>
                  <a:cxn ang="0">
                    <a:pos x="36" y="22"/>
                  </a:cxn>
                  <a:cxn ang="0">
                    <a:pos x="38" y="27"/>
                  </a:cxn>
                  <a:cxn ang="0">
                    <a:pos x="37" y="32"/>
                  </a:cxn>
                  <a:cxn ang="0">
                    <a:pos x="36" y="35"/>
                  </a:cxn>
                  <a:cxn ang="0">
                    <a:pos x="35" y="36"/>
                  </a:cxn>
                  <a:cxn ang="0">
                    <a:pos x="33" y="31"/>
                  </a:cxn>
                  <a:cxn ang="0">
                    <a:pos x="30" y="30"/>
                  </a:cxn>
                  <a:cxn ang="0">
                    <a:pos x="31" y="32"/>
                  </a:cxn>
                  <a:cxn ang="0">
                    <a:pos x="31" y="34"/>
                  </a:cxn>
                  <a:cxn ang="0">
                    <a:pos x="26" y="31"/>
                  </a:cxn>
                  <a:cxn ang="0">
                    <a:pos x="28" y="27"/>
                  </a:cxn>
                  <a:cxn ang="0">
                    <a:pos x="24" y="23"/>
                  </a:cxn>
                  <a:cxn ang="0">
                    <a:pos x="20" y="21"/>
                  </a:cxn>
                  <a:cxn ang="0">
                    <a:pos x="15" y="18"/>
                  </a:cxn>
                  <a:cxn ang="0">
                    <a:pos x="14" y="15"/>
                  </a:cxn>
                  <a:cxn ang="0">
                    <a:pos x="9" y="12"/>
                  </a:cxn>
                  <a:cxn ang="0">
                    <a:pos x="8" y="14"/>
                  </a:cxn>
                  <a:cxn ang="0">
                    <a:pos x="11" y="15"/>
                  </a:cxn>
                  <a:cxn ang="0">
                    <a:pos x="9" y="20"/>
                  </a:cxn>
                  <a:cxn ang="0">
                    <a:pos x="6" y="17"/>
                  </a:cxn>
                  <a:cxn ang="0">
                    <a:pos x="2" y="14"/>
                  </a:cxn>
                  <a:cxn ang="0">
                    <a:pos x="0" y="10"/>
                  </a:cxn>
                  <a:cxn ang="0">
                    <a:pos x="3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15" y="2"/>
                  </a:cxn>
                  <a:cxn ang="0">
                    <a:pos x="18" y="2"/>
                  </a:cxn>
                  <a:cxn ang="0">
                    <a:pos x="24" y="5"/>
                  </a:cxn>
                </a:cxnLst>
                <a:rect l="0" t="0" r="r" b="b"/>
                <a:pathLst>
                  <a:path w="40" h="38">
                    <a:moveTo>
                      <a:pt x="25" y="4"/>
                    </a:moveTo>
                    <a:lnTo>
                      <a:pt x="30" y="9"/>
                    </a:lnTo>
                    <a:lnTo>
                      <a:pt x="32" y="12"/>
                    </a:lnTo>
                    <a:lnTo>
                      <a:pt x="34" y="14"/>
                    </a:lnTo>
                    <a:lnTo>
                      <a:pt x="35" y="14"/>
                    </a:lnTo>
                    <a:lnTo>
                      <a:pt x="37" y="18"/>
                    </a:lnTo>
                    <a:lnTo>
                      <a:pt x="40" y="20"/>
                    </a:lnTo>
                    <a:lnTo>
                      <a:pt x="40" y="20"/>
                    </a:lnTo>
                    <a:lnTo>
                      <a:pt x="39" y="20"/>
                    </a:lnTo>
                    <a:lnTo>
                      <a:pt x="37" y="19"/>
                    </a:lnTo>
                    <a:lnTo>
                      <a:pt x="36" y="20"/>
                    </a:lnTo>
                    <a:lnTo>
                      <a:pt x="36" y="22"/>
                    </a:lnTo>
                    <a:lnTo>
                      <a:pt x="36" y="25"/>
                    </a:lnTo>
                    <a:lnTo>
                      <a:pt x="38" y="27"/>
                    </a:lnTo>
                    <a:lnTo>
                      <a:pt x="36" y="29"/>
                    </a:lnTo>
                    <a:lnTo>
                      <a:pt x="37" y="32"/>
                    </a:lnTo>
                    <a:lnTo>
                      <a:pt x="35" y="34"/>
                    </a:lnTo>
                    <a:lnTo>
                      <a:pt x="36" y="35"/>
                    </a:lnTo>
                    <a:lnTo>
                      <a:pt x="35" y="38"/>
                    </a:lnTo>
                    <a:lnTo>
                      <a:pt x="35" y="36"/>
                    </a:lnTo>
                    <a:lnTo>
                      <a:pt x="33" y="34"/>
                    </a:lnTo>
                    <a:lnTo>
                      <a:pt x="33" y="31"/>
                    </a:lnTo>
                    <a:lnTo>
                      <a:pt x="31" y="30"/>
                    </a:lnTo>
                    <a:lnTo>
                      <a:pt x="30" y="30"/>
                    </a:lnTo>
                    <a:lnTo>
                      <a:pt x="29" y="30"/>
                    </a:lnTo>
                    <a:lnTo>
                      <a:pt x="31" y="32"/>
                    </a:lnTo>
                    <a:lnTo>
                      <a:pt x="32" y="34"/>
                    </a:lnTo>
                    <a:lnTo>
                      <a:pt x="31" y="34"/>
                    </a:lnTo>
                    <a:lnTo>
                      <a:pt x="27" y="32"/>
                    </a:lnTo>
                    <a:lnTo>
                      <a:pt x="26" y="31"/>
                    </a:lnTo>
                    <a:lnTo>
                      <a:pt x="28" y="29"/>
                    </a:lnTo>
                    <a:lnTo>
                      <a:pt x="28" y="27"/>
                    </a:lnTo>
                    <a:lnTo>
                      <a:pt x="27" y="25"/>
                    </a:lnTo>
                    <a:lnTo>
                      <a:pt x="24" y="23"/>
                    </a:lnTo>
                    <a:lnTo>
                      <a:pt x="21" y="22"/>
                    </a:lnTo>
                    <a:lnTo>
                      <a:pt x="20" y="21"/>
                    </a:lnTo>
                    <a:lnTo>
                      <a:pt x="16" y="20"/>
                    </a:lnTo>
                    <a:lnTo>
                      <a:pt x="15" y="18"/>
                    </a:lnTo>
                    <a:lnTo>
                      <a:pt x="15" y="16"/>
                    </a:lnTo>
                    <a:lnTo>
                      <a:pt x="14" y="15"/>
                    </a:lnTo>
                    <a:lnTo>
                      <a:pt x="13" y="14"/>
                    </a:lnTo>
                    <a:lnTo>
                      <a:pt x="9" y="12"/>
                    </a:lnTo>
                    <a:lnTo>
                      <a:pt x="7" y="11"/>
                    </a:lnTo>
                    <a:lnTo>
                      <a:pt x="8" y="14"/>
                    </a:lnTo>
                    <a:lnTo>
                      <a:pt x="9" y="15"/>
                    </a:lnTo>
                    <a:lnTo>
                      <a:pt x="11" y="15"/>
                    </a:lnTo>
                    <a:lnTo>
                      <a:pt x="12" y="16"/>
                    </a:lnTo>
                    <a:lnTo>
                      <a:pt x="9" y="20"/>
                    </a:lnTo>
                    <a:lnTo>
                      <a:pt x="8" y="18"/>
                    </a:lnTo>
                    <a:lnTo>
                      <a:pt x="6" y="17"/>
                    </a:lnTo>
                    <a:lnTo>
                      <a:pt x="3" y="15"/>
                    </a:lnTo>
                    <a:lnTo>
                      <a:pt x="2" y="14"/>
                    </a:lnTo>
                    <a:lnTo>
                      <a:pt x="1" y="13"/>
                    </a:lnTo>
                    <a:lnTo>
                      <a:pt x="0" y="10"/>
                    </a:lnTo>
                    <a:lnTo>
                      <a:pt x="1" y="8"/>
                    </a:lnTo>
                    <a:lnTo>
                      <a:pt x="3" y="7"/>
                    </a:lnTo>
                    <a:lnTo>
                      <a:pt x="3" y="4"/>
                    </a:lnTo>
                    <a:lnTo>
                      <a:pt x="0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11" y="3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8" y="2"/>
                    </a:lnTo>
                    <a:lnTo>
                      <a:pt x="20" y="4"/>
                    </a:lnTo>
                    <a:lnTo>
                      <a:pt x="24" y="5"/>
                    </a:lnTo>
                    <a:lnTo>
                      <a:pt x="25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07" name="Freeform 507"/>
              <p:cNvSpPr>
                <a:spLocks/>
              </p:cNvSpPr>
              <p:nvPr/>
            </p:nvSpPr>
            <p:spPr bwMode="auto">
              <a:xfrm>
                <a:off x="2120" y="2913"/>
                <a:ext cx="40" cy="38"/>
              </a:xfrm>
              <a:custGeom>
                <a:avLst/>
                <a:gdLst/>
                <a:ahLst/>
                <a:cxnLst>
                  <a:cxn ang="0">
                    <a:pos x="30" y="9"/>
                  </a:cxn>
                  <a:cxn ang="0">
                    <a:pos x="34" y="14"/>
                  </a:cxn>
                  <a:cxn ang="0">
                    <a:pos x="37" y="18"/>
                  </a:cxn>
                  <a:cxn ang="0">
                    <a:pos x="40" y="20"/>
                  </a:cxn>
                  <a:cxn ang="0">
                    <a:pos x="37" y="19"/>
                  </a:cxn>
                  <a:cxn ang="0">
                    <a:pos x="36" y="22"/>
                  </a:cxn>
                  <a:cxn ang="0">
                    <a:pos x="38" y="27"/>
                  </a:cxn>
                  <a:cxn ang="0">
                    <a:pos x="37" y="32"/>
                  </a:cxn>
                  <a:cxn ang="0">
                    <a:pos x="36" y="35"/>
                  </a:cxn>
                  <a:cxn ang="0">
                    <a:pos x="35" y="36"/>
                  </a:cxn>
                  <a:cxn ang="0">
                    <a:pos x="33" y="31"/>
                  </a:cxn>
                  <a:cxn ang="0">
                    <a:pos x="30" y="30"/>
                  </a:cxn>
                  <a:cxn ang="0">
                    <a:pos x="31" y="32"/>
                  </a:cxn>
                  <a:cxn ang="0">
                    <a:pos x="31" y="34"/>
                  </a:cxn>
                  <a:cxn ang="0">
                    <a:pos x="26" y="31"/>
                  </a:cxn>
                  <a:cxn ang="0">
                    <a:pos x="28" y="27"/>
                  </a:cxn>
                  <a:cxn ang="0">
                    <a:pos x="24" y="23"/>
                  </a:cxn>
                  <a:cxn ang="0">
                    <a:pos x="20" y="21"/>
                  </a:cxn>
                  <a:cxn ang="0">
                    <a:pos x="15" y="18"/>
                  </a:cxn>
                  <a:cxn ang="0">
                    <a:pos x="14" y="15"/>
                  </a:cxn>
                  <a:cxn ang="0">
                    <a:pos x="9" y="12"/>
                  </a:cxn>
                  <a:cxn ang="0">
                    <a:pos x="8" y="14"/>
                  </a:cxn>
                  <a:cxn ang="0">
                    <a:pos x="11" y="15"/>
                  </a:cxn>
                  <a:cxn ang="0">
                    <a:pos x="9" y="20"/>
                  </a:cxn>
                  <a:cxn ang="0">
                    <a:pos x="6" y="17"/>
                  </a:cxn>
                  <a:cxn ang="0">
                    <a:pos x="2" y="14"/>
                  </a:cxn>
                  <a:cxn ang="0">
                    <a:pos x="0" y="10"/>
                  </a:cxn>
                  <a:cxn ang="0">
                    <a:pos x="3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15" y="2"/>
                  </a:cxn>
                  <a:cxn ang="0">
                    <a:pos x="18" y="2"/>
                  </a:cxn>
                  <a:cxn ang="0">
                    <a:pos x="24" y="5"/>
                  </a:cxn>
                </a:cxnLst>
                <a:rect l="0" t="0" r="r" b="b"/>
                <a:pathLst>
                  <a:path w="40" h="38">
                    <a:moveTo>
                      <a:pt x="25" y="4"/>
                    </a:moveTo>
                    <a:lnTo>
                      <a:pt x="30" y="9"/>
                    </a:lnTo>
                    <a:lnTo>
                      <a:pt x="32" y="12"/>
                    </a:lnTo>
                    <a:lnTo>
                      <a:pt x="34" y="14"/>
                    </a:lnTo>
                    <a:lnTo>
                      <a:pt x="35" y="14"/>
                    </a:lnTo>
                    <a:lnTo>
                      <a:pt x="37" y="18"/>
                    </a:lnTo>
                    <a:lnTo>
                      <a:pt x="40" y="20"/>
                    </a:lnTo>
                    <a:lnTo>
                      <a:pt x="40" y="20"/>
                    </a:lnTo>
                    <a:lnTo>
                      <a:pt x="39" y="20"/>
                    </a:lnTo>
                    <a:lnTo>
                      <a:pt x="37" y="19"/>
                    </a:lnTo>
                    <a:lnTo>
                      <a:pt x="36" y="20"/>
                    </a:lnTo>
                    <a:lnTo>
                      <a:pt x="36" y="22"/>
                    </a:lnTo>
                    <a:lnTo>
                      <a:pt x="36" y="25"/>
                    </a:lnTo>
                    <a:lnTo>
                      <a:pt x="38" y="27"/>
                    </a:lnTo>
                    <a:lnTo>
                      <a:pt x="36" y="29"/>
                    </a:lnTo>
                    <a:lnTo>
                      <a:pt x="37" y="32"/>
                    </a:lnTo>
                    <a:lnTo>
                      <a:pt x="35" y="34"/>
                    </a:lnTo>
                    <a:lnTo>
                      <a:pt x="36" y="35"/>
                    </a:lnTo>
                    <a:lnTo>
                      <a:pt x="35" y="38"/>
                    </a:lnTo>
                    <a:lnTo>
                      <a:pt x="35" y="36"/>
                    </a:lnTo>
                    <a:lnTo>
                      <a:pt x="33" y="34"/>
                    </a:lnTo>
                    <a:lnTo>
                      <a:pt x="33" y="31"/>
                    </a:lnTo>
                    <a:lnTo>
                      <a:pt x="31" y="30"/>
                    </a:lnTo>
                    <a:lnTo>
                      <a:pt x="30" y="30"/>
                    </a:lnTo>
                    <a:lnTo>
                      <a:pt x="29" y="30"/>
                    </a:lnTo>
                    <a:lnTo>
                      <a:pt x="31" y="32"/>
                    </a:lnTo>
                    <a:lnTo>
                      <a:pt x="32" y="34"/>
                    </a:lnTo>
                    <a:lnTo>
                      <a:pt x="31" y="34"/>
                    </a:lnTo>
                    <a:lnTo>
                      <a:pt x="27" y="32"/>
                    </a:lnTo>
                    <a:lnTo>
                      <a:pt x="26" y="31"/>
                    </a:lnTo>
                    <a:lnTo>
                      <a:pt x="28" y="29"/>
                    </a:lnTo>
                    <a:lnTo>
                      <a:pt x="28" y="27"/>
                    </a:lnTo>
                    <a:lnTo>
                      <a:pt x="27" y="25"/>
                    </a:lnTo>
                    <a:lnTo>
                      <a:pt x="24" y="23"/>
                    </a:lnTo>
                    <a:lnTo>
                      <a:pt x="21" y="22"/>
                    </a:lnTo>
                    <a:lnTo>
                      <a:pt x="20" y="21"/>
                    </a:lnTo>
                    <a:lnTo>
                      <a:pt x="16" y="20"/>
                    </a:lnTo>
                    <a:lnTo>
                      <a:pt x="15" y="18"/>
                    </a:lnTo>
                    <a:lnTo>
                      <a:pt x="15" y="16"/>
                    </a:lnTo>
                    <a:lnTo>
                      <a:pt x="14" y="15"/>
                    </a:lnTo>
                    <a:lnTo>
                      <a:pt x="13" y="14"/>
                    </a:lnTo>
                    <a:lnTo>
                      <a:pt x="9" y="12"/>
                    </a:lnTo>
                    <a:lnTo>
                      <a:pt x="7" y="11"/>
                    </a:lnTo>
                    <a:lnTo>
                      <a:pt x="8" y="14"/>
                    </a:lnTo>
                    <a:lnTo>
                      <a:pt x="9" y="15"/>
                    </a:lnTo>
                    <a:lnTo>
                      <a:pt x="11" y="15"/>
                    </a:lnTo>
                    <a:lnTo>
                      <a:pt x="12" y="16"/>
                    </a:lnTo>
                    <a:lnTo>
                      <a:pt x="9" y="20"/>
                    </a:lnTo>
                    <a:lnTo>
                      <a:pt x="8" y="18"/>
                    </a:lnTo>
                    <a:lnTo>
                      <a:pt x="6" y="17"/>
                    </a:lnTo>
                    <a:lnTo>
                      <a:pt x="3" y="15"/>
                    </a:lnTo>
                    <a:lnTo>
                      <a:pt x="2" y="14"/>
                    </a:lnTo>
                    <a:lnTo>
                      <a:pt x="1" y="13"/>
                    </a:lnTo>
                    <a:lnTo>
                      <a:pt x="0" y="10"/>
                    </a:lnTo>
                    <a:lnTo>
                      <a:pt x="1" y="8"/>
                    </a:lnTo>
                    <a:lnTo>
                      <a:pt x="3" y="7"/>
                    </a:lnTo>
                    <a:lnTo>
                      <a:pt x="3" y="4"/>
                    </a:lnTo>
                    <a:lnTo>
                      <a:pt x="0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11" y="3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8" y="2"/>
                    </a:lnTo>
                    <a:lnTo>
                      <a:pt x="20" y="4"/>
                    </a:lnTo>
                    <a:lnTo>
                      <a:pt x="24" y="5"/>
                    </a:lnTo>
                    <a:lnTo>
                      <a:pt x="25" y="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08" name="Freeform 508"/>
              <p:cNvSpPr>
                <a:spLocks/>
              </p:cNvSpPr>
              <p:nvPr/>
            </p:nvSpPr>
            <p:spPr bwMode="auto">
              <a:xfrm>
                <a:off x="2344" y="2821"/>
                <a:ext cx="18" cy="8"/>
              </a:xfrm>
              <a:custGeom>
                <a:avLst/>
                <a:gdLst/>
                <a:ahLst/>
                <a:cxnLst>
                  <a:cxn ang="0">
                    <a:pos x="4" y="8"/>
                  </a:cxn>
                  <a:cxn ang="0">
                    <a:pos x="1" y="8"/>
                  </a:cxn>
                  <a:cxn ang="0">
                    <a:pos x="1" y="6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5" y="1"/>
                  </a:cxn>
                  <a:cxn ang="0">
                    <a:pos x="7" y="1"/>
                  </a:cxn>
                  <a:cxn ang="0">
                    <a:pos x="16" y="1"/>
                  </a:cxn>
                  <a:cxn ang="0">
                    <a:pos x="18" y="2"/>
                  </a:cxn>
                  <a:cxn ang="0">
                    <a:pos x="18" y="3"/>
                  </a:cxn>
                  <a:cxn ang="0">
                    <a:pos x="17" y="5"/>
                  </a:cxn>
                  <a:cxn ang="0">
                    <a:pos x="17" y="6"/>
                  </a:cxn>
                  <a:cxn ang="0">
                    <a:pos x="15" y="7"/>
                  </a:cxn>
                  <a:cxn ang="0">
                    <a:pos x="14" y="7"/>
                  </a:cxn>
                  <a:cxn ang="0">
                    <a:pos x="10" y="7"/>
                  </a:cxn>
                  <a:cxn ang="0">
                    <a:pos x="6" y="7"/>
                  </a:cxn>
                  <a:cxn ang="0">
                    <a:pos x="4" y="8"/>
                  </a:cxn>
                </a:cxnLst>
                <a:rect l="0" t="0" r="r" b="b"/>
                <a:pathLst>
                  <a:path w="18" h="8">
                    <a:moveTo>
                      <a:pt x="4" y="8"/>
                    </a:moveTo>
                    <a:lnTo>
                      <a:pt x="1" y="8"/>
                    </a:lnTo>
                    <a:lnTo>
                      <a:pt x="1" y="6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16" y="1"/>
                    </a:lnTo>
                    <a:lnTo>
                      <a:pt x="18" y="2"/>
                    </a:lnTo>
                    <a:lnTo>
                      <a:pt x="18" y="3"/>
                    </a:lnTo>
                    <a:lnTo>
                      <a:pt x="17" y="5"/>
                    </a:lnTo>
                    <a:lnTo>
                      <a:pt x="17" y="6"/>
                    </a:lnTo>
                    <a:lnTo>
                      <a:pt x="15" y="7"/>
                    </a:lnTo>
                    <a:lnTo>
                      <a:pt x="14" y="7"/>
                    </a:lnTo>
                    <a:lnTo>
                      <a:pt x="10" y="7"/>
                    </a:lnTo>
                    <a:lnTo>
                      <a:pt x="6" y="7"/>
                    </a:lnTo>
                    <a:lnTo>
                      <a:pt x="4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09" name="Freeform 509"/>
              <p:cNvSpPr>
                <a:spLocks/>
              </p:cNvSpPr>
              <p:nvPr/>
            </p:nvSpPr>
            <p:spPr bwMode="auto">
              <a:xfrm>
                <a:off x="2344" y="2821"/>
                <a:ext cx="18" cy="8"/>
              </a:xfrm>
              <a:custGeom>
                <a:avLst/>
                <a:gdLst/>
                <a:ahLst/>
                <a:cxnLst>
                  <a:cxn ang="0">
                    <a:pos x="4" y="8"/>
                  </a:cxn>
                  <a:cxn ang="0">
                    <a:pos x="1" y="8"/>
                  </a:cxn>
                  <a:cxn ang="0">
                    <a:pos x="1" y="6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5" y="1"/>
                  </a:cxn>
                  <a:cxn ang="0">
                    <a:pos x="7" y="1"/>
                  </a:cxn>
                  <a:cxn ang="0">
                    <a:pos x="16" y="1"/>
                  </a:cxn>
                  <a:cxn ang="0">
                    <a:pos x="18" y="2"/>
                  </a:cxn>
                  <a:cxn ang="0">
                    <a:pos x="18" y="3"/>
                  </a:cxn>
                  <a:cxn ang="0">
                    <a:pos x="17" y="5"/>
                  </a:cxn>
                  <a:cxn ang="0">
                    <a:pos x="17" y="6"/>
                  </a:cxn>
                  <a:cxn ang="0">
                    <a:pos x="15" y="7"/>
                  </a:cxn>
                  <a:cxn ang="0">
                    <a:pos x="14" y="7"/>
                  </a:cxn>
                  <a:cxn ang="0">
                    <a:pos x="10" y="7"/>
                  </a:cxn>
                  <a:cxn ang="0">
                    <a:pos x="6" y="7"/>
                  </a:cxn>
                  <a:cxn ang="0">
                    <a:pos x="4" y="8"/>
                  </a:cxn>
                </a:cxnLst>
                <a:rect l="0" t="0" r="r" b="b"/>
                <a:pathLst>
                  <a:path w="18" h="8">
                    <a:moveTo>
                      <a:pt x="4" y="8"/>
                    </a:moveTo>
                    <a:lnTo>
                      <a:pt x="1" y="8"/>
                    </a:lnTo>
                    <a:lnTo>
                      <a:pt x="1" y="6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16" y="1"/>
                    </a:lnTo>
                    <a:lnTo>
                      <a:pt x="18" y="2"/>
                    </a:lnTo>
                    <a:lnTo>
                      <a:pt x="18" y="3"/>
                    </a:lnTo>
                    <a:lnTo>
                      <a:pt x="17" y="5"/>
                    </a:lnTo>
                    <a:lnTo>
                      <a:pt x="17" y="6"/>
                    </a:lnTo>
                    <a:lnTo>
                      <a:pt x="15" y="7"/>
                    </a:lnTo>
                    <a:lnTo>
                      <a:pt x="14" y="7"/>
                    </a:lnTo>
                    <a:lnTo>
                      <a:pt x="10" y="7"/>
                    </a:lnTo>
                    <a:lnTo>
                      <a:pt x="6" y="7"/>
                    </a:lnTo>
                    <a:lnTo>
                      <a:pt x="4" y="8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10" name="Freeform 510"/>
              <p:cNvSpPr>
                <a:spLocks/>
              </p:cNvSpPr>
              <p:nvPr/>
            </p:nvSpPr>
            <p:spPr bwMode="auto">
              <a:xfrm>
                <a:off x="2155" y="2932"/>
                <a:ext cx="70" cy="30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9" y="7"/>
                  </a:cxn>
                  <a:cxn ang="0">
                    <a:pos x="14" y="8"/>
                  </a:cxn>
                  <a:cxn ang="0">
                    <a:pos x="17" y="9"/>
                  </a:cxn>
                  <a:cxn ang="0">
                    <a:pos x="24" y="9"/>
                  </a:cxn>
                  <a:cxn ang="0">
                    <a:pos x="34" y="5"/>
                  </a:cxn>
                  <a:cxn ang="0">
                    <a:pos x="43" y="1"/>
                  </a:cxn>
                  <a:cxn ang="0">
                    <a:pos x="48" y="2"/>
                  </a:cxn>
                  <a:cxn ang="0">
                    <a:pos x="56" y="3"/>
                  </a:cxn>
                  <a:cxn ang="0">
                    <a:pos x="63" y="8"/>
                  </a:cxn>
                  <a:cxn ang="0">
                    <a:pos x="66" y="14"/>
                  </a:cxn>
                  <a:cxn ang="0">
                    <a:pos x="70" y="20"/>
                  </a:cxn>
                  <a:cxn ang="0">
                    <a:pos x="68" y="23"/>
                  </a:cxn>
                  <a:cxn ang="0">
                    <a:pos x="64" y="23"/>
                  </a:cxn>
                  <a:cxn ang="0">
                    <a:pos x="63" y="26"/>
                  </a:cxn>
                  <a:cxn ang="0">
                    <a:pos x="61" y="30"/>
                  </a:cxn>
                  <a:cxn ang="0">
                    <a:pos x="56" y="21"/>
                  </a:cxn>
                  <a:cxn ang="0">
                    <a:pos x="57" y="18"/>
                  </a:cxn>
                  <a:cxn ang="0">
                    <a:pos x="62" y="18"/>
                  </a:cxn>
                  <a:cxn ang="0">
                    <a:pos x="60" y="16"/>
                  </a:cxn>
                  <a:cxn ang="0">
                    <a:pos x="57" y="15"/>
                  </a:cxn>
                  <a:cxn ang="0">
                    <a:pos x="54" y="13"/>
                  </a:cxn>
                  <a:cxn ang="0">
                    <a:pos x="52" y="10"/>
                  </a:cxn>
                  <a:cxn ang="0">
                    <a:pos x="50" y="9"/>
                  </a:cxn>
                  <a:cxn ang="0">
                    <a:pos x="49" y="8"/>
                  </a:cxn>
                  <a:cxn ang="0">
                    <a:pos x="44" y="7"/>
                  </a:cxn>
                  <a:cxn ang="0">
                    <a:pos x="39" y="9"/>
                  </a:cxn>
                  <a:cxn ang="0">
                    <a:pos x="39" y="12"/>
                  </a:cxn>
                  <a:cxn ang="0">
                    <a:pos x="34" y="15"/>
                  </a:cxn>
                  <a:cxn ang="0">
                    <a:pos x="30" y="18"/>
                  </a:cxn>
                  <a:cxn ang="0">
                    <a:pos x="32" y="21"/>
                  </a:cxn>
                  <a:cxn ang="0">
                    <a:pos x="36" y="25"/>
                  </a:cxn>
                  <a:cxn ang="0">
                    <a:pos x="34" y="27"/>
                  </a:cxn>
                  <a:cxn ang="0">
                    <a:pos x="30" y="29"/>
                  </a:cxn>
                  <a:cxn ang="0">
                    <a:pos x="26" y="29"/>
                  </a:cxn>
                  <a:cxn ang="0">
                    <a:pos x="25" y="27"/>
                  </a:cxn>
                  <a:cxn ang="0">
                    <a:pos x="22" y="21"/>
                  </a:cxn>
                  <a:cxn ang="0">
                    <a:pos x="17" y="22"/>
                  </a:cxn>
                  <a:cxn ang="0">
                    <a:pos x="14" y="18"/>
                  </a:cxn>
                  <a:cxn ang="0">
                    <a:pos x="7" y="16"/>
                  </a:cxn>
                  <a:cxn ang="0">
                    <a:pos x="2" y="17"/>
                  </a:cxn>
                  <a:cxn ang="0">
                    <a:pos x="1" y="16"/>
                  </a:cxn>
                  <a:cxn ang="0">
                    <a:pos x="2" y="13"/>
                  </a:cxn>
                  <a:cxn ang="0">
                    <a:pos x="3" y="8"/>
                  </a:cxn>
                  <a:cxn ang="0">
                    <a:pos x="1" y="3"/>
                  </a:cxn>
                  <a:cxn ang="0">
                    <a:pos x="2" y="0"/>
                  </a:cxn>
                  <a:cxn ang="0">
                    <a:pos x="5" y="1"/>
                  </a:cxn>
                </a:cxnLst>
                <a:rect l="0" t="0" r="r" b="b"/>
                <a:pathLst>
                  <a:path w="70" h="30">
                    <a:moveTo>
                      <a:pt x="5" y="1"/>
                    </a:moveTo>
                    <a:lnTo>
                      <a:pt x="8" y="2"/>
                    </a:lnTo>
                    <a:lnTo>
                      <a:pt x="9" y="5"/>
                    </a:lnTo>
                    <a:lnTo>
                      <a:pt x="9" y="7"/>
                    </a:lnTo>
                    <a:lnTo>
                      <a:pt x="11" y="8"/>
                    </a:lnTo>
                    <a:lnTo>
                      <a:pt x="14" y="8"/>
                    </a:lnTo>
                    <a:lnTo>
                      <a:pt x="15" y="7"/>
                    </a:lnTo>
                    <a:lnTo>
                      <a:pt x="17" y="9"/>
                    </a:lnTo>
                    <a:lnTo>
                      <a:pt x="21" y="10"/>
                    </a:lnTo>
                    <a:lnTo>
                      <a:pt x="24" y="9"/>
                    </a:lnTo>
                    <a:lnTo>
                      <a:pt x="31" y="5"/>
                    </a:lnTo>
                    <a:lnTo>
                      <a:pt x="34" y="5"/>
                    </a:lnTo>
                    <a:lnTo>
                      <a:pt x="41" y="0"/>
                    </a:lnTo>
                    <a:lnTo>
                      <a:pt x="43" y="1"/>
                    </a:lnTo>
                    <a:lnTo>
                      <a:pt x="48" y="1"/>
                    </a:lnTo>
                    <a:lnTo>
                      <a:pt x="48" y="2"/>
                    </a:lnTo>
                    <a:lnTo>
                      <a:pt x="52" y="2"/>
                    </a:lnTo>
                    <a:lnTo>
                      <a:pt x="56" y="3"/>
                    </a:lnTo>
                    <a:lnTo>
                      <a:pt x="60" y="5"/>
                    </a:lnTo>
                    <a:lnTo>
                      <a:pt x="63" y="8"/>
                    </a:lnTo>
                    <a:lnTo>
                      <a:pt x="66" y="12"/>
                    </a:lnTo>
                    <a:lnTo>
                      <a:pt x="66" y="14"/>
                    </a:lnTo>
                    <a:lnTo>
                      <a:pt x="67" y="15"/>
                    </a:lnTo>
                    <a:lnTo>
                      <a:pt x="70" y="20"/>
                    </a:lnTo>
                    <a:lnTo>
                      <a:pt x="68" y="21"/>
                    </a:lnTo>
                    <a:lnTo>
                      <a:pt x="68" y="23"/>
                    </a:lnTo>
                    <a:lnTo>
                      <a:pt x="65" y="25"/>
                    </a:lnTo>
                    <a:lnTo>
                      <a:pt x="64" y="23"/>
                    </a:lnTo>
                    <a:lnTo>
                      <a:pt x="63" y="23"/>
                    </a:lnTo>
                    <a:lnTo>
                      <a:pt x="63" y="26"/>
                    </a:lnTo>
                    <a:lnTo>
                      <a:pt x="62" y="26"/>
                    </a:lnTo>
                    <a:lnTo>
                      <a:pt x="61" y="30"/>
                    </a:lnTo>
                    <a:lnTo>
                      <a:pt x="59" y="26"/>
                    </a:lnTo>
                    <a:lnTo>
                      <a:pt x="56" y="21"/>
                    </a:lnTo>
                    <a:lnTo>
                      <a:pt x="56" y="19"/>
                    </a:lnTo>
                    <a:lnTo>
                      <a:pt x="57" y="18"/>
                    </a:lnTo>
                    <a:lnTo>
                      <a:pt x="58" y="17"/>
                    </a:lnTo>
                    <a:lnTo>
                      <a:pt x="62" y="18"/>
                    </a:lnTo>
                    <a:lnTo>
                      <a:pt x="60" y="17"/>
                    </a:lnTo>
                    <a:lnTo>
                      <a:pt x="60" y="16"/>
                    </a:lnTo>
                    <a:lnTo>
                      <a:pt x="59" y="13"/>
                    </a:lnTo>
                    <a:lnTo>
                      <a:pt x="57" y="15"/>
                    </a:lnTo>
                    <a:lnTo>
                      <a:pt x="55" y="15"/>
                    </a:lnTo>
                    <a:lnTo>
                      <a:pt x="54" y="13"/>
                    </a:lnTo>
                    <a:lnTo>
                      <a:pt x="53" y="12"/>
                    </a:lnTo>
                    <a:lnTo>
                      <a:pt x="52" y="10"/>
                    </a:lnTo>
                    <a:lnTo>
                      <a:pt x="52" y="11"/>
                    </a:lnTo>
                    <a:lnTo>
                      <a:pt x="50" y="9"/>
                    </a:lnTo>
                    <a:lnTo>
                      <a:pt x="50" y="10"/>
                    </a:lnTo>
                    <a:lnTo>
                      <a:pt x="49" y="8"/>
                    </a:lnTo>
                    <a:lnTo>
                      <a:pt x="47" y="7"/>
                    </a:lnTo>
                    <a:lnTo>
                      <a:pt x="44" y="7"/>
                    </a:lnTo>
                    <a:lnTo>
                      <a:pt x="41" y="9"/>
                    </a:lnTo>
                    <a:lnTo>
                      <a:pt x="39" y="9"/>
                    </a:lnTo>
                    <a:lnTo>
                      <a:pt x="38" y="11"/>
                    </a:lnTo>
                    <a:lnTo>
                      <a:pt x="39" y="12"/>
                    </a:lnTo>
                    <a:lnTo>
                      <a:pt x="36" y="14"/>
                    </a:lnTo>
                    <a:lnTo>
                      <a:pt x="34" y="15"/>
                    </a:lnTo>
                    <a:lnTo>
                      <a:pt x="32" y="15"/>
                    </a:lnTo>
                    <a:lnTo>
                      <a:pt x="30" y="18"/>
                    </a:lnTo>
                    <a:lnTo>
                      <a:pt x="31" y="19"/>
                    </a:lnTo>
                    <a:lnTo>
                      <a:pt x="32" y="21"/>
                    </a:lnTo>
                    <a:lnTo>
                      <a:pt x="35" y="23"/>
                    </a:lnTo>
                    <a:lnTo>
                      <a:pt x="36" y="25"/>
                    </a:lnTo>
                    <a:lnTo>
                      <a:pt x="36" y="26"/>
                    </a:lnTo>
                    <a:lnTo>
                      <a:pt x="34" y="27"/>
                    </a:lnTo>
                    <a:lnTo>
                      <a:pt x="33" y="26"/>
                    </a:lnTo>
                    <a:lnTo>
                      <a:pt x="30" y="29"/>
                    </a:lnTo>
                    <a:lnTo>
                      <a:pt x="27" y="29"/>
                    </a:lnTo>
                    <a:lnTo>
                      <a:pt x="26" y="29"/>
                    </a:lnTo>
                    <a:lnTo>
                      <a:pt x="25" y="28"/>
                    </a:lnTo>
                    <a:lnTo>
                      <a:pt x="25" y="27"/>
                    </a:lnTo>
                    <a:lnTo>
                      <a:pt x="23" y="23"/>
                    </a:lnTo>
                    <a:lnTo>
                      <a:pt x="22" y="21"/>
                    </a:lnTo>
                    <a:lnTo>
                      <a:pt x="21" y="24"/>
                    </a:lnTo>
                    <a:lnTo>
                      <a:pt x="17" y="22"/>
                    </a:lnTo>
                    <a:lnTo>
                      <a:pt x="15" y="18"/>
                    </a:lnTo>
                    <a:lnTo>
                      <a:pt x="14" y="18"/>
                    </a:lnTo>
                    <a:lnTo>
                      <a:pt x="9" y="18"/>
                    </a:lnTo>
                    <a:lnTo>
                      <a:pt x="7" y="16"/>
                    </a:lnTo>
                    <a:lnTo>
                      <a:pt x="4" y="16"/>
                    </a:lnTo>
                    <a:lnTo>
                      <a:pt x="2" y="17"/>
                    </a:lnTo>
                    <a:lnTo>
                      <a:pt x="0" y="19"/>
                    </a:lnTo>
                    <a:lnTo>
                      <a:pt x="1" y="16"/>
                    </a:lnTo>
                    <a:lnTo>
                      <a:pt x="0" y="15"/>
                    </a:lnTo>
                    <a:lnTo>
                      <a:pt x="2" y="13"/>
                    </a:lnTo>
                    <a:lnTo>
                      <a:pt x="1" y="10"/>
                    </a:lnTo>
                    <a:lnTo>
                      <a:pt x="3" y="8"/>
                    </a:lnTo>
                    <a:lnTo>
                      <a:pt x="1" y="6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5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11" name="Freeform 511"/>
              <p:cNvSpPr>
                <a:spLocks/>
              </p:cNvSpPr>
              <p:nvPr/>
            </p:nvSpPr>
            <p:spPr bwMode="auto">
              <a:xfrm>
                <a:off x="2155" y="2932"/>
                <a:ext cx="70" cy="30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9" y="7"/>
                  </a:cxn>
                  <a:cxn ang="0">
                    <a:pos x="14" y="8"/>
                  </a:cxn>
                  <a:cxn ang="0">
                    <a:pos x="17" y="9"/>
                  </a:cxn>
                  <a:cxn ang="0">
                    <a:pos x="24" y="9"/>
                  </a:cxn>
                  <a:cxn ang="0">
                    <a:pos x="34" y="5"/>
                  </a:cxn>
                  <a:cxn ang="0">
                    <a:pos x="43" y="1"/>
                  </a:cxn>
                  <a:cxn ang="0">
                    <a:pos x="48" y="2"/>
                  </a:cxn>
                  <a:cxn ang="0">
                    <a:pos x="56" y="3"/>
                  </a:cxn>
                  <a:cxn ang="0">
                    <a:pos x="63" y="8"/>
                  </a:cxn>
                  <a:cxn ang="0">
                    <a:pos x="66" y="14"/>
                  </a:cxn>
                  <a:cxn ang="0">
                    <a:pos x="70" y="20"/>
                  </a:cxn>
                  <a:cxn ang="0">
                    <a:pos x="68" y="23"/>
                  </a:cxn>
                  <a:cxn ang="0">
                    <a:pos x="64" y="23"/>
                  </a:cxn>
                  <a:cxn ang="0">
                    <a:pos x="63" y="26"/>
                  </a:cxn>
                  <a:cxn ang="0">
                    <a:pos x="61" y="30"/>
                  </a:cxn>
                  <a:cxn ang="0">
                    <a:pos x="56" y="21"/>
                  </a:cxn>
                  <a:cxn ang="0">
                    <a:pos x="57" y="18"/>
                  </a:cxn>
                  <a:cxn ang="0">
                    <a:pos x="62" y="18"/>
                  </a:cxn>
                  <a:cxn ang="0">
                    <a:pos x="60" y="16"/>
                  </a:cxn>
                  <a:cxn ang="0">
                    <a:pos x="57" y="15"/>
                  </a:cxn>
                  <a:cxn ang="0">
                    <a:pos x="54" y="13"/>
                  </a:cxn>
                  <a:cxn ang="0">
                    <a:pos x="52" y="10"/>
                  </a:cxn>
                  <a:cxn ang="0">
                    <a:pos x="50" y="9"/>
                  </a:cxn>
                  <a:cxn ang="0">
                    <a:pos x="49" y="8"/>
                  </a:cxn>
                  <a:cxn ang="0">
                    <a:pos x="44" y="7"/>
                  </a:cxn>
                  <a:cxn ang="0">
                    <a:pos x="39" y="9"/>
                  </a:cxn>
                  <a:cxn ang="0">
                    <a:pos x="39" y="12"/>
                  </a:cxn>
                  <a:cxn ang="0">
                    <a:pos x="34" y="15"/>
                  </a:cxn>
                  <a:cxn ang="0">
                    <a:pos x="30" y="18"/>
                  </a:cxn>
                  <a:cxn ang="0">
                    <a:pos x="32" y="21"/>
                  </a:cxn>
                  <a:cxn ang="0">
                    <a:pos x="36" y="25"/>
                  </a:cxn>
                  <a:cxn ang="0">
                    <a:pos x="34" y="27"/>
                  </a:cxn>
                  <a:cxn ang="0">
                    <a:pos x="30" y="29"/>
                  </a:cxn>
                  <a:cxn ang="0">
                    <a:pos x="26" y="29"/>
                  </a:cxn>
                  <a:cxn ang="0">
                    <a:pos x="25" y="27"/>
                  </a:cxn>
                  <a:cxn ang="0">
                    <a:pos x="22" y="21"/>
                  </a:cxn>
                  <a:cxn ang="0">
                    <a:pos x="17" y="22"/>
                  </a:cxn>
                  <a:cxn ang="0">
                    <a:pos x="14" y="18"/>
                  </a:cxn>
                  <a:cxn ang="0">
                    <a:pos x="7" y="16"/>
                  </a:cxn>
                  <a:cxn ang="0">
                    <a:pos x="2" y="17"/>
                  </a:cxn>
                  <a:cxn ang="0">
                    <a:pos x="1" y="16"/>
                  </a:cxn>
                  <a:cxn ang="0">
                    <a:pos x="2" y="13"/>
                  </a:cxn>
                  <a:cxn ang="0">
                    <a:pos x="3" y="8"/>
                  </a:cxn>
                  <a:cxn ang="0">
                    <a:pos x="1" y="3"/>
                  </a:cxn>
                  <a:cxn ang="0">
                    <a:pos x="2" y="0"/>
                  </a:cxn>
                  <a:cxn ang="0">
                    <a:pos x="5" y="1"/>
                  </a:cxn>
                </a:cxnLst>
                <a:rect l="0" t="0" r="r" b="b"/>
                <a:pathLst>
                  <a:path w="70" h="30">
                    <a:moveTo>
                      <a:pt x="5" y="1"/>
                    </a:moveTo>
                    <a:lnTo>
                      <a:pt x="8" y="2"/>
                    </a:lnTo>
                    <a:lnTo>
                      <a:pt x="9" y="5"/>
                    </a:lnTo>
                    <a:lnTo>
                      <a:pt x="9" y="7"/>
                    </a:lnTo>
                    <a:lnTo>
                      <a:pt x="11" y="8"/>
                    </a:lnTo>
                    <a:lnTo>
                      <a:pt x="14" y="8"/>
                    </a:lnTo>
                    <a:lnTo>
                      <a:pt x="15" y="7"/>
                    </a:lnTo>
                    <a:lnTo>
                      <a:pt x="17" y="9"/>
                    </a:lnTo>
                    <a:lnTo>
                      <a:pt x="21" y="10"/>
                    </a:lnTo>
                    <a:lnTo>
                      <a:pt x="24" y="9"/>
                    </a:lnTo>
                    <a:lnTo>
                      <a:pt x="31" y="5"/>
                    </a:lnTo>
                    <a:lnTo>
                      <a:pt x="34" y="5"/>
                    </a:lnTo>
                    <a:lnTo>
                      <a:pt x="41" y="0"/>
                    </a:lnTo>
                    <a:lnTo>
                      <a:pt x="43" y="1"/>
                    </a:lnTo>
                    <a:lnTo>
                      <a:pt x="48" y="1"/>
                    </a:lnTo>
                    <a:lnTo>
                      <a:pt x="48" y="2"/>
                    </a:lnTo>
                    <a:lnTo>
                      <a:pt x="52" y="2"/>
                    </a:lnTo>
                    <a:lnTo>
                      <a:pt x="56" y="3"/>
                    </a:lnTo>
                    <a:lnTo>
                      <a:pt x="60" y="5"/>
                    </a:lnTo>
                    <a:lnTo>
                      <a:pt x="63" y="8"/>
                    </a:lnTo>
                    <a:lnTo>
                      <a:pt x="66" y="12"/>
                    </a:lnTo>
                    <a:lnTo>
                      <a:pt x="66" y="14"/>
                    </a:lnTo>
                    <a:lnTo>
                      <a:pt x="67" y="15"/>
                    </a:lnTo>
                    <a:lnTo>
                      <a:pt x="70" y="20"/>
                    </a:lnTo>
                    <a:lnTo>
                      <a:pt x="68" y="21"/>
                    </a:lnTo>
                    <a:lnTo>
                      <a:pt x="68" y="23"/>
                    </a:lnTo>
                    <a:lnTo>
                      <a:pt x="65" y="25"/>
                    </a:lnTo>
                    <a:lnTo>
                      <a:pt x="64" y="23"/>
                    </a:lnTo>
                    <a:lnTo>
                      <a:pt x="63" y="23"/>
                    </a:lnTo>
                    <a:lnTo>
                      <a:pt x="63" y="26"/>
                    </a:lnTo>
                    <a:lnTo>
                      <a:pt x="62" y="26"/>
                    </a:lnTo>
                    <a:lnTo>
                      <a:pt x="61" y="30"/>
                    </a:lnTo>
                    <a:lnTo>
                      <a:pt x="59" y="26"/>
                    </a:lnTo>
                    <a:lnTo>
                      <a:pt x="56" y="21"/>
                    </a:lnTo>
                    <a:lnTo>
                      <a:pt x="56" y="19"/>
                    </a:lnTo>
                    <a:lnTo>
                      <a:pt x="57" y="18"/>
                    </a:lnTo>
                    <a:lnTo>
                      <a:pt x="58" y="17"/>
                    </a:lnTo>
                    <a:lnTo>
                      <a:pt x="62" y="18"/>
                    </a:lnTo>
                    <a:lnTo>
                      <a:pt x="60" y="17"/>
                    </a:lnTo>
                    <a:lnTo>
                      <a:pt x="60" y="16"/>
                    </a:lnTo>
                    <a:lnTo>
                      <a:pt x="59" y="13"/>
                    </a:lnTo>
                    <a:lnTo>
                      <a:pt x="57" y="15"/>
                    </a:lnTo>
                    <a:lnTo>
                      <a:pt x="55" y="15"/>
                    </a:lnTo>
                    <a:lnTo>
                      <a:pt x="54" y="13"/>
                    </a:lnTo>
                    <a:lnTo>
                      <a:pt x="53" y="12"/>
                    </a:lnTo>
                    <a:lnTo>
                      <a:pt x="52" y="10"/>
                    </a:lnTo>
                    <a:lnTo>
                      <a:pt x="52" y="11"/>
                    </a:lnTo>
                    <a:lnTo>
                      <a:pt x="50" y="9"/>
                    </a:lnTo>
                    <a:lnTo>
                      <a:pt x="50" y="10"/>
                    </a:lnTo>
                    <a:lnTo>
                      <a:pt x="49" y="8"/>
                    </a:lnTo>
                    <a:lnTo>
                      <a:pt x="47" y="7"/>
                    </a:lnTo>
                    <a:lnTo>
                      <a:pt x="44" y="7"/>
                    </a:lnTo>
                    <a:lnTo>
                      <a:pt x="41" y="9"/>
                    </a:lnTo>
                    <a:lnTo>
                      <a:pt x="39" y="9"/>
                    </a:lnTo>
                    <a:lnTo>
                      <a:pt x="38" y="11"/>
                    </a:lnTo>
                    <a:lnTo>
                      <a:pt x="39" y="12"/>
                    </a:lnTo>
                    <a:lnTo>
                      <a:pt x="36" y="14"/>
                    </a:lnTo>
                    <a:lnTo>
                      <a:pt x="34" y="15"/>
                    </a:lnTo>
                    <a:lnTo>
                      <a:pt x="32" y="15"/>
                    </a:lnTo>
                    <a:lnTo>
                      <a:pt x="30" y="18"/>
                    </a:lnTo>
                    <a:lnTo>
                      <a:pt x="31" y="19"/>
                    </a:lnTo>
                    <a:lnTo>
                      <a:pt x="32" y="21"/>
                    </a:lnTo>
                    <a:lnTo>
                      <a:pt x="35" y="23"/>
                    </a:lnTo>
                    <a:lnTo>
                      <a:pt x="36" y="25"/>
                    </a:lnTo>
                    <a:lnTo>
                      <a:pt x="36" y="26"/>
                    </a:lnTo>
                    <a:lnTo>
                      <a:pt x="34" y="27"/>
                    </a:lnTo>
                    <a:lnTo>
                      <a:pt x="33" y="26"/>
                    </a:lnTo>
                    <a:lnTo>
                      <a:pt x="30" y="29"/>
                    </a:lnTo>
                    <a:lnTo>
                      <a:pt x="27" y="29"/>
                    </a:lnTo>
                    <a:lnTo>
                      <a:pt x="26" y="29"/>
                    </a:lnTo>
                    <a:lnTo>
                      <a:pt x="25" y="28"/>
                    </a:lnTo>
                    <a:lnTo>
                      <a:pt x="25" y="27"/>
                    </a:lnTo>
                    <a:lnTo>
                      <a:pt x="23" y="23"/>
                    </a:lnTo>
                    <a:lnTo>
                      <a:pt x="22" y="21"/>
                    </a:lnTo>
                    <a:lnTo>
                      <a:pt x="21" y="24"/>
                    </a:lnTo>
                    <a:lnTo>
                      <a:pt x="17" y="22"/>
                    </a:lnTo>
                    <a:lnTo>
                      <a:pt x="15" y="18"/>
                    </a:lnTo>
                    <a:lnTo>
                      <a:pt x="14" y="18"/>
                    </a:lnTo>
                    <a:lnTo>
                      <a:pt x="9" y="18"/>
                    </a:lnTo>
                    <a:lnTo>
                      <a:pt x="7" y="16"/>
                    </a:lnTo>
                    <a:lnTo>
                      <a:pt x="4" y="16"/>
                    </a:lnTo>
                    <a:lnTo>
                      <a:pt x="2" y="17"/>
                    </a:lnTo>
                    <a:lnTo>
                      <a:pt x="0" y="19"/>
                    </a:lnTo>
                    <a:lnTo>
                      <a:pt x="1" y="16"/>
                    </a:lnTo>
                    <a:lnTo>
                      <a:pt x="0" y="15"/>
                    </a:lnTo>
                    <a:lnTo>
                      <a:pt x="2" y="13"/>
                    </a:lnTo>
                    <a:lnTo>
                      <a:pt x="1" y="10"/>
                    </a:lnTo>
                    <a:lnTo>
                      <a:pt x="3" y="8"/>
                    </a:lnTo>
                    <a:lnTo>
                      <a:pt x="1" y="6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5" y="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12" name="Freeform 512"/>
              <p:cNvSpPr>
                <a:spLocks/>
              </p:cNvSpPr>
              <p:nvPr/>
            </p:nvSpPr>
            <p:spPr bwMode="auto">
              <a:xfrm>
                <a:off x="2406" y="2917"/>
                <a:ext cx="12" cy="1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1" y="2"/>
                  </a:cxn>
                  <a:cxn ang="0">
                    <a:pos x="10" y="2"/>
                  </a:cxn>
                  <a:cxn ang="0">
                    <a:pos x="10" y="3"/>
                  </a:cxn>
                  <a:cxn ang="0">
                    <a:pos x="10" y="4"/>
                  </a:cxn>
                  <a:cxn ang="0">
                    <a:pos x="10" y="5"/>
                  </a:cxn>
                  <a:cxn ang="0">
                    <a:pos x="11" y="7"/>
                  </a:cxn>
                  <a:cxn ang="0">
                    <a:pos x="11" y="9"/>
                  </a:cxn>
                  <a:cxn ang="0">
                    <a:pos x="8" y="10"/>
                  </a:cxn>
                  <a:cxn ang="0">
                    <a:pos x="7" y="10"/>
                  </a:cxn>
                  <a:cxn ang="0">
                    <a:pos x="7" y="10"/>
                  </a:cxn>
                  <a:cxn ang="0">
                    <a:pos x="4" y="10"/>
                  </a:cxn>
                  <a:cxn ang="0">
                    <a:pos x="3" y="10"/>
                  </a:cxn>
                  <a:cxn ang="0">
                    <a:pos x="2" y="10"/>
                  </a:cxn>
                  <a:cxn ang="0">
                    <a:pos x="1" y="10"/>
                  </a:cxn>
                  <a:cxn ang="0">
                    <a:pos x="0" y="9"/>
                  </a:cxn>
                  <a:cxn ang="0">
                    <a:pos x="1" y="9"/>
                  </a:cxn>
                  <a:cxn ang="0">
                    <a:pos x="2" y="9"/>
                  </a:cxn>
                  <a:cxn ang="0">
                    <a:pos x="3" y="8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4" y="8"/>
                  </a:cxn>
                  <a:cxn ang="0">
                    <a:pos x="5" y="7"/>
                  </a:cxn>
                  <a:cxn ang="0">
                    <a:pos x="5" y="6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5" y="3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6" y="1"/>
                  </a:cxn>
                  <a:cxn ang="0">
                    <a:pos x="8" y="1"/>
                  </a:cxn>
                  <a:cxn ang="0">
                    <a:pos x="9" y="1"/>
                  </a:cxn>
                  <a:cxn ang="0">
                    <a:pos x="10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10">
                    <a:moveTo>
                      <a:pt x="12" y="0"/>
                    </a:moveTo>
                    <a:lnTo>
                      <a:pt x="11" y="2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11" y="7"/>
                    </a:lnTo>
                    <a:lnTo>
                      <a:pt x="11" y="9"/>
                    </a:lnTo>
                    <a:lnTo>
                      <a:pt x="8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4" y="10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1" y="9"/>
                    </a:lnTo>
                    <a:lnTo>
                      <a:pt x="2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13" name="Freeform 513"/>
              <p:cNvSpPr>
                <a:spLocks/>
              </p:cNvSpPr>
              <p:nvPr/>
            </p:nvSpPr>
            <p:spPr bwMode="auto">
              <a:xfrm>
                <a:off x="2406" y="2917"/>
                <a:ext cx="12" cy="1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1" y="2"/>
                  </a:cxn>
                  <a:cxn ang="0">
                    <a:pos x="10" y="2"/>
                  </a:cxn>
                  <a:cxn ang="0">
                    <a:pos x="10" y="3"/>
                  </a:cxn>
                  <a:cxn ang="0">
                    <a:pos x="10" y="4"/>
                  </a:cxn>
                  <a:cxn ang="0">
                    <a:pos x="10" y="5"/>
                  </a:cxn>
                  <a:cxn ang="0">
                    <a:pos x="11" y="7"/>
                  </a:cxn>
                  <a:cxn ang="0">
                    <a:pos x="11" y="9"/>
                  </a:cxn>
                  <a:cxn ang="0">
                    <a:pos x="8" y="10"/>
                  </a:cxn>
                  <a:cxn ang="0">
                    <a:pos x="7" y="10"/>
                  </a:cxn>
                  <a:cxn ang="0">
                    <a:pos x="7" y="10"/>
                  </a:cxn>
                  <a:cxn ang="0">
                    <a:pos x="4" y="10"/>
                  </a:cxn>
                  <a:cxn ang="0">
                    <a:pos x="3" y="10"/>
                  </a:cxn>
                  <a:cxn ang="0">
                    <a:pos x="2" y="10"/>
                  </a:cxn>
                  <a:cxn ang="0">
                    <a:pos x="1" y="10"/>
                  </a:cxn>
                  <a:cxn ang="0">
                    <a:pos x="0" y="9"/>
                  </a:cxn>
                  <a:cxn ang="0">
                    <a:pos x="1" y="9"/>
                  </a:cxn>
                  <a:cxn ang="0">
                    <a:pos x="2" y="9"/>
                  </a:cxn>
                  <a:cxn ang="0">
                    <a:pos x="3" y="8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4" y="8"/>
                  </a:cxn>
                  <a:cxn ang="0">
                    <a:pos x="5" y="7"/>
                  </a:cxn>
                  <a:cxn ang="0">
                    <a:pos x="5" y="6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5" y="3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6" y="1"/>
                  </a:cxn>
                  <a:cxn ang="0">
                    <a:pos x="8" y="1"/>
                  </a:cxn>
                  <a:cxn ang="0">
                    <a:pos x="9" y="1"/>
                  </a:cxn>
                  <a:cxn ang="0">
                    <a:pos x="10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10">
                    <a:moveTo>
                      <a:pt x="12" y="0"/>
                    </a:moveTo>
                    <a:lnTo>
                      <a:pt x="11" y="2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11" y="7"/>
                    </a:lnTo>
                    <a:lnTo>
                      <a:pt x="11" y="9"/>
                    </a:lnTo>
                    <a:lnTo>
                      <a:pt x="8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4" y="10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1" y="9"/>
                    </a:lnTo>
                    <a:lnTo>
                      <a:pt x="2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14" name="Freeform 514"/>
              <p:cNvSpPr>
                <a:spLocks/>
              </p:cNvSpPr>
              <p:nvPr/>
            </p:nvSpPr>
            <p:spPr bwMode="auto">
              <a:xfrm>
                <a:off x="2271" y="2900"/>
                <a:ext cx="163" cy="142"/>
              </a:xfrm>
              <a:custGeom>
                <a:avLst/>
                <a:gdLst/>
                <a:ahLst/>
                <a:cxnLst>
                  <a:cxn ang="0">
                    <a:pos x="150" y="93"/>
                  </a:cxn>
                  <a:cxn ang="0">
                    <a:pos x="131" y="99"/>
                  </a:cxn>
                  <a:cxn ang="0">
                    <a:pos x="122" y="103"/>
                  </a:cxn>
                  <a:cxn ang="0">
                    <a:pos x="108" y="99"/>
                  </a:cxn>
                  <a:cxn ang="0">
                    <a:pos x="108" y="104"/>
                  </a:cxn>
                  <a:cxn ang="0">
                    <a:pos x="113" y="120"/>
                  </a:cxn>
                  <a:cxn ang="0">
                    <a:pos x="120" y="124"/>
                  </a:cxn>
                  <a:cxn ang="0">
                    <a:pos x="111" y="131"/>
                  </a:cxn>
                  <a:cxn ang="0">
                    <a:pos x="99" y="138"/>
                  </a:cxn>
                  <a:cxn ang="0">
                    <a:pos x="93" y="137"/>
                  </a:cxn>
                  <a:cxn ang="0">
                    <a:pos x="80" y="137"/>
                  </a:cxn>
                  <a:cxn ang="0">
                    <a:pos x="75" y="127"/>
                  </a:cxn>
                  <a:cxn ang="0">
                    <a:pos x="67" y="115"/>
                  </a:cxn>
                  <a:cxn ang="0">
                    <a:pos x="70" y="103"/>
                  </a:cxn>
                  <a:cxn ang="0">
                    <a:pos x="65" y="90"/>
                  </a:cxn>
                  <a:cxn ang="0">
                    <a:pos x="67" y="82"/>
                  </a:cxn>
                  <a:cxn ang="0">
                    <a:pos x="56" y="74"/>
                  </a:cxn>
                  <a:cxn ang="0">
                    <a:pos x="45" y="73"/>
                  </a:cxn>
                  <a:cxn ang="0">
                    <a:pos x="33" y="64"/>
                  </a:cxn>
                  <a:cxn ang="0">
                    <a:pos x="16" y="63"/>
                  </a:cxn>
                  <a:cxn ang="0">
                    <a:pos x="12" y="50"/>
                  </a:cxn>
                  <a:cxn ang="0">
                    <a:pos x="3" y="37"/>
                  </a:cxn>
                  <a:cxn ang="0">
                    <a:pos x="5" y="27"/>
                  </a:cxn>
                  <a:cxn ang="0">
                    <a:pos x="14" y="13"/>
                  </a:cxn>
                  <a:cxn ang="0">
                    <a:pos x="17" y="5"/>
                  </a:cxn>
                  <a:cxn ang="0">
                    <a:pos x="21" y="5"/>
                  </a:cxn>
                  <a:cxn ang="0">
                    <a:pos x="18" y="13"/>
                  </a:cxn>
                  <a:cxn ang="0">
                    <a:pos x="19" y="20"/>
                  </a:cxn>
                  <a:cxn ang="0">
                    <a:pos x="16" y="31"/>
                  </a:cxn>
                  <a:cxn ang="0">
                    <a:pos x="23" y="38"/>
                  </a:cxn>
                  <a:cxn ang="0">
                    <a:pos x="28" y="32"/>
                  </a:cxn>
                  <a:cxn ang="0">
                    <a:pos x="23" y="22"/>
                  </a:cxn>
                  <a:cxn ang="0">
                    <a:pos x="22" y="17"/>
                  </a:cxn>
                  <a:cxn ang="0">
                    <a:pos x="38" y="10"/>
                  </a:cxn>
                  <a:cxn ang="0">
                    <a:pos x="43" y="8"/>
                  </a:cxn>
                  <a:cxn ang="0">
                    <a:pos x="41" y="5"/>
                  </a:cxn>
                  <a:cxn ang="0">
                    <a:pos x="36" y="3"/>
                  </a:cxn>
                  <a:cxn ang="0">
                    <a:pos x="41" y="1"/>
                  </a:cxn>
                  <a:cxn ang="0">
                    <a:pos x="43" y="6"/>
                  </a:cxn>
                  <a:cxn ang="0">
                    <a:pos x="46" y="8"/>
                  </a:cxn>
                  <a:cxn ang="0">
                    <a:pos x="57" y="12"/>
                  </a:cxn>
                  <a:cxn ang="0">
                    <a:pos x="64" y="21"/>
                  </a:cxn>
                  <a:cxn ang="0">
                    <a:pos x="82" y="19"/>
                  </a:cxn>
                  <a:cxn ang="0">
                    <a:pos x="93" y="25"/>
                  </a:cxn>
                  <a:cxn ang="0">
                    <a:pos x="106" y="24"/>
                  </a:cxn>
                  <a:cxn ang="0">
                    <a:pos x="121" y="19"/>
                  </a:cxn>
                  <a:cxn ang="0">
                    <a:pos x="134" y="20"/>
                  </a:cxn>
                  <a:cxn ang="0">
                    <a:pos x="124" y="22"/>
                  </a:cxn>
                  <a:cxn ang="0">
                    <a:pos x="132" y="31"/>
                  </a:cxn>
                  <a:cxn ang="0">
                    <a:pos x="140" y="29"/>
                  </a:cxn>
                  <a:cxn ang="0">
                    <a:pos x="151" y="35"/>
                  </a:cxn>
                  <a:cxn ang="0">
                    <a:pos x="139" y="45"/>
                  </a:cxn>
                  <a:cxn ang="0">
                    <a:pos x="149" y="45"/>
                  </a:cxn>
                  <a:cxn ang="0">
                    <a:pos x="163" y="48"/>
                  </a:cxn>
                  <a:cxn ang="0">
                    <a:pos x="153" y="60"/>
                  </a:cxn>
                  <a:cxn ang="0">
                    <a:pos x="153" y="67"/>
                  </a:cxn>
                  <a:cxn ang="0">
                    <a:pos x="145" y="76"/>
                  </a:cxn>
                  <a:cxn ang="0">
                    <a:pos x="153" y="88"/>
                  </a:cxn>
                </a:cxnLst>
                <a:rect l="0" t="0" r="r" b="b"/>
                <a:pathLst>
                  <a:path w="163" h="142">
                    <a:moveTo>
                      <a:pt x="153" y="88"/>
                    </a:moveTo>
                    <a:lnTo>
                      <a:pt x="154" y="89"/>
                    </a:lnTo>
                    <a:lnTo>
                      <a:pt x="153" y="91"/>
                    </a:lnTo>
                    <a:lnTo>
                      <a:pt x="150" y="93"/>
                    </a:lnTo>
                    <a:lnTo>
                      <a:pt x="140" y="98"/>
                    </a:lnTo>
                    <a:lnTo>
                      <a:pt x="136" y="99"/>
                    </a:lnTo>
                    <a:lnTo>
                      <a:pt x="133" y="99"/>
                    </a:lnTo>
                    <a:lnTo>
                      <a:pt x="131" y="99"/>
                    </a:lnTo>
                    <a:lnTo>
                      <a:pt x="129" y="100"/>
                    </a:lnTo>
                    <a:lnTo>
                      <a:pt x="128" y="106"/>
                    </a:lnTo>
                    <a:lnTo>
                      <a:pt x="126" y="106"/>
                    </a:lnTo>
                    <a:lnTo>
                      <a:pt x="122" y="103"/>
                    </a:lnTo>
                    <a:lnTo>
                      <a:pt x="121" y="102"/>
                    </a:lnTo>
                    <a:lnTo>
                      <a:pt x="115" y="102"/>
                    </a:lnTo>
                    <a:lnTo>
                      <a:pt x="113" y="102"/>
                    </a:lnTo>
                    <a:lnTo>
                      <a:pt x="108" y="99"/>
                    </a:lnTo>
                    <a:lnTo>
                      <a:pt x="106" y="99"/>
                    </a:lnTo>
                    <a:lnTo>
                      <a:pt x="105" y="99"/>
                    </a:lnTo>
                    <a:lnTo>
                      <a:pt x="105" y="100"/>
                    </a:lnTo>
                    <a:lnTo>
                      <a:pt x="108" y="104"/>
                    </a:lnTo>
                    <a:lnTo>
                      <a:pt x="110" y="107"/>
                    </a:lnTo>
                    <a:lnTo>
                      <a:pt x="112" y="116"/>
                    </a:lnTo>
                    <a:lnTo>
                      <a:pt x="112" y="119"/>
                    </a:lnTo>
                    <a:lnTo>
                      <a:pt x="113" y="120"/>
                    </a:lnTo>
                    <a:lnTo>
                      <a:pt x="118" y="120"/>
                    </a:lnTo>
                    <a:lnTo>
                      <a:pt x="121" y="121"/>
                    </a:lnTo>
                    <a:lnTo>
                      <a:pt x="121" y="122"/>
                    </a:lnTo>
                    <a:lnTo>
                      <a:pt x="120" y="124"/>
                    </a:lnTo>
                    <a:lnTo>
                      <a:pt x="117" y="125"/>
                    </a:lnTo>
                    <a:lnTo>
                      <a:pt x="114" y="126"/>
                    </a:lnTo>
                    <a:lnTo>
                      <a:pt x="113" y="127"/>
                    </a:lnTo>
                    <a:lnTo>
                      <a:pt x="111" y="131"/>
                    </a:lnTo>
                    <a:lnTo>
                      <a:pt x="110" y="132"/>
                    </a:lnTo>
                    <a:lnTo>
                      <a:pt x="106" y="133"/>
                    </a:lnTo>
                    <a:lnTo>
                      <a:pt x="103" y="134"/>
                    </a:lnTo>
                    <a:lnTo>
                      <a:pt x="99" y="138"/>
                    </a:lnTo>
                    <a:lnTo>
                      <a:pt x="96" y="142"/>
                    </a:lnTo>
                    <a:lnTo>
                      <a:pt x="94" y="142"/>
                    </a:lnTo>
                    <a:lnTo>
                      <a:pt x="93" y="138"/>
                    </a:lnTo>
                    <a:lnTo>
                      <a:pt x="93" y="137"/>
                    </a:lnTo>
                    <a:lnTo>
                      <a:pt x="89" y="141"/>
                    </a:lnTo>
                    <a:lnTo>
                      <a:pt x="86" y="141"/>
                    </a:lnTo>
                    <a:lnTo>
                      <a:pt x="84" y="140"/>
                    </a:lnTo>
                    <a:lnTo>
                      <a:pt x="80" y="137"/>
                    </a:lnTo>
                    <a:lnTo>
                      <a:pt x="78" y="136"/>
                    </a:lnTo>
                    <a:lnTo>
                      <a:pt x="77" y="134"/>
                    </a:lnTo>
                    <a:lnTo>
                      <a:pt x="76" y="132"/>
                    </a:lnTo>
                    <a:lnTo>
                      <a:pt x="75" y="127"/>
                    </a:lnTo>
                    <a:lnTo>
                      <a:pt x="75" y="125"/>
                    </a:lnTo>
                    <a:lnTo>
                      <a:pt x="74" y="124"/>
                    </a:lnTo>
                    <a:lnTo>
                      <a:pt x="69" y="117"/>
                    </a:lnTo>
                    <a:lnTo>
                      <a:pt x="67" y="115"/>
                    </a:lnTo>
                    <a:lnTo>
                      <a:pt x="69" y="112"/>
                    </a:lnTo>
                    <a:lnTo>
                      <a:pt x="73" y="108"/>
                    </a:lnTo>
                    <a:lnTo>
                      <a:pt x="73" y="107"/>
                    </a:lnTo>
                    <a:lnTo>
                      <a:pt x="70" y="103"/>
                    </a:lnTo>
                    <a:lnTo>
                      <a:pt x="68" y="101"/>
                    </a:lnTo>
                    <a:lnTo>
                      <a:pt x="66" y="97"/>
                    </a:lnTo>
                    <a:lnTo>
                      <a:pt x="65" y="92"/>
                    </a:lnTo>
                    <a:lnTo>
                      <a:pt x="65" y="90"/>
                    </a:lnTo>
                    <a:lnTo>
                      <a:pt x="65" y="88"/>
                    </a:lnTo>
                    <a:lnTo>
                      <a:pt x="65" y="86"/>
                    </a:lnTo>
                    <a:lnTo>
                      <a:pt x="65" y="85"/>
                    </a:lnTo>
                    <a:lnTo>
                      <a:pt x="67" y="82"/>
                    </a:lnTo>
                    <a:lnTo>
                      <a:pt x="68" y="76"/>
                    </a:lnTo>
                    <a:lnTo>
                      <a:pt x="70" y="74"/>
                    </a:lnTo>
                    <a:lnTo>
                      <a:pt x="67" y="73"/>
                    </a:lnTo>
                    <a:lnTo>
                      <a:pt x="56" y="74"/>
                    </a:lnTo>
                    <a:lnTo>
                      <a:pt x="52" y="75"/>
                    </a:lnTo>
                    <a:lnTo>
                      <a:pt x="49" y="76"/>
                    </a:lnTo>
                    <a:lnTo>
                      <a:pt x="48" y="76"/>
                    </a:lnTo>
                    <a:lnTo>
                      <a:pt x="45" y="73"/>
                    </a:lnTo>
                    <a:lnTo>
                      <a:pt x="41" y="68"/>
                    </a:lnTo>
                    <a:lnTo>
                      <a:pt x="40" y="66"/>
                    </a:lnTo>
                    <a:lnTo>
                      <a:pt x="36" y="65"/>
                    </a:lnTo>
                    <a:lnTo>
                      <a:pt x="33" y="64"/>
                    </a:lnTo>
                    <a:lnTo>
                      <a:pt x="27" y="64"/>
                    </a:lnTo>
                    <a:lnTo>
                      <a:pt x="21" y="64"/>
                    </a:lnTo>
                    <a:lnTo>
                      <a:pt x="18" y="65"/>
                    </a:lnTo>
                    <a:lnTo>
                      <a:pt x="16" y="63"/>
                    </a:lnTo>
                    <a:lnTo>
                      <a:pt x="14" y="60"/>
                    </a:lnTo>
                    <a:lnTo>
                      <a:pt x="11" y="58"/>
                    </a:lnTo>
                    <a:lnTo>
                      <a:pt x="11" y="57"/>
                    </a:lnTo>
                    <a:lnTo>
                      <a:pt x="12" y="50"/>
                    </a:lnTo>
                    <a:lnTo>
                      <a:pt x="12" y="48"/>
                    </a:lnTo>
                    <a:lnTo>
                      <a:pt x="7" y="40"/>
                    </a:lnTo>
                    <a:lnTo>
                      <a:pt x="5" y="37"/>
                    </a:lnTo>
                    <a:lnTo>
                      <a:pt x="3" y="37"/>
                    </a:lnTo>
                    <a:lnTo>
                      <a:pt x="2" y="37"/>
                    </a:lnTo>
                    <a:lnTo>
                      <a:pt x="0" y="37"/>
                    </a:lnTo>
                    <a:lnTo>
                      <a:pt x="3" y="31"/>
                    </a:lnTo>
                    <a:lnTo>
                      <a:pt x="5" y="27"/>
                    </a:lnTo>
                    <a:lnTo>
                      <a:pt x="6" y="23"/>
                    </a:lnTo>
                    <a:lnTo>
                      <a:pt x="11" y="13"/>
                    </a:lnTo>
                    <a:lnTo>
                      <a:pt x="13" y="13"/>
                    </a:lnTo>
                    <a:lnTo>
                      <a:pt x="14" y="13"/>
                    </a:lnTo>
                    <a:lnTo>
                      <a:pt x="15" y="11"/>
                    </a:lnTo>
                    <a:lnTo>
                      <a:pt x="15" y="8"/>
                    </a:lnTo>
                    <a:lnTo>
                      <a:pt x="15" y="6"/>
                    </a:lnTo>
                    <a:lnTo>
                      <a:pt x="17" y="5"/>
                    </a:lnTo>
                    <a:lnTo>
                      <a:pt x="20" y="4"/>
                    </a:lnTo>
                    <a:lnTo>
                      <a:pt x="25" y="3"/>
                    </a:lnTo>
                    <a:lnTo>
                      <a:pt x="26" y="4"/>
                    </a:lnTo>
                    <a:lnTo>
                      <a:pt x="21" y="5"/>
                    </a:lnTo>
                    <a:lnTo>
                      <a:pt x="17" y="7"/>
                    </a:lnTo>
                    <a:lnTo>
                      <a:pt x="16" y="8"/>
                    </a:lnTo>
                    <a:lnTo>
                      <a:pt x="17" y="11"/>
                    </a:lnTo>
                    <a:lnTo>
                      <a:pt x="18" y="13"/>
                    </a:lnTo>
                    <a:lnTo>
                      <a:pt x="19" y="14"/>
                    </a:lnTo>
                    <a:lnTo>
                      <a:pt x="19" y="15"/>
                    </a:lnTo>
                    <a:lnTo>
                      <a:pt x="20" y="18"/>
                    </a:lnTo>
                    <a:lnTo>
                      <a:pt x="19" y="20"/>
                    </a:lnTo>
                    <a:lnTo>
                      <a:pt x="17" y="22"/>
                    </a:lnTo>
                    <a:lnTo>
                      <a:pt x="15" y="27"/>
                    </a:lnTo>
                    <a:lnTo>
                      <a:pt x="14" y="29"/>
                    </a:lnTo>
                    <a:lnTo>
                      <a:pt x="16" y="31"/>
                    </a:lnTo>
                    <a:lnTo>
                      <a:pt x="17" y="33"/>
                    </a:lnTo>
                    <a:lnTo>
                      <a:pt x="19" y="37"/>
                    </a:lnTo>
                    <a:lnTo>
                      <a:pt x="21" y="39"/>
                    </a:lnTo>
                    <a:lnTo>
                      <a:pt x="23" y="38"/>
                    </a:lnTo>
                    <a:lnTo>
                      <a:pt x="24" y="37"/>
                    </a:lnTo>
                    <a:lnTo>
                      <a:pt x="27" y="36"/>
                    </a:lnTo>
                    <a:lnTo>
                      <a:pt x="27" y="35"/>
                    </a:lnTo>
                    <a:lnTo>
                      <a:pt x="28" y="32"/>
                    </a:lnTo>
                    <a:lnTo>
                      <a:pt x="27" y="29"/>
                    </a:lnTo>
                    <a:lnTo>
                      <a:pt x="26" y="27"/>
                    </a:lnTo>
                    <a:lnTo>
                      <a:pt x="23" y="23"/>
                    </a:lnTo>
                    <a:lnTo>
                      <a:pt x="23" y="22"/>
                    </a:lnTo>
                    <a:lnTo>
                      <a:pt x="22" y="20"/>
                    </a:lnTo>
                    <a:lnTo>
                      <a:pt x="21" y="19"/>
                    </a:lnTo>
                    <a:lnTo>
                      <a:pt x="22" y="18"/>
                    </a:lnTo>
                    <a:lnTo>
                      <a:pt x="22" y="17"/>
                    </a:lnTo>
                    <a:lnTo>
                      <a:pt x="21" y="16"/>
                    </a:lnTo>
                    <a:lnTo>
                      <a:pt x="27" y="14"/>
                    </a:lnTo>
                    <a:lnTo>
                      <a:pt x="33" y="12"/>
                    </a:lnTo>
                    <a:lnTo>
                      <a:pt x="38" y="10"/>
                    </a:lnTo>
                    <a:lnTo>
                      <a:pt x="38" y="9"/>
                    </a:lnTo>
                    <a:lnTo>
                      <a:pt x="42" y="9"/>
                    </a:lnTo>
                    <a:lnTo>
                      <a:pt x="43" y="9"/>
                    </a:lnTo>
                    <a:lnTo>
                      <a:pt x="43" y="8"/>
                    </a:lnTo>
                    <a:lnTo>
                      <a:pt x="42" y="7"/>
                    </a:lnTo>
                    <a:lnTo>
                      <a:pt x="42" y="6"/>
                    </a:lnTo>
                    <a:lnTo>
                      <a:pt x="42" y="6"/>
                    </a:lnTo>
                    <a:lnTo>
                      <a:pt x="41" y="5"/>
                    </a:lnTo>
                    <a:lnTo>
                      <a:pt x="40" y="6"/>
                    </a:lnTo>
                    <a:lnTo>
                      <a:pt x="39" y="6"/>
                    </a:lnTo>
                    <a:lnTo>
                      <a:pt x="38" y="6"/>
                    </a:lnTo>
                    <a:lnTo>
                      <a:pt x="36" y="3"/>
                    </a:lnTo>
                    <a:lnTo>
                      <a:pt x="36" y="2"/>
                    </a:lnTo>
                    <a:lnTo>
                      <a:pt x="38" y="1"/>
                    </a:lnTo>
                    <a:lnTo>
                      <a:pt x="40" y="0"/>
                    </a:lnTo>
                    <a:lnTo>
                      <a:pt x="41" y="1"/>
                    </a:lnTo>
                    <a:lnTo>
                      <a:pt x="42" y="3"/>
                    </a:lnTo>
                    <a:lnTo>
                      <a:pt x="43" y="4"/>
                    </a:lnTo>
                    <a:lnTo>
                      <a:pt x="43" y="4"/>
                    </a:lnTo>
                    <a:lnTo>
                      <a:pt x="43" y="6"/>
                    </a:lnTo>
                    <a:lnTo>
                      <a:pt x="43" y="6"/>
                    </a:lnTo>
                    <a:lnTo>
                      <a:pt x="43" y="7"/>
                    </a:lnTo>
                    <a:lnTo>
                      <a:pt x="44" y="9"/>
                    </a:lnTo>
                    <a:lnTo>
                      <a:pt x="46" y="8"/>
                    </a:lnTo>
                    <a:lnTo>
                      <a:pt x="50" y="9"/>
                    </a:lnTo>
                    <a:lnTo>
                      <a:pt x="52" y="9"/>
                    </a:lnTo>
                    <a:lnTo>
                      <a:pt x="55" y="11"/>
                    </a:lnTo>
                    <a:lnTo>
                      <a:pt x="57" y="12"/>
                    </a:lnTo>
                    <a:lnTo>
                      <a:pt x="59" y="15"/>
                    </a:lnTo>
                    <a:lnTo>
                      <a:pt x="60" y="19"/>
                    </a:lnTo>
                    <a:lnTo>
                      <a:pt x="62" y="20"/>
                    </a:lnTo>
                    <a:lnTo>
                      <a:pt x="64" y="21"/>
                    </a:lnTo>
                    <a:lnTo>
                      <a:pt x="70" y="20"/>
                    </a:lnTo>
                    <a:lnTo>
                      <a:pt x="75" y="20"/>
                    </a:lnTo>
                    <a:lnTo>
                      <a:pt x="78" y="19"/>
                    </a:lnTo>
                    <a:lnTo>
                      <a:pt x="82" y="19"/>
                    </a:lnTo>
                    <a:lnTo>
                      <a:pt x="86" y="20"/>
                    </a:lnTo>
                    <a:lnTo>
                      <a:pt x="88" y="23"/>
                    </a:lnTo>
                    <a:lnTo>
                      <a:pt x="90" y="23"/>
                    </a:lnTo>
                    <a:lnTo>
                      <a:pt x="93" y="25"/>
                    </a:lnTo>
                    <a:lnTo>
                      <a:pt x="96" y="26"/>
                    </a:lnTo>
                    <a:lnTo>
                      <a:pt x="101" y="26"/>
                    </a:lnTo>
                    <a:lnTo>
                      <a:pt x="104" y="26"/>
                    </a:lnTo>
                    <a:lnTo>
                      <a:pt x="106" y="24"/>
                    </a:lnTo>
                    <a:lnTo>
                      <a:pt x="111" y="20"/>
                    </a:lnTo>
                    <a:lnTo>
                      <a:pt x="114" y="19"/>
                    </a:lnTo>
                    <a:lnTo>
                      <a:pt x="116" y="19"/>
                    </a:lnTo>
                    <a:lnTo>
                      <a:pt x="121" y="19"/>
                    </a:lnTo>
                    <a:lnTo>
                      <a:pt x="127" y="18"/>
                    </a:lnTo>
                    <a:lnTo>
                      <a:pt x="132" y="19"/>
                    </a:lnTo>
                    <a:lnTo>
                      <a:pt x="134" y="19"/>
                    </a:lnTo>
                    <a:lnTo>
                      <a:pt x="134" y="20"/>
                    </a:lnTo>
                    <a:lnTo>
                      <a:pt x="132" y="21"/>
                    </a:lnTo>
                    <a:lnTo>
                      <a:pt x="127" y="21"/>
                    </a:lnTo>
                    <a:lnTo>
                      <a:pt x="125" y="21"/>
                    </a:lnTo>
                    <a:lnTo>
                      <a:pt x="124" y="22"/>
                    </a:lnTo>
                    <a:lnTo>
                      <a:pt x="125" y="23"/>
                    </a:lnTo>
                    <a:lnTo>
                      <a:pt x="128" y="24"/>
                    </a:lnTo>
                    <a:lnTo>
                      <a:pt x="131" y="27"/>
                    </a:lnTo>
                    <a:lnTo>
                      <a:pt x="132" y="31"/>
                    </a:lnTo>
                    <a:lnTo>
                      <a:pt x="134" y="28"/>
                    </a:lnTo>
                    <a:lnTo>
                      <a:pt x="135" y="27"/>
                    </a:lnTo>
                    <a:lnTo>
                      <a:pt x="137" y="29"/>
                    </a:lnTo>
                    <a:lnTo>
                      <a:pt x="140" y="29"/>
                    </a:lnTo>
                    <a:lnTo>
                      <a:pt x="142" y="29"/>
                    </a:lnTo>
                    <a:lnTo>
                      <a:pt x="143" y="31"/>
                    </a:lnTo>
                    <a:lnTo>
                      <a:pt x="148" y="33"/>
                    </a:lnTo>
                    <a:lnTo>
                      <a:pt x="151" y="35"/>
                    </a:lnTo>
                    <a:lnTo>
                      <a:pt x="147" y="38"/>
                    </a:lnTo>
                    <a:lnTo>
                      <a:pt x="146" y="41"/>
                    </a:lnTo>
                    <a:lnTo>
                      <a:pt x="145" y="43"/>
                    </a:lnTo>
                    <a:lnTo>
                      <a:pt x="139" y="45"/>
                    </a:lnTo>
                    <a:lnTo>
                      <a:pt x="142" y="45"/>
                    </a:lnTo>
                    <a:lnTo>
                      <a:pt x="145" y="46"/>
                    </a:lnTo>
                    <a:lnTo>
                      <a:pt x="147" y="46"/>
                    </a:lnTo>
                    <a:lnTo>
                      <a:pt x="149" y="45"/>
                    </a:lnTo>
                    <a:lnTo>
                      <a:pt x="154" y="45"/>
                    </a:lnTo>
                    <a:lnTo>
                      <a:pt x="158" y="45"/>
                    </a:lnTo>
                    <a:lnTo>
                      <a:pt x="162" y="47"/>
                    </a:lnTo>
                    <a:lnTo>
                      <a:pt x="163" y="48"/>
                    </a:lnTo>
                    <a:lnTo>
                      <a:pt x="162" y="50"/>
                    </a:lnTo>
                    <a:lnTo>
                      <a:pt x="153" y="57"/>
                    </a:lnTo>
                    <a:lnTo>
                      <a:pt x="153" y="59"/>
                    </a:lnTo>
                    <a:lnTo>
                      <a:pt x="153" y="60"/>
                    </a:lnTo>
                    <a:lnTo>
                      <a:pt x="157" y="63"/>
                    </a:lnTo>
                    <a:lnTo>
                      <a:pt x="157" y="65"/>
                    </a:lnTo>
                    <a:lnTo>
                      <a:pt x="156" y="66"/>
                    </a:lnTo>
                    <a:lnTo>
                      <a:pt x="153" y="67"/>
                    </a:lnTo>
                    <a:lnTo>
                      <a:pt x="148" y="68"/>
                    </a:lnTo>
                    <a:lnTo>
                      <a:pt x="147" y="71"/>
                    </a:lnTo>
                    <a:lnTo>
                      <a:pt x="148" y="74"/>
                    </a:lnTo>
                    <a:lnTo>
                      <a:pt x="145" y="76"/>
                    </a:lnTo>
                    <a:lnTo>
                      <a:pt x="145" y="78"/>
                    </a:lnTo>
                    <a:lnTo>
                      <a:pt x="147" y="80"/>
                    </a:lnTo>
                    <a:lnTo>
                      <a:pt x="151" y="85"/>
                    </a:lnTo>
                    <a:lnTo>
                      <a:pt x="153" y="8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15" name="Freeform 515"/>
              <p:cNvSpPr>
                <a:spLocks/>
              </p:cNvSpPr>
              <p:nvPr/>
            </p:nvSpPr>
            <p:spPr bwMode="auto">
              <a:xfrm>
                <a:off x="2271" y="2900"/>
                <a:ext cx="163" cy="142"/>
              </a:xfrm>
              <a:custGeom>
                <a:avLst/>
                <a:gdLst/>
                <a:ahLst/>
                <a:cxnLst>
                  <a:cxn ang="0">
                    <a:pos x="150" y="93"/>
                  </a:cxn>
                  <a:cxn ang="0">
                    <a:pos x="131" y="99"/>
                  </a:cxn>
                  <a:cxn ang="0">
                    <a:pos x="122" y="103"/>
                  </a:cxn>
                  <a:cxn ang="0">
                    <a:pos x="108" y="99"/>
                  </a:cxn>
                  <a:cxn ang="0">
                    <a:pos x="108" y="104"/>
                  </a:cxn>
                  <a:cxn ang="0">
                    <a:pos x="113" y="120"/>
                  </a:cxn>
                  <a:cxn ang="0">
                    <a:pos x="120" y="124"/>
                  </a:cxn>
                  <a:cxn ang="0">
                    <a:pos x="111" y="131"/>
                  </a:cxn>
                  <a:cxn ang="0">
                    <a:pos x="99" y="138"/>
                  </a:cxn>
                  <a:cxn ang="0">
                    <a:pos x="93" y="137"/>
                  </a:cxn>
                  <a:cxn ang="0">
                    <a:pos x="80" y="137"/>
                  </a:cxn>
                  <a:cxn ang="0">
                    <a:pos x="75" y="127"/>
                  </a:cxn>
                  <a:cxn ang="0">
                    <a:pos x="67" y="115"/>
                  </a:cxn>
                  <a:cxn ang="0">
                    <a:pos x="70" y="103"/>
                  </a:cxn>
                  <a:cxn ang="0">
                    <a:pos x="65" y="90"/>
                  </a:cxn>
                  <a:cxn ang="0">
                    <a:pos x="67" y="82"/>
                  </a:cxn>
                  <a:cxn ang="0">
                    <a:pos x="56" y="74"/>
                  </a:cxn>
                  <a:cxn ang="0">
                    <a:pos x="45" y="73"/>
                  </a:cxn>
                  <a:cxn ang="0">
                    <a:pos x="33" y="64"/>
                  </a:cxn>
                  <a:cxn ang="0">
                    <a:pos x="16" y="63"/>
                  </a:cxn>
                  <a:cxn ang="0">
                    <a:pos x="12" y="50"/>
                  </a:cxn>
                  <a:cxn ang="0">
                    <a:pos x="3" y="37"/>
                  </a:cxn>
                  <a:cxn ang="0">
                    <a:pos x="5" y="27"/>
                  </a:cxn>
                  <a:cxn ang="0">
                    <a:pos x="14" y="13"/>
                  </a:cxn>
                  <a:cxn ang="0">
                    <a:pos x="17" y="5"/>
                  </a:cxn>
                  <a:cxn ang="0">
                    <a:pos x="21" y="5"/>
                  </a:cxn>
                  <a:cxn ang="0">
                    <a:pos x="18" y="13"/>
                  </a:cxn>
                  <a:cxn ang="0">
                    <a:pos x="19" y="20"/>
                  </a:cxn>
                  <a:cxn ang="0">
                    <a:pos x="16" y="31"/>
                  </a:cxn>
                  <a:cxn ang="0">
                    <a:pos x="23" y="38"/>
                  </a:cxn>
                  <a:cxn ang="0">
                    <a:pos x="28" y="32"/>
                  </a:cxn>
                  <a:cxn ang="0">
                    <a:pos x="23" y="22"/>
                  </a:cxn>
                  <a:cxn ang="0">
                    <a:pos x="22" y="17"/>
                  </a:cxn>
                  <a:cxn ang="0">
                    <a:pos x="38" y="10"/>
                  </a:cxn>
                  <a:cxn ang="0">
                    <a:pos x="43" y="8"/>
                  </a:cxn>
                  <a:cxn ang="0">
                    <a:pos x="41" y="5"/>
                  </a:cxn>
                  <a:cxn ang="0">
                    <a:pos x="36" y="3"/>
                  </a:cxn>
                  <a:cxn ang="0">
                    <a:pos x="41" y="1"/>
                  </a:cxn>
                  <a:cxn ang="0">
                    <a:pos x="43" y="6"/>
                  </a:cxn>
                  <a:cxn ang="0">
                    <a:pos x="46" y="8"/>
                  </a:cxn>
                  <a:cxn ang="0">
                    <a:pos x="57" y="12"/>
                  </a:cxn>
                  <a:cxn ang="0">
                    <a:pos x="64" y="21"/>
                  </a:cxn>
                  <a:cxn ang="0">
                    <a:pos x="82" y="19"/>
                  </a:cxn>
                  <a:cxn ang="0">
                    <a:pos x="93" y="25"/>
                  </a:cxn>
                  <a:cxn ang="0">
                    <a:pos x="106" y="24"/>
                  </a:cxn>
                  <a:cxn ang="0">
                    <a:pos x="121" y="19"/>
                  </a:cxn>
                  <a:cxn ang="0">
                    <a:pos x="134" y="20"/>
                  </a:cxn>
                  <a:cxn ang="0">
                    <a:pos x="124" y="22"/>
                  </a:cxn>
                  <a:cxn ang="0">
                    <a:pos x="132" y="31"/>
                  </a:cxn>
                  <a:cxn ang="0">
                    <a:pos x="140" y="29"/>
                  </a:cxn>
                  <a:cxn ang="0">
                    <a:pos x="151" y="35"/>
                  </a:cxn>
                  <a:cxn ang="0">
                    <a:pos x="139" y="45"/>
                  </a:cxn>
                  <a:cxn ang="0">
                    <a:pos x="149" y="45"/>
                  </a:cxn>
                  <a:cxn ang="0">
                    <a:pos x="163" y="48"/>
                  </a:cxn>
                  <a:cxn ang="0">
                    <a:pos x="153" y="60"/>
                  </a:cxn>
                  <a:cxn ang="0">
                    <a:pos x="153" y="67"/>
                  </a:cxn>
                  <a:cxn ang="0">
                    <a:pos x="145" y="76"/>
                  </a:cxn>
                  <a:cxn ang="0">
                    <a:pos x="153" y="88"/>
                  </a:cxn>
                </a:cxnLst>
                <a:rect l="0" t="0" r="r" b="b"/>
                <a:pathLst>
                  <a:path w="163" h="142">
                    <a:moveTo>
                      <a:pt x="153" y="88"/>
                    </a:moveTo>
                    <a:lnTo>
                      <a:pt x="154" y="89"/>
                    </a:lnTo>
                    <a:lnTo>
                      <a:pt x="153" y="91"/>
                    </a:lnTo>
                    <a:lnTo>
                      <a:pt x="150" y="93"/>
                    </a:lnTo>
                    <a:lnTo>
                      <a:pt x="140" y="98"/>
                    </a:lnTo>
                    <a:lnTo>
                      <a:pt x="136" y="99"/>
                    </a:lnTo>
                    <a:lnTo>
                      <a:pt x="133" y="99"/>
                    </a:lnTo>
                    <a:lnTo>
                      <a:pt x="131" y="99"/>
                    </a:lnTo>
                    <a:lnTo>
                      <a:pt x="129" y="100"/>
                    </a:lnTo>
                    <a:lnTo>
                      <a:pt x="128" y="106"/>
                    </a:lnTo>
                    <a:lnTo>
                      <a:pt x="126" y="106"/>
                    </a:lnTo>
                    <a:lnTo>
                      <a:pt x="122" y="103"/>
                    </a:lnTo>
                    <a:lnTo>
                      <a:pt x="121" y="102"/>
                    </a:lnTo>
                    <a:lnTo>
                      <a:pt x="115" y="102"/>
                    </a:lnTo>
                    <a:lnTo>
                      <a:pt x="113" y="102"/>
                    </a:lnTo>
                    <a:lnTo>
                      <a:pt x="108" y="99"/>
                    </a:lnTo>
                    <a:lnTo>
                      <a:pt x="106" y="99"/>
                    </a:lnTo>
                    <a:lnTo>
                      <a:pt x="105" y="99"/>
                    </a:lnTo>
                    <a:lnTo>
                      <a:pt x="105" y="100"/>
                    </a:lnTo>
                    <a:lnTo>
                      <a:pt x="108" y="104"/>
                    </a:lnTo>
                    <a:lnTo>
                      <a:pt x="110" y="107"/>
                    </a:lnTo>
                    <a:lnTo>
                      <a:pt x="112" y="116"/>
                    </a:lnTo>
                    <a:lnTo>
                      <a:pt x="112" y="119"/>
                    </a:lnTo>
                    <a:lnTo>
                      <a:pt x="113" y="120"/>
                    </a:lnTo>
                    <a:lnTo>
                      <a:pt x="118" y="120"/>
                    </a:lnTo>
                    <a:lnTo>
                      <a:pt x="121" y="121"/>
                    </a:lnTo>
                    <a:lnTo>
                      <a:pt x="121" y="122"/>
                    </a:lnTo>
                    <a:lnTo>
                      <a:pt x="120" y="124"/>
                    </a:lnTo>
                    <a:lnTo>
                      <a:pt x="117" y="125"/>
                    </a:lnTo>
                    <a:lnTo>
                      <a:pt x="114" y="126"/>
                    </a:lnTo>
                    <a:lnTo>
                      <a:pt x="113" y="127"/>
                    </a:lnTo>
                    <a:lnTo>
                      <a:pt x="111" y="131"/>
                    </a:lnTo>
                    <a:lnTo>
                      <a:pt x="110" y="132"/>
                    </a:lnTo>
                    <a:lnTo>
                      <a:pt x="106" y="133"/>
                    </a:lnTo>
                    <a:lnTo>
                      <a:pt x="103" y="134"/>
                    </a:lnTo>
                    <a:lnTo>
                      <a:pt x="99" y="138"/>
                    </a:lnTo>
                    <a:lnTo>
                      <a:pt x="96" y="142"/>
                    </a:lnTo>
                    <a:lnTo>
                      <a:pt x="94" y="142"/>
                    </a:lnTo>
                    <a:lnTo>
                      <a:pt x="93" y="138"/>
                    </a:lnTo>
                    <a:lnTo>
                      <a:pt x="93" y="137"/>
                    </a:lnTo>
                    <a:lnTo>
                      <a:pt x="89" y="141"/>
                    </a:lnTo>
                    <a:lnTo>
                      <a:pt x="86" y="141"/>
                    </a:lnTo>
                    <a:lnTo>
                      <a:pt x="84" y="140"/>
                    </a:lnTo>
                    <a:lnTo>
                      <a:pt x="80" y="137"/>
                    </a:lnTo>
                    <a:lnTo>
                      <a:pt x="78" y="136"/>
                    </a:lnTo>
                    <a:lnTo>
                      <a:pt x="77" y="134"/>
                    </a:lnTo>
                    <a:lnTo>
                      <a:pt x="76" y="132"/>
                    </a:lnTo>
                    <a:lnTo>
                      <a:pt x="75" y="127"/>
                    </a:lnTo>
                    <a:lnTo>
                      <a:pt x="75" y="125"/>
                    </a:lnTo>
                    <a:lnTo>
                      <a:pt x="74" y="124"/>
                    </a:lnTo>
                    <a:lnTo>
                      <a:pt x="69" y="117"/>
                    </a:lnTo>
                    <a:lnTo>
                      <a:pt x="67" y="115"/>
                    </a:lnTo>
                    <a:lnTo>
                      <a:pt x="69" y="112"/>
                    </a:lnTo>
                    <a:lnTo>
                      <a:pt x="73" y="108"/>
                    </a:lnTo>
                    <a:lnTo>
                      <a:pt x="73" y="107"/>
                    </a:lnTo>
                    <a:lnTo>
                      <a:pt x="70" y="103"/>
                    </a:lnTo>
                    <a:lnTo>
                      <a:pt x="68" y="101"/>
                    </a:lnTo>
                    <a:lnTo>
                      <a:pt x="66" y="97"/>
                    </a:lnTo>
                    <a:lnTo>
                      <a:pt x="65" y="92"/>
                    </a:lnTo>
                    <a:lnTo>
                      <a:pt x="65" y="90"/>
                    </a:lnTo>
                    <a:lnTo>
                      <a:pt x="65" y="88"/>
                    </a:lnTo>
                    <a:lnTo>
                      <a:pt x="65" y="86"/>
                    </a:lnTo>
                    <a:lnTo>
                      <a:pt x="65" y="85"/>
                    </a:lnTo>
                    <a:lnTo>
                      <a:pt x="67" y="82"/>
                    </a:lnTo>
                    <a:lnTo>
                      <a:pt x="68" y="76"/>
                    </a:lnTo>
                    <a:lnTo>
                      <a:pt x="70" y="74"/>
                    </a:lnTo>
                    <a:lnTo>
                      <a:pt x="67" y="73"/>
                    </a:lnTo>
                    <a:lnTo>
                      <a:pt x="56" y="74"/>
                    </a:lnTo>
                    <a:lnTo>
                      <a:pt x="52" y="75"/>
                    </a:lnTo>
                    <a:lnTo>
                      <a:pt x="49" y="76"/>
                    </a:lnTo>
                    <a:lnTo>
                      <a:pt x="48" y="76"/>
                    </a:lnTo>
                    <a:lnTo>
                      <a:pt x="45" y="73"/>
                    </a:lnTo>
                    <a:lnTo>
                      <a:pt x="41" y="68"/>
                    </a:lnTo>
                    <a:lnTo>
                      <a:pt x="40" y="66"/>
                    </a:lnTo>
                    <a:lnTo>
                      <a:pt x="36" y="65"/>
                    </a:lnTo>
                    <a:lnTo>
                      <a:pt x="33" y="64"/>
                    </a:lnTo>
                    <a:lnTo>
                      <a:pt x="27" y="64"/>
                    </a:lnTo>
                    <a:lnTo>
                      <a:pt x="21" y="64"/>
                    </a:lnTo>
                    <a:lnTo>
                      <a:pt x="18" y="65"/>
                    </a:lnTo>
                    <a:lnTo>
                      <a:pt x="16" y="63"/>
                    </a:lnTo>
                    <a:lnTo>
                      <a:pt x="14" y="60"/>
                    </a:lnTo>
                    <a:lnTo>
                      <a:pt x="11" y="58"/>
                    </a:lnTo>
                    <a:lnTo>
                      <a:pt x="11" y="57"/>
                    </a:lnTo>
                    <a:lnTo>
                      <a:pt x="12" y="50"/>
                    </a:lnTo>
                    <a:lnTo>
                      <a:pt x="12" y="48"/>
                    </a:lnTo>
                    <a:lnTo>
                      <a:pt x="7" y="40"/>
                    </a:lnTo>
                    <a:lnTo>
                      <a:pt x="5" y="37"/>
                    </a:lnTo>
                    <a:lnTo>
                      <a:pt x="3" y="37"/>
                    </a:lnTo>
                    <a:lnTo>
                      <a:pt x="2" y="37"/>
                    </a:lnTo>
                    <a:lnTo>
                      <a:pt x="0" y="37"/>
                    </a:lnTo>
                    <a:lnTo>
                      <a:pt x="3" y="31"/>
                    </a:lnTo>
                    <a:lnTo>
                      <a:pt x="5" y="27"/>
                    </a:lnTo>
                    <a:lnTo>
                      <a:pt x="6" y="23"/>
                    </a:lnTo>
                    <a:lnTo>
                      <a:pt x="11" y="13"/>
                    </a:lnTo>
                    <a:lnTo>
                      <a:pt x="13" y="13"/>
                    </a:lnTo>
                    <a:lnTo>
                      <a:pt x="14" y="13"/>
                    </a:lnTo>
                    <a:lnTo>
                      <a:pt x="15" y="11"/>
                    </a:lnTo>
                    <a:lnTo>
                      <a:pt x="15" y="8"/>
                    </a:lnTo>
                    <a:lnTo>
                      <a:pt x="15" y="6"/>
                    </a:lnTo>
                    <a:lnTo>
                      <a:pt x="17" y="5"/>
                    </a:lnTo>
                    <a:lnTo>
                      <a:pt x="20" y="4"/>
                    </a:lnTo>
                    <a:lnTo>
                      <a:pt x="25" y="3"/>
                    </a:lnTo>
                    <a:lnTo>
                      <a:pt x="26" y="4"/>
                    </a:lnTo>
                    <a:lnTo>
                      <a:pt x="21" y="5"/>
                    </a:lnTo>
                    <a:lnTo>
                      <a:pt x="17" y="7"/>
                    </a:lnTo>
                    <a:lnTo>
                      <a:pt x="16" y="8"/>
                    </a:lnTo>
                    <a:lnTo>
                      <a:pt x="17" y="11"/>
                    </a:lnTo>
                    <a:lnTo>
                      <a:pt x="18" y="13"/>
                    </a:lnTo>
                    <a:lnTo>
                      <a:pt x="19" y="14"/>
                    </a:lnTo>
                    <a:lnTo>
                      <a:pt x="19" y="15"/>
                    </a:lnTo>
                    <a:lnTo>
                      <a:pt x="20" y="18"/>
                    </a:lnTo>
                    <a:lnTo>
                      <a:pt x="19" y="20"/>
                    </a:lnTo>
                    <a:lnTo>
                      <a:pt x="17" y="22"/>
                    </a:lnTo>
                    <a:lnTo>
                      <a:pt x="15" y="27"/>
                    </a:lnTo>
                    <a:lnTo>
                      <a:pt x="14" y="29"/>
                    </a:lnTo>
                    <a:lnTo>
                      <a:pt x="16" y="31"/>
                    </a:lnTo>
                    <a:lnTo>
                      <a:pt x="17" y="33"/>
                    </a:lnTo>
                    <a:lnTo>
                      <a:pt x="19" y="37"/>
                    </a:lnTo>
                    <a:lnTo>
                      <a:pt x="21" y="39"/>
                    </a:lnTo>
                    <a:lnTo>
                      <a:pt x="23" y="38"/>
                    </a:lnTo>
                    <a:lnTo>
                      <a:pt x="24" y="37"/>
                    </a:lnTo>
                    <a:lnTo>
                      <a:pt x="27" y="36"/>
                    </a:lnTo>
                    <a:lnTo>
                      <a:pt x="27" y="35"/>
                    </a:lnTo>
                    <a:lnTo>
                      <a:pt x="28" y="32"/>
                    </a:lnTo>
                    <a:lnTo>
                      <a:pt x="27" y="29"/>
                    </a:lnTo>
                    <a:lnTo>
                      <a:pt x="26" y="27"/>
                    </a:lnTo>
                    <a:lnTo>
                      <a:pt x="23" y="23"/>
                    </a:lnTo>
                    <a:lnTo>
                      <a:pt x="23" y="22"/>
                    </a:lnTo>
                    <a:lnTo>
                      <a:pt x="22" y="20"/>
                    </a:lnTo>
                    <a:lnTo>
                      <a:pt x="21" y="19"/>
                    </a:lnTo>
                    <a:lnTo>
                      <a:pt x="22" y="18"/>
                    </a:lnTo>
                    <a:lnTo>
                      <a:pt x="22" y="17"/>
                    </a:lnTo>
                    <a:lnTo>
                      <a:pt x="21" y="16"/>
                    </a:lnTo>
                    <a:lnTo>
                      <a:pt x="27" y="14"/>
                    </a:lnTo>
                    <a:lnTo>
                      <a:pt x="33" y="12"/>
                    </a:lnTo>
                    <a:lnTo>
                      <a:pt x="38" y="10"/>
                    </a:lnTo>
                    <a:lnTo>
                      <a:pt x="38" y="9"/>
                    </a:lnTo>
                    <a:lnTo>
                      <a:pt x="42" y="9"/>
                    </a:lnTo>
                    <a:lnTo>
                      <a:pt x="43" y="9"/>
                    </a:lnTo>
                    <a:lnTo>
                      <a:pt x="43" y="8"/>
                    </a:lnTo>
                    <a:lnTo>
                      <a:pt x="42" y="7"/>
                    </a:lnTo>
                    <a:lnTo>
                      <a:pt x="42" y="6"/>
                    </a:lnTo>
                    <a:lnTo>
                      <a:pt x="42" y="6"/>
                    </a:lnTo>
                    <a:lnTo>
                      <a:pt x="41" y="5"/>
                    </a:lnTo>
                    <a:lnTo>
                      <a:pt x="40" y="6"/>
                    </a:lnTo>
                    <a:lnTo>
                      <a:pt x="39" y="6"/>
                    </a:lnTo>
                    <a:lnTo>
                      <a:pt x="38" y="6"/>
                    </a:lnTo>
                    <a:lnTo>
                      <a:pt x="36" y="3"/>
                    </a:lnTo>
                    <a:lnTo>
                      <a:pt x="36" y="2"/>
                    </a:lnTo>
                    <a:lnTo>
                      <a:pt x="38" y="1"/>
                    </a:lnTo>
                    <a:lnTo>
                      <a:pt x="40" y="0"/>
                    </a:lnTo>
                    <a:lnTo>
                      <a:pt x="41" y="1"/>
                    </a:lnTo>
                    <a:lnTo>
                      <a:pt x="42" y="3"/>
                    </a:lnTo>
                    <a:lnTo>
                      <a:pt x="43" y="4"/>
                    </a:lnTo>
                    <a:lnTo>
                      <a:pt x="43" y="4"/>
                    </a:lnTo>
                    <a:lnTo>
                      <a:pt x="43" y="6"/>
                    </a:lnTo>
                    <a:lnTo>
                      <a:pt x="43" y="6"/>
                    </a:lnTo>
                    <a:lnTo>
                      <a:pt x="43" y="7"/>
                    </a:lnTo>
                    <a:lnTo>
                      <a:pt x="44" y="9"/>
                    </a:lnTo>
                    <a:lnTo>
                      <a:pt x="46" y="8"/>
                    </a:lnTo>
                    <a:lnTo>
                      <a:pt x="50" y="9"/>
                    </a:lnTo>
                    <a:lnTo>
                      <a:pt x="52" y="9"/>
                    </a:lnTo>
                    <a:lnTo>
                      <a:pt x="55" y="11"/>
                    </a:lnTo>
                    <a:lnTo>
                      <a:pt x="57" y="12"/>
                    </a:lnTo>
                    <a:lnTo>
                      <a:pt x="59" y="15"/>
                    </a:lnTo>
                    <a:lnTo>
                      <a:pt x="60" y="19"/>
                    </a:lnTo>
                    <a:lnTo>
                      <a:pt x="62" y="20"/>
                    </a:lnTo>
                    <a:lnTo>
                      <a:pt x="64" y="21"/>
                    </a:lnTo>
                    <a:lnTo>
                      <a:pt x="70" y="20"/>
                    </a:lnTo>
                    <a:lnTo>
                      <a:pt x="75" y="20"/>
                    </a:lnTo>
                    <a:lnTo>
                      <a:pt x="78" y="19"/>
                    </a:lnTo>
                    <a:lnTo>
                      <a:pt x="82" y="19"/>
                    </a:lnTo>
                    <a:lnTo>
                      <a:pt x="86" y="20"/>
                    </a:lnTo>
                    <a:lnTo>
                      <a:pt x="88" y="23"/>
                    </a:lnTo>
                    <a:lnTo>
                      <a:pt x="90" y="23"/>
                    </a:lnTo>
                    <a:lnTo>
                      <a:pt x="93" y="25"/>
                    </a:lnTo>
                    <a:lnTo>
                      <a:pt x="96" y="26"/>
                    </a:lnTo>
                    <a:lnTo>
                      <a:pt x="101" y="26"/>
                    </a:lnTo>
                    <a:lnTo>
                      <a:pt x="104" y="26"/>
                    </a:lnTo>
                    <a:lnTo>
                      <a:pt x="106" y="24"/>
                    </a:lnTo>
                    <a:lnTo>
                      <a:pt x="111" y="20"/>
                    </a:lnTo>
                    <a:lnTo>
                      <a:pt x="114" y="19"/>
                    </a:lnTo>
                    <a:lnTo>
                      <a:pt x="116" y="19"/>
                    </a:lnTo>
                    <a:lnTo>
                      <a:pt x="121" y="19"/>
                    </a:lnTo>
                    <a:lnTo>
                      <a:pt x="127" y="18"/>
                    </a:lnTo>
                    <a:lnTo>
                      <a:pt x="132" y="19"/>
                    </a:lnTo>
                    <a:lnTo>
                      <a:pt x="134" y="19"/>
                    </a:lnTo>
                    <a:lnTo>
                      <a:pt x="134" y="20"/>
                    </a:lnTo>
                    <a:lnTo>
                      <a:pt x="132" y="21"/>
                    </a:lnTo>
                    <a:lnTo>
                      <a:pt x="127" y="21"/>
                    </a:lnTo>
                    <a:lnTo>
                      <a:pt x="125" y="21"/>
                    </a:lnTo>
                    <a:lnTo>
                      <a:pt x="124" y="22"/>
                    </a:lnTo>
                    <a:lnTo>
                      <a:pt x="125" y="23"/>
                    </a:lnTo>
                    <a:lnTo>
                      <a:pt x="128" y="24"/>
                    </a:lnTo>
                    <a:lnTo>
                      <a:pt x="131" y="27"/>
                    </a:lnTo>
                    <a:lnTo>
                      <a:pt x="132" y="31"/>
                    </a:lnTo>
                    <a:lnTo>
                      <a:pt x="134" y="28"/>
                    </a:lnTo>
                    <a:lnTo>
                      <a:pt x="135" y="27"/>
                    </a:lnTo>
                    <a:lnTo>
                      <a:pt x="137" y="29"/>
                    </a:lnTo>
                    <a:lnTo>
                      <a:pt x="140" y="29"/>
                    </a:lnTo>
                    <a:lnTo>
                      <a:pt x="142" y="29"/>
                    </a:lnTo>
                    <a:lnTo>
                      <a:pt x="143" y="31"/>
                    </a:lnTo>
                    <a:lnTo>
                      <a:pt x="148" y="33"/>
                    </a:lnTo>
                    <a:lnTo>
                      <a:pt x="151" y="35"/>
                    </a:lnTo>
                    <a:lnTo>
                      <a:pt x="147" y="38"/>
                    </a:lnTo>
                    <a:lnTo>
                      <a:pt x="146" y="41"/>
                    </a:lnTo>
                    <a:lnTo>
                      <a:pt x="145" y="43"/>
                    </a:lnTo>
                    <a:lnTo>
                      <a:pt x="139" y="45"/>
                    </a:lnTo>
                    <a:lnTo>
                      <a:pt x="142" y="45"/>
                    </a:lnTo>
                    <a:lnTo>
                      <a:pt x="145" y="46"/>
                    </a:lnTo>
                    <a:lnTo>
                      <a:pt x="147" y="46"/>
                    </a:lnTo>
                    <a:lnTo>
                      <a:pt x="149" y="45"/>
                    </a:lnTo>
                    <a:lnTo>
                      <a:pt x="154" y="45"/>
                    </a:lnTo>
                    <a:lnTo>
                      <a:pt x="158" y="45"/>
                    </a:lnTo>
                    <a:lnTo>
                      <a:pt x="162" y="47"/>
                    </a:lnTo>
                    <a:lnTo>
                      <a:pt x="163" y="48"/>
                    </a:lnTo>
                    <a:lnTo>
                      <a:pt x="162" y="50"/>
                    </a:lnTo>
                    <a:lnTo>
                      <a:pt x="153" y="57"/>
                    </a:lnTo>
                    <a:lnTo>
                      <a:pt x="153" y="59"/>
                    </a:lnTo>
                    <a:lnTo>
                      <a:pt x="153" y="60"/>
                    </a:lnTo>
                    <a:lnTo>
                      <a:pt x="157" y="63"/>
                    </a:lnTo>
                    <a:lnTo>
                      <a:pt x="157" y="65"/>
                    </a:lnTo>
                    <a:lnTo>
                      <a:pt x="156" y="66"/>
                    </a:lnTo>
                    <a:lnTo>
                      <a:pt x="153" y="67"/>
                    </a:lnTo>
                    <a:lnTo>
                      <a:pt x="148" y="68"/>
                    </a:lnTo>
                    <a:lnTo>
                      <a:pt x="147" y="71"/>
                    </a:lnTo>
                    <a:lnTo>
                      <a:pt x="148" y="74"/>
                    </a:lnTo>
                    <a:lnTo>
                      <a:pt x="145" y="76"/>
                    </a:lnTo>
                    <a:lnTo>
                      <a:pt x="145" y="78"/>
                    </a:lnTo>
                    <a:lnTo>
                      <a:pt x="147" y="80"/>
                    </a:lnTo>
                    <a:lnTo>
                      <a:pt x="151" y="85"/>
                    </a:lnTo>
                    <a:lnTo>
                      <a:pt x="153" y="88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16" name="Freeform 516"/>
              <p:cNvSpPr>
                <a:spLocks/>
              </p:cNvSpPr>
              <p:nvPr/>
            </p:nvSpPr>
            <p:spPr bwMode="auto">
              <a:xfrm>
                <a:off x="2179" y="3032"/>
                <a:ext cx="69" cy="77"/>
              </a:xfrm>
              <a:custGeom>
                <a:avLst/>
                <a:gdLst/>
                <a:ahLst/>
                <a:cxnLst>
                  <a:cxn ang="0">
                    <a:pos x="10" y="58"/>
                  </a:cxn>
                  <a:cxn ang="0">
                    <a:pos x="14" y="50"/>
                  </a:cxn>
                  <a:cxn ang="0">
                    <a:pos x="13" y="45"/>
                  </a:cxn>
                  <a:cxn ang="0">
                    <a:pos x="11" y="46"/>
                  </a:cxn>
                  <a:cxn ang="0">
                    <a:pos x="5" y="49"/>
                  </a:cxn>
                  <a:cxn ang="0">
                    <a:pos x="0" y="45"/>
                  </a:cxn>
                  <a:cxn ang="0">
                    <a:pos x="2" y="42"/>
                  </a:cxn>
                  <a:cxn ang="0">
                    <a:pos x="2" y="36"/>
                  </a:cxn>
                  <a:cxn ang="0">
                    <a:pos x="2" y="32"/>
                  </a:cxn>
                  <a:cxn ang="0">
                    <a:pos x="1" y="28"/>
                  </a:cxn>
                  <a:cxn ang="0">
                    <a:pos x="7" y="24"/>
                  </a:cxn>
                  <a:cxn ang="0">
                    <a:pos x="6" y="21"/>
                  </a:cxn>
                  <a:cxn ang="0">
                    <a:pos x="9" y="17"/>
                  </a:cxn>
                  <a:cxn ang="0">
                    <a:pos x="11" y="11"/>
                  </a:cxn>
                  <a:cxn ang="0">
                    <a:pos x="10" y="8"/>
                  </a:cxn>
                  <a:cxn ang="0">
                    <a:pos x="14" y="6"/>
                  </a:cxn>
                  <a:cxn ang="0">
                    <a:pos x="21" y="3"/>
                  </a:cxn>
                  <a:cxn ang="0">
                    <a:pos x="24" y="0"/>
                  </a:cxn>
                  <a:cxn ang="0">
                    <a:pos x="40" y="8"/>
                  </a:cxn>
                  <a:cxn ang="0">
                    <a:pos x="42" y="12"/>
                  </a:cxn>
                  <a:cxn ang="0">
                    <a:pos x="49" y="15"/>
                  </a:cxn>
                  <a:cxn ang="0">
                    <a:pos x="58" y="13"/>
                  </a:cxn>
                  <a:cxn ang="0">
                    <a:pos x="63" y="16"/>
                  </a:cxn>
                  <a:cxn ang="0">
                    <a:pos x="65" y="17"/>
                  </a:cxn>
                  <a:cxn ang="0">
                    <a:pos x="67" y="22"/>
                  </a:cxn>
                  <a:cxn ang="0">
                    <a:pos x="69" y="28"/>
                  </a:cxn>
                  <a:cxn ang="0">
                    <a:pos x="64" y="36"/>
                  </a:cxn>
                  <a:cxn ang="0">
                    <a:pos x="57" y="44"/>
                  </a:cxn>
                  <a:cxn ang="0">
                    <a:pos x="50" y="49"/>
                  </a:cxn>
                  <a:cxn ang="0">
                    <a:pos x="39" y="53"/>
                  </a:cxn>
                  <a:cxn ang="0">
                    <a:pos x="32" y="59"/>
                  </a:cxn>
                  <a:cxn ang="0">
                    <a:pos x="25" y="75"/>
                  </a:cxn>
                  <a:cxn ang="0">
                    <a:pos x="22" y="77"/>
                  </a:cxn>
                  <a:cxn ang="0">
                    <a:pos x="18" y="74"/>
                  </a:cxn>
                  <a:cxn ang="0">
                    <a:pos x="15" y="70"/>
                  </a:cxn>
                  <a:cxn ang="0">
                    <a:pos x="8" y="70"/>
                  </a:cxn>
                  <a:cxn ang="0">
                    <a:pos x="7" y="66"/>
                  </a:cxn>
                  <a:cxn ang="0">
                    <a:pos x="9" y="61"/>
                  </a:cxn>
                </a:cxnLst>
                <a:rect l="0" t="0" r="r" b="b"/>
                <a:pathLst>
                  <a:path w="69" h="77">
                    <a:moveTo>
                      <a:pt x="9" y="58"/>
                    </a:moveTo>
                    <a:lnTo>
                      <a:pt x="10" y="58"/>
                    </a:lnTo>
                    <a:lnTo>
                      <a:pt x="11" y="56"/>
                    </a:lnTo>
                    <a:lnTo>
                      <a:pt x="14" y="50"/>
                    </a:lnTo>
                    <a:lnTo>
                      <a:pt x="14" y="49"/>
                    </a:lnTo>
                    <a:lnTo>
                      <a:pt x="13" y="45"/>
                    </a:lnTo>
                    <a:lnTo>
                      <a:pt x="14" y="43"/>
                    </a:lnTo>
                    <a:lnTo>
                      <a:pt x="11" y="46"/>
                    </a:lnTo>
                    <a:lnTo>
                      <a:pt x="7" y="49"/>
                    </a:lnTo>
                    <a:lnTo>
                      <a:pt x="5" y="49"/>
                    </a:lnTo>
                    <a:lnTo>
                      <a:pt x="2" y="47"/>
                    </a:lnTo>
                    <a:lnTo>
                      <a:pt x="0" y="45"/>
                    </a:lnTo>
                    <a:lnTo>
                      <a:pt x="2" y="43"/>
                    </a:lnTo>
                    <a:lnTo>
                      <a:pt x="2" y="42"/>
                    </a:lnTo>
                    <a:lnTo>
                      <a:pt x="2" y="39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2" y="32"/>
                    </a:lnTo>
                    <a:lnTo>
                      <a:pt x="0" y="29"/>
                    </a:lnTo>
                    <a:lnTo>
                      <a:pt x="1" y="28"/>
                    </a:lnTo>
                    <a:lnTo>
                      <a:pt x="3" y="27"/>
                    </a:lnTo>
                    <a:lnTo>
                      <a:pt x="7" y="24"/>
                    </a:lnTo>
                    <a:lnTo>
                      <a:pt x="6" y="22"/>
                    </a:lnTo>
                    <a:lnTo>
                      <a:pt x="6" y="21"/>
                    </a:lnTo>
                    <a:lnTo>
                      <a:pt x="7" y="19"/>
                    </a:lnTo>
                    <a:lnTo>
                      <a:pt x="9" y="17"/>
                    </a:lnTo>
                    <a:lnTo>
                      <a:pt x="10" y="16"/>
                    </a:lnTo>
                    <a:lnTo>
                      <a:pt x="11" y="11"/>
                    </a:lnTo>
                    <a:lnTo>
                      <a:pt x="10" y="9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4" y="6"/>
                    </a:lnTo>
                    <a:lnTo>
                      <a:pt x="19" y="4"/>
                    </a:lnTo>
                    <a:lnTo>
                      <a:pt x="21" y="3"/>
                    </a:lnTo>
                    <a:lnTo>
                      <a:pt x="24" y="1"/>
                    </a:lnTo>
                    <a:lnTo>
                      <a:pt x="24" y="0"/>
                    </a:lnTo>
                    <a:lnTo>
                      <a:pt x="32" y="4"/>
                    </a:lnTo>
                    <a:lnTo>
                      <a:pt x="40" y="8"/>
                    </a:lnTo>
                    <a:lnTo>
                      <a:pt x="41" y="9"/>
                    </a:lnTo>
                    <a:lnTo>
                      <a:pt x="42" y="12"/>
                    </a:lnTo>
                    <a:lnTo>
                      <a:pt x="44" y="14"/>
                    </a:lnTo>
                    <a:lnTo>
                      <a:pt x="49" y="15"/>
                    </a:lnTo>
                    <a:lnTo>
                      <a:pt x="53" y="15"/>
                    </a:lnTo>
                    <a:lnTo>
                      <a:pt x="58" y="13"/>
                    </a:lnTo>
                    <a:lnTo>
                      <a:pt x="59" y="13"/>
                    </a:lnTo>
                    <a:lnTo>
                      <a:pt x="63" y="16"/>
                    </a:lnTo>
                    <a:lnTo>
                      <a:pt x="64" y="17"/>
                    </a:lnTo>
                    <a:lnTo>
                      <a:pt x="65" y="17"/>
                    </a:lnTo>
                    <a:lnTo>
                      <a:pt x="65" y="18"/>
                    </a:lnTo>
                    <a:lnTo>
                      <a:pt x="67" y="22"/>
                    </a:lnTo>
                    <a:lnTo>
                      <a:pt x="69" y="26"/>
                    </a:lnTo>
                    <a:lnTo>
                      <a:pt x="69" y="28"/>
                    </a:lnTo>
                    <a:lnTo>
                      <a:pt x="67" y="30"/>
                    </a:lnTo>
                    <a:lnTo>
                      <a:pt x="64" y="36"/>
                    </a:lnTo>
                    <a:lnTo>
                      <a:pt x="61" y="40"/>
                    </a:lnTo>
                    <a:lnTo>
                      <a:pt x="57" y="44"/>
                    </a:lnTo>
                    <a:lnTo>
                      <a:pt x="52" y="48"/>
                    </a:lnTo>
                    <a:lnTo>
                      <a:pt x="50" y="49"/>
                    </a:lnTo>
                    <a:lnTo>
                      <a:pt x="44" y="51"/>
                    </a:lnTo>
                    <a:lnTo>
                      <a:pt x="39" y="53"/>
                    </a:lnTo>
                    <a:lnTo>
                      <a:pt x="35" y="55"/>
                    </a:lnTo>
                    <a:lnTo>
                      <a:pt x="32" y="59"/>
                    </a:lnTo>
                    <a:lnTo>
                      <a:pt x="30" y="62"/>
                    </a:lnTo>
                    <a:lnTo>
                      <a:pt x="25" y="75"/>
                    </a:lnTo>
                    <a:lnTo>
                      <a:pt x="24" y="77"/>
                    </a:lnTo>
                    <a:lnTo>
                      <a:pt x="22" y="77"/>
                    </a:lnTo>
                    <a:lnTo>
                      <a:pt x="20" y="77"/>
                    </a:lnTo>
                    <a:lnTo>
                      <a:pt x="18" y="74"/>
                    </a:lnTo>
                    <a:lnTo>
                      <a:pt x="17" y="72"/>
                    </a:lnTo>
                    <a:lnTo>
                      <a:pt x="15" y="70"/>
                    </a:lnTo>
                    <a:lnTo>
                      <a:pt x="11" y="70"/>
                    </a:lnTo>
                    <a:lnTo>
                      <a:pt x="8" y="70"/>
                    </a:lnTo>
                    <a:lnTo>
                      <a:pt x="8" y="69"/>
                    </a:lnTo>
                    <a:lnTo>
                      <a:pt x="7" y="66"/>
                    </a:lnTo>
                    <a:lnTo>
                      <a:pt x="8" y="64"/>
                    </a:lnTo>
                    <a:lnTo>
                      <a:pt x="9" y="61"/>
                    </a:lnTo>
                    <a:lnTo>
                      <a:pt x="9" y="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17" name="Freeform 517"/>
              <p:cNvSpPr>
                <a:spLocks/>
              </p:cNvSpPr>
              <p:nvPr/>
            </p:nvSpPr>
            <p:spPr bwMode="auto">
              <a:xfrm>
                <a:off x="2179" y="3032"/>
                <a:ext cx="69" cy="77"/>
              </a:xfrm>
              <a:custGeom>
                <a:avLst/>
                <a:gdLst/>
                <a:ahLst/>
                <a:cxnLst>
                  <a:cxn ang="0">
                    <a:pos x="10" y="58"/>
                  </a:cxn>
                  <a:cxn ang="0">
                    <a:pos x="14" y="50"/>
                  </a:cxn>
                  <a:cxn ang="0">
                    <a:pos x="13" y="45"/>
                  </a:cxn>
                  <a:cxn ang="0">
                    <a:pos x="11" y="46"/>
                  </a:cxn>
                  <a:cxn ang="0">
                    <a:pos x="5" y="49"/>
                  </a:cxn>
                  <a:cxn ang="0">
                    <a:pos x="0" y="45"/>
                  </a:cxn>
                  <a:cxn ang="0">
                    <a:pos x="2" y="42"/>
                  </a:cxn>
                  <a:cxn ang="0">
                    <a:pos x="2" y="36"/>
                  </a:cxn>
                  <a:cxn ang="0">
                    <a:pos x="2" y="32"/>
                  </a:cxn>
                  <a:cxn ang="0">
                    <a:pos x="1" y="28"/>
                  </a:cxn>
                  <a:cxn ang="0">
                    <a:pos x="7" y="24"/>
                  </a:cxn>
                  <a:cxn ang="0">
                    <a:pos x="6" y="21"/>
                  </a:cxn>
                  <a:cxn ang="0">
                    <a:pos x="9" y="17"/>
                  </a:cxn>
                  <a:cxn ang="0">
                    <a:pos x="11" y="11"/>
                  </a:cxn>
                  <a:cxn ang="0">
                    <a:pos x="10" y="8"/>
                  </a:cxn>
                  <a:cxn ang="0">
                    <a:pos x="14" y="6"/>
                  </a:cxn>
                  <a:cxn ang="0">
                    <a:pos x="21" y="3"/>
                  </a:cxn>
                  <a:cxn ang="0">
                    <a:pos x="24" y="0"/>
                  </a:cxn>
                  <a:cxn ang="0">
                    <a:pos x="40" y="8"/>
                  </a:cxn>
                  <a:cxn ang="0">
                    <a:pos x="42" y="12"/>
                  </a:cxn>
                  <a:cxn ang="0">
                    <a:pos x="49" y="15"/>
                  </a:cxn>
                  <a:cxn ang="0">
                    <a:pos x="58" y="13"/>
                  </a:cxn>
                  <a:cxn ang="0">
                    <a:pos x="63" y="16"/>
                  </a:cxn>
                  <a:cxn ang="0">
                    <a:pos x="65" y="17"/>
                  </a:cxn>
                  <a:cxn ang="0">
                    <a:pos x="67" y="22"/>
                  </a:cxn>
                  <a:cxn ang="0">
                    <a:pos x="69" y="28"/>
                  </a:cxn>
                  <a:cxn ang="0">
                    <a:pos x="64" y="36"/>
                  </a:cxn>
                  <a:cxn ang="0">
                    <a:pos x="57" y="44"/>
                  </a:cxn>
                  <a:cxn ang="0">
                    <a:pos x="50" y="49"/>
                  </a:cxn>
                  <a:cxn ang="0">
                    <a:pos x="39" y="53"/>
                  </a:cxn>
                  <a:cxn ang="0">
                    <a:pos x="32" y="59"/>
                  </a:cxn>
                  <a:cxn ang="0">
                    <a:pos x="25" y="75"/>
                  </a:cxn>
                  <a:cxn ang="0">
                    <a:pos x="22" y="77"/>
                  </a:cxn>
                  <a:cxn ang="0">
                    <a:pos x="18" y="74"/>
                  </a:cxn>
                  <a:cxn ang="0">
                    <a:pos x="15" y="70"/>
                  </a:cxn>
                  <a:cxn ang="0">
                    <a:pos x="8" y="70"/>
                  </a:cxn>
                  <a:cxn ang="0">
                    <a:pos x="7" y="66"/>
                  </a:cxn>
                  <a:cxn ang="0">
                    <a:pos x="9" y="61"/>
                  </a:cxn>
                </a:cxnLst>
                <a:rect l="0" t="0" r="r" b="b"/>
                <a:pathLst>
                  <a:path w="69" h="77">
                    <a:moveTo>
                      <a:pt x="9" y="58"/>
                    </a:moveTo>
                    <a:lnTo>
                      <a:pt x="10" y="58"/>
                    </a:lnTo>
                    <a:lnTo>
                      <a:pt x="11" y="56"/>
                    </a:lnTo>
                    <a:lnTo>
                      <a:pt x="14" y="50"/>
                    </a:lnTo>
                    <a:lnTo>
                      <a:pt x="14" y="49"/>
                    </a:lnTo>
                    <a:lnTo>
                      <a:pt x="13" y="45"/>
                    </a:lnTo>
                    <a:lnTo>
                      <a:pt x="14" y="43"/>
                    </a:lnTo>
                    <a:lnTo>
                      <a:pt x="11" y="46"/>
                    </a:lnTo>
                    <a:lnTo>
                      <a:pt x="7" y="49"/>
                    </a:lnTo>
                    <a:lnTo>
                      <a:pt x="5" y="49"/>
                    </a:lnTo>
                    <a:lnTo>
                      <a:pt x="2" y="47"/>
                    </a:lnTo>
                    <a:lnTo>
                      <a:pt x="0" y="45"/>
                    </a:lnTo>
                    <a:lnTo>
                      <a:pt x="2" y="43"/>
                    </a:lnTo>
                    <a:lnTo>
                      <a:pt x="2" y="42"/>
                    </a:lnTo>
                    <a:lnTo>
                      <a:pt x="2" y="39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2" y="32"/>
                    </a:lnTo>
                    <a:lnTo>
                      <a:pt x="0" y="29"/>
                    </a:lnTo>
                    <a:lnTo>
                      <a:pt x="1" y="28"/>
                    </a:lnTo>
                    <a:lnTo>
                      <a:pt x="3" y="27"/>
                    </a:lnTo>
                    <a:lnTo>
                      <a:pt x="7" y="24"/>
                    </a:lnTo>
                    <a:lnTo>
                      <a:pt x="6" y="22"/>
                    </a:lnTo>
                    <a:lnTo>
                      <a:pt x="6" y="21"/>
                    </a:lnTo>
                    <a:lnTo>
                      <a:pt x="7" y="19"/>
                    </a:lnTo>
                    <a:lnTo>
                      <a:pt x="9" y="17"/>
                    </a:lnTo>
                    <a:lnTo>
                      <a:pt x="10" y="16"/>
                    </a:lnTo>
                    <a:lnTo>
                      <a:pt x="11" y="11"/>
                    </a:lnTo>
                    <a:lnTo>
                      <a:pt x="10" y="9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4" y="6"/>
                    </a:lnTo>
                    <a:lnTo>
                      <a:pt x="19" y="4"/>
                    </a:lnTo>
                    <a:lnTo>
                      <a:pt x="21" y="3"/>
                    </a:lnTo>
                    <a:lnTo>
                      <a:pt x="24" y="1"/>
                    </a:lnTo>
                    <a:lnTo>
                      <a:pt x="24" y="0"/>
                    </a:lnTo>
                    <a:lnTo>
                      <a:pt x="32" y="4"/>
                    </a:lnTo>
                    <a:lnTo>
                      <a:pt x="40" y="8"/>
                    </a:lnTo>
                    <a:lnTo>
                      <a:pt x="41" y="9"/>
                    </a:lnTo>
                    <a:lnTo>
                      <a:pt x="42" y="12"/>
                    </a:lnTo>
                    <a:lnTo>
                      <a:pt x="44" y="14"/>
                    </a:lnTo>
                    <a:lnTo>
                      <a:pt x="49" y="15"/>
                    </a:lnTo>
                    <a:lnTo>
                      <a:pt x="53" y="15"/>
                    </a:lnTo>
                    <a:lnTo>
                      <a:pt x="58" y="13"/>
                    </a:lnTo>
                    <a:lnTo>
                      <a:pt x="59" y="13"/>
                    </a:lnTo>
                    <a:lnTo>
                      <a:pt x="63" y="16"/>
                    </a:lnTo>
                    <a:lnTo>
                      <a:pt x="64" y="17"/>
                    </a:lnTo>
                    <a:lnTo>
                      <a:pt x="65" y="17"/>
                    </a:lnTo>
                    <a:lnTo>
                      <a:pt x="65" y="18"/>
                    </a:lnTo>
                    <a:lnTo>
                      <a:pt x="67" y="22"/>
                    </a:lnTo>
                    <a:lnTo>
                      <a:pt x="69" y="26"/>
                    </a:lnTo>
                    <a:lnTo>
                      <a:pt x="69" y="28"/>
                    </a:lnTo>
                    <a:lnTo>
                      <a:pt x="67" y="30"/>
                    </a:lnTo>
                    <a:lnTo>
                      <a:pt x="64" y="36"/>
                    </a:lnTo>
                    <a:lnTo>
                      <a:pt x="61" y="40"/>
                    </a:lnTo>
                    <a:lnTo>
                      <a:pt x="57" y="44"/>
                    </a:lnTo>
                    <a:lnTo>
                      <a:pt x="52" y="48"/>
                    </a:lnTo>
                    <a:lnTo>
                      <a:pt x="50" y="49"/>
                    </a:lnTo>
                    <a:lnTo>
                      <a:pt x="44" y="51"/>
                    </a:lnTo>
                    <a:lnTo>
                      <a:pt x="39" y="53"/>
                    </a:lnTo>
                    <a:lnTo>
                      <a:pt x="35" y="55"/>
                    </a:lnTo>
                    <a:lnTo>
                      <a:pt x="32" y="59"/>
                    </a:lnTo>
                    <a:lnTo>
                      <a:pt x="30" y="62"/>
                    </a:lnTo>
                    <a:lnTo>
                      <a:pt x="25" y="75"/>
                    </a:lnTo>
                    <a:lnTo>
                      <a:pt x="24" y="77"/>
                    </a:lnTo>
                    <a:lnTo>
                      <a:pt x="22" y="77"/>
                    </a:lnTo>
                    <a:lnTo>
                      <a:pt x="20" y="77"/>
                    </a:lnTo>
                    <a:lnTo>
                      <a:pt x="18" y="74"/>
                    </a:lnTo>
                    <a:lnTo>
                      <a:pt x="17" y="72"/>
                    </a:lnTo>
                    <a:lnTo>
                      <a:pt x="15" y="70"/>
                    </a:lnTo>
                    <a:lnTo>
                      <a:pt x="11" y="70"/>
                    </a:lnTo>
                    <a:lnTo>
                      <a:pt x="8" y="70"/>
                    </a:lnTo>
                    <a:lnTo>
                      <a:pt x="8" y="69"/>
                    </a:lnTo>
                    <a:lnTo>
                      <a:pt x="7" y="66"/>
                    </a:lnTo>
                    <a:lnTo>
                      <a:pt x="8" y="64"/>
                    </a:lnTo>
                    <a:lnTo>
                      <a:pt x="9" y="61"/>
                    </a:lnTo>
                    <a:lnTo>
                      <a:pt x="9" y="58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18" name="Freeform 518"/>
              <p:cNvSpPr>
                <a:spLocks/>
              </p:cNvSpPr>
              <p:nvPr/>
            </p:nvSpPr>
            <p:spPr bwMode="auto">
              <a:xfrm>
                <a:off x="2202" y="2898"/>
                <a:ext cx="143" cy="201"/>
              </a:xfrm>
              <a:custGeom>
                <a:avLst/>
                <a:gdLst/>
                <a:ahLst/>
                <a:cxnLst>
                  <a:cxn ang="0">
                    <a:pos x="86" y="7"/>
                  </a:cxn>
                  <a:cxn ang="0">
                    <a:pos x="83" y="15"/>
                  </a:cxn>
                  <a:cxn ang="0">
                    <a:pos x="74" y="29"/>
                  </a:cxn>
                  <a:cxn ang="0">
                    <a:pos x="72" y="39"/>
                  </a:cxn>
                  <a:cxn ang="0">
                    <a:pos x="81" y="52"/>
                  </a:cxn>
                  <a:cxn ang="0">
                    <a:pos x="85" y="65"/>
                  </a:cxn>
                  <a:cxn ang="0">
                    <a:pos x="102" y="66"/>
                  </a:cxn>
                  <a:cxn ang="0">
                    <a:pos x="114" y="75"/>
                  </a:cxn>
                  <a:cxn ang="0">
                    <a:pos x="125" y="76"/>
                  </a:cxn>
                  <a:cxn ang="0">
                    <a:pos x="136" y="84"/>
                  </a:cxn>
                  <a:cxn ang="0">
                    <a:pos x="134" y="92"/>
                  </a:cxn>
                  <a:cxn ang="0">
                    <a:pos x="139" y="105"/>
                  </a:cxn>
                  <a:cxn ang="0">
                    <a:pos x="136" y="117"/>
                  </a:cxn>
                  <a:cxn ang="0">
                    <a:pos x="135" y="130"/>
                  </a:cxn>
                  <a:cxn ang="0">
                    <a:pos x="112" y="131"/>
                  </a:cxn>
                  <a:cxn ang="0">
                    <a:pos x="117" y="140"/>
                  </a:cxn>
                  <a:cxn ang="0">
                    <a:pos x="118" y="144"/>
                  </a:cxn>
                  <a:cxn ang="0">
                    <a:pos x="109" y="145"/>
                  </a:cxn>
                  <a:cxn ang="0">
                    <a:pos x="114" y="157"/>
                  </a:cxn>
                  <a:cxn ang="0">
                    <a:pos x="117" y="166"/>
                  </a:cxn>
                  <a:cxn ang="0">
                    <a:pos x="110" y="201"/>
                  </a:cxn>
                  <a:cxn ang="0">
                    <a:pos x="104" y="196"/>
                  </a:cxn>
                  <a:cxn ang="0">
                    <a:pos x="108" y="184"/>
                  </a:cxn>
                  <a:cxn ang="0">
                    <a:pos x="92" y="180"/>
                  </a:cxn>
                  <a:cxn ang="0">
                    <a:pos x="82" y="181"/>
                  </a:cxn>
                  <a:cxn ang="0">
                    <a:pos x="73" y="176"/>
                  </a:cxn>
                  <a:cxn ang="0">
                    <a:pos x="67" y="172"/>
                  </a:cxn>
                  <a:cxn ang="0">
                    <a:pos x="56" y="159"/>
                  </a:cxn>
                  <a:cxn ang="0">
                    <a:pos x="42" y="152"/>
                  </a:cxn>
                  <a:cxn ang="0">
                    <a:pos x="36" y="147"/>
                  </a:cxn>
                  <a:cxn ang="0">
                    <a:pos x="21" y="148"/>
                  </a:cxn>
                  <a:cxn ang="0">
                    <a:pos x="9" y="138"/>
                  </a:cxn>
                  <a:cxn ang="0">
                    <a:pos x="0" y="130"/>
                  </a:cxn>
                  <a:cxn ang="0">
                    <a:pos x="7" y="127"/>
                  </a:cxn>
                  <a:cxn ang="0">
                    <a:pos x="12" y="121"/>
                  </a:cxn>
                  <a:cxn ang="0">
                    <a:pos x="20" y="111"/>
                  </a:cxn>
                  <a:cxn ang="0">
                    <a:pos x="19" y="100"/>
                  </a:cxn>
                  <a:cxn ang="0">
                    <a:pos x="19" y="84"/>
                  </a:cxn>
                  <a:cxn ang="0">
                    <a:pos x="22" y="80"/>
                  </a:cxn>
                  <a:cxn ang="0">
                    <a:pos x="21" y="73"/>
                  </a:cxn>
                  <a:cxn ang="0">
                    <a:pos x="14" y="64"/>
                  </a:cxn>
                  <a:cxn ang="0">
                    <a:pos x="17" y="57"/>
                  </a:cxn>
                  <a:cxn ang="0">
                    <a:pos x="23" y="54"/>
                  </a:cxn>
                  <a:cxn ang="0">
                    <a:pos x="19" y="46"/>
                  </a:cxn>
                  <a:cxn ang="0">
                    <a:pos x="26" y="55"/>
                  </a:cxn>
                  <a:cxn ang="0">
                    <a:pos x="27" y="47"/>
                  </a:cxn>
                  <a:cxn ang="0">
                    <a:pos x="35" y="38"/>
                  </a:cxn>
                  <a:cxn ang="0">
                    <a:pos x="41" y="32"/>
                  </a:cxn>
                  <a:cxn ang="0">
                    <a:pos x="46" y="19"/>
                  </a:cxn>
                  <a:cxn ang="0">
                    <a:pos x="54" y="18"/>
                  </a:cxn>
                  <a:cxn ang="0">
                    <a:pos x="58" y="13"/>
                  </a:cxn>
                  <a:cxn ang="0">
                    <a:pos x="68" y="13"/>
                  </a:cxn>
                  <a:cxn ang="0">
                    <a:pos x="80" y="7"/>
                  </a:cxn>
                  <a:cxn ang="0">
                    <a:pos x="88" y="0"/>
                  </a:cxn>
                  <a:cxn ang="0">
                    <a:pos x="96" y="4"/>
                  </a:cxn>
                </a:cxnLst>
                <a:rect l="0" t="0" r="r" b="b"/>
                <a:pathLst>
                  <a:path w="143" h="201">
                    <a:moveTo>
                      <a:pt x="95" y="6"/>
                    </a:moveTo>
                    <a:lnTo>
                      <a:pt x="94" y="5"/>
                    </a:lnTo>
                    <a:lnTo>
                      <a:pt x="89" y="6"/>
                    </a:lnTo>
                    <a:lnTo>
                      <a:pt x="86" y="7"/>
                    </a:lnTo>
                    <a:lnTo>
                      <a:pt x="84" y="8"/>
                    </a:lnTo>
                    <a:lnTo>
                      <a:pt x="84" y="10"/>
                    </a:lnTo>
                    <a:lnTo>
                      <a:pt x="84" y="13"/>
                    </a:lnTo>
                    <a:lnTo>
                      <a:pt x="83" y="15"/>
                    </a:lnTo>
                    <a:lnTo>
                      <a:pt x="82" y="15"/>
                    </a:lnTo>
                    <a:lnTo>
                      <a:pt x="80" y="15"/>
                    </a:lnTo>
                    <a:lnTo>
                      <a:pt x="75" y="25"/>
                    </a:lnTo>
                    <a:lnTo>
                      <a:pt x="74" y="29"/>
                    </a:lnTo>
                    <a:lnTo>
                      <a:pt x="72" y="33"/>
                    </a:lnTo>
                    <a:lnTo>
                      <a:pt x="69" y="39"/>
                    </a:lnTo>
                    <a:lnTo>
                      <a:pt x="71" y="39"/>
                    </a:lnTo>
                    <a:lnTo>
                      <a:pt x="72" y="39"/>
                    </a:lnTo>
                    <a:lnTo>
                      <a:pt x="74" y="39"/>
                    </a:lnTo>
                    <a:lnTo>
                      <a:pt x="76" y="42"/>
                    </a:lnTo>
                    <a:lnTo>
                      <a:pt x="81" y="50"/>
                    </a:lnTo>
                    <a:lnTo>
                      <a:pt x="81" y="52"/>
                    </a:lnTo>
                    <a:lnTo>
                      <a:pt x="80" y="59"/>
                    </a:lnTo>
                    <a:lnTo>
                      <a:pt x="80" y="60"/>
                    </a:lnTo>
                    <a:lnTo>
                      <a:pt x="83" y="62"/>
                    </a:lnTo>
                    <a:lnTo>
                      <a:pt x="85" y="65"/>
                    </a:lnTo>
                    <a:lnTo>
                      <a:pt x="87" y="67"/>
                    </a:lnTo>
                    <a:lnTo>
                      <a:pt x="90" y="66"/>
                    </a:lnTo>
                    <a:lnTo>
                      <a:pt x="96" y="66"/>
                    </a:lnTo>
                    <a:lnTo>
                      <a:pt x="102" y="66"/>
                    </a:lnTo>
                    <a:lnTo>
                      <a:pt x="105" y="67"/>
                    </a:lnTo>
                    <a:lnTo>
                      <a:pt x="109" y="68"/>
                    </a:lnTo>
                    <a:lnTo>
                      <a:pt x="110" y="70"/>
                    </a:lnTo>
                    <a:lnTo>
                      <a:pt x="114" y="75"/>
                    </a:lnTo>
                    <a:lnTo>
                      <a:pt x="117" y="78"/>
                    </a:lnTo>
                    <a:lnTo>
                      <a:pt x="118" y="78"/>
                    </a:lnTo>
                    <a:lnTo>
                      <a:pt x="121" y="77"/>
                    </a:lnTo>
                    <a:lnTo>
                      <a:pt x="125" y="76"/>
                    </a:lnTo>
                    <a:lnTo>
                      <a:pt x="136" y="75"/>
                    </a:lnTo>
                    <a:lnTo>
                      <a:pt x="139" y="76"/>
                    </a:lnTo>
                    <a:lnTo>
                      <a:pt x="137" y="78"/>
                    </a:lnTo>
                    <a:lnTo>
                      <a:pt x="136" y="84"/>
                    </a:lnTo>
                    <a:lnTo>
                      <a:pt x="134" y="87"/>
                    </a:lnTo>
                    <a:lnTo>
                      <a:pt x="134" y="88"/>
                    </a:lnTo>
                    <a:lnTo>
                      <a:pt x="134" y="90"/>
                    </a:lnTo>
                    <a:lnTo>
                      <a:pt x="134" y="92"/>
                    </a:lnTo>
                    <a:lnTo>
                      <a:pt x="134" y="94"/>
                    </a:lnTo>
                    <a:lnTo>
                      <a:pt x="135" y="99"/>
                    </a:lnTo>
                    <a:lnTo>
                      <a:pt x="137" y="103"/>
                    </a:lnTo>
                    <a:lnTo>
                      <a:pt x="139" y="105"/>
                    </a:lnTo>
                    <a:lnTo>
                      <a:pt x="142" y="109"/>
                    </a:lnTo>
                    <a:lnTo>
                      <a:pt x="142" y="110"/>
                    </a:lnTo>
                    <a:lnTo>
                      <a:pt x="138" y="114"/>
                    </a:lnTo>
                    <a:lnTo>
                      <a:pt x="136" y="117"/>
                    </a:lnTo>
                    <a:lnTo>
                      <a:pt x="138" y="119"/>
                    </a:lnTo>
                    <a:lnTo>
                      <a:pt x="143" y="126"/>
                    </a:lnTo>
                    <a:lnTo>
                      <a:pt x="140" y="127"/>
                    </a:lnTo>
                    <a:lnTo>
                      <a:pt x="135" y="130"/>
                    </a:lnTo>
                    <a:lnTo>
                      <a:pt x="133" y="131"/>
                    </a:lnTo>
                    <a:lnTo>
                      <a:pt x="131" y="131"/>
                    </a:lnTo>
                    <a:lnTo>
                      <a:pt x="115" y="131"/>
                    </a:lnTo>
                    <a:lnTo>
                      <a:pt x="112" y="131"/>
                    </a:lnTo>
                    <a:lnTo>
                      <a:pt x="112" y="132"/>
                    </a:lnTo>
                    <a:lnTo>
                      <a:pt x="112" y="138"/>
                    </a:lnTo>
                    <a:lnTo>
                      <a:pt x="113" y="139"/>
                    </a:lnTo>
                    <a:lnTo>
                      <a:pt x="117" y="140"/>
                    </a:lnTo>
                    <a:lnTo>
                      <a:pt x="118" y="140"/>
                    </a:lnTo>
                    <a:lnTo>
                      <a:pt x="120" y="142"/>
                    </a:lnTo>
                    <a:lnTo>
                      <a:pt x="120" y="144"/>
                    </a:lnTo>
                    <a:lnTo>
                      <a:pt x="118" y="144"/>
                    </a:lnTo>
                    <a:lnTo>
                      <a:pt x="116" y="143"/>
                    </a:lnTo>
                    <a:lnTo>
                      <a:pt x="112" y="144"/>
                    </a:lnTo>
                    <a:lnTo>
                      <a:pt x="110" y="145"/>
                    </a:lnTo>
                    <a:lnTo>
                      <a:pt x="109" y="145"/>
                    </a:lnTo>
                    <a:lnTo>
                      <a:pt x="109" y="151"/>
                    </a:lnTo>
                    <a:lnTo>
                      <a:pt x="109" y="154"/>
                    </a:lnTo>
                    <a:lnTo>
                      <a:pt x="110" y="155"/>
                    </a:lnTo>
                    <a:lnTo>
                      <a:pt x="114" y="157"/>
                    </a:lnTo>
                    <a:lnTo>
                      <a:pt x="115" y="158"/>
                    </a:lnTo>
                    <a:lnTo>
                      <a:pt x="114" y="162"/>
                    </a:lnTo>
                    <a:lnTo>
                      <a:pt x="117" y="165"/>
                    </a:lnTo>
                    <a:lnTo>
                      <a:pt x="117" y="166"/>
                    </a:lnTo>
                    <a:lnTo>
                      <a:pt x="115" y="174"/>
                    </a:lnTo>
                    <a:lnTo>
                      <a:pt x="112" y="198"/>
                    </a:lnTo>
                    <a:lnTo>
                      <a:pt x="111" y="200"/>
                    </a:lnTo>
                    <a:lnTo>
                      <a:pt x="110" y="201"/>
                    </a:lnTo>
                    <a:lnTo>
                      <a:pt x="110" y="200"/>
                    </a:lnTo>
                    <a:lnTo>
                      <a:pt x="106" y="196"/>
                    </a:lnTo>
                    <a:lnTo>
                      <a:pt x="105" y="196"/>
                    </a:lnTo>
                    <a:lnTo>
                      <a:pt x="104" y="196"/>
                    </a:lnTo>
                    <a:lnTo>
                      <a:pt x="102" y="196"/>
                    </a:lnTo>
                    <a:lnTo>
                      <a:pt x="108" y="186"/>
                    </a:lnTo>
                    <a:lnTo>
                      <a:pt x="108" y="184"/>
                    </a:lnTo>
                    <a:lnTo>
                      <a:pt x="108" y="184"/>
                    </a:lnTo>
                    <a:lnTo>
                      <a:pt x="101" y="180"/>
                    </a:lnTo>
                    <a:lnTo>
                      <a:pt x="98" y="178"/>
                    </a:lnTo>
                    <a:lnTo>
                      <a:pt x="94" y="181"/>
                    </a:lnTo>
                    <a:lnTo>
                      <a:pt x="92" y="180"/>
                    </a:lnTo>
                    <a:lnTo>
                      <a:pt x="89" y="178"/>
                    </a:lnTo>
                    <a:lnTo>
                      <a:pt x="86" y="180"/>
                    </a:lnTo>
                    <a:lnTo>
                      <a:pt x="85" y="181"/>
                    </a:lnTo>
                    <a:lnTo>
                      <a:pt x="82" y="181"/>
                    </a:lnTo>
                    <a:lnTo>
                      <a:pt x="76" y="181"/>
                    </a:lnTo>
                    <a:lnTo>
                      <a:pt x="73" y="180"/>
                    </a:lnTo>
                    <a:lnTo>
                      <a:pt x="73" y="178"/>
                    </a:lnTo>
                    <a:lnTo>
                      <a:pt x="73" y="176"/>
                    </a:lnTo>
                    <a:lnTo>
                      <a:pt x="72" y="175"/>
                    </a:lnTo>
                    <a:lnTo>
                      <a:pt x="69" y="174"/>
                    </a:lnTo>
                    <a:lnTo>
                      <a:pt x="67" y="174"/>
                    </a:lnTo>
                    <a:lnTo>
                      <a:pt x="67" y="172"/>
                    </a:lnTo>
                    <a:lnTo>
                      <a:pt x="65" y="168"/>
                    </a:lnTo>
                    <a:lnTo>
                      <a:pt x="60" y="164"/>
                    </a:lnTo>
                    <a:lnTo>
                      <a:pt x="57" y="162"/>
                    </a:lnTo>
                    <a:lnTo>
                      <a:pt x="56" y="159"/>
                    </a:lnTo>
                    <a:lnTo>
                      <a:pt x="55" y="157"/>
                    </a:lnTo>
                    <a:lnTo>
                      <a:pt x="52" y="155"/>
                    </a:lnTo>
                    <a:lnTo>
                      <a:pt x="47" y="153"/>
                    </a:lnTo>
                    <a:lnTo>
                      <a:pt x="42" y="152"/>
                    </a:lnTo>
                    <a:lnTo>
                      <a:pt x="42" y="151"/>
                    </a:lnTo>
                    <a:lnTo>
                      <a:pt x="41" y="151"/>
                    </a:lnTo>
                    <a:lnTo>
                      <a:pt x="40" y="150"/>
                    </a:lnTo>
                    <a:lnTo>
                      <a:pt x="36" y="147"/>
                    </a:lnTo>
                    <a:lnTo>
                      <a:pt x="35" y="147"/>
                    </a:lnTo>
                    <a:lnTo>
                      <a:pt x="30" y="149"/>
                    </a:lnTo>
                    <a:lnTo>
                      <a:pt x="26" y="149"/>
                    </a:lnTo>
                    <a:lnTo>
                      <a:pt x="21" y="148"/>
                    </a:lnTo>
                    <a:lnTo>
                      <a:pt x="19" y="146"/>
                    </a:lnTo>
                    <a:lnTo>
                      <a:pt x="18" y="143"/>
                    </a:lnTo>
                    <a:lnTo>
                      <a:pt x="17" y="142"/>
                    </a:lnTo>
                    <a:lnTo>
                      <a:pt x="9" y="138"/>
                    </a:lnTo>
                    <a:lnTo>
                      <a:pt x="1" y="134"/>
                    </a:lnTo>
                    <a:lnTo>
                      <a:pt x="1" y="134"/>
                    </a:lnTo>
                    <a:lnTo>
                      <a:pt x="1" y="132"/>
                    </a:lnTo>
                    <a:lnTo>
                      <a:pt x="0" y="130"/>
                    </a:lnTo>
                    <a:lnTo>
                      <a:pt x="0" y="129"/>
                    </a:lnTo>
                    <a:lnTo>
                      <a:pt x="3" y="129"/>
                    </a:lnTo>
                    <a:lnTo>
                      <a:pt x="6" y="129"/>
                    </a:lnTo>
                    <a:lnTo>
                      <a:pt x="7" y="127"/>
                    </a:lnTo>
                    <a:lnTo>
                      <a:pt x="5" y="124"/>
                    </a:lnTo>
                    <a:lnTo>
                      <a:pt x="5" y="122"/>
                    </a:lnTo>
                    <a:lnTo>
                      <a:pt x="7" y="121"/>
                    </a:lnTo>
                    <a:lnTo>
                      <a:pt x="12" y="121"/>
                    </a:lnTo>
                    <a:lnTo>
                      <a:pt x="13" y="121"/>
                    </a:lnTo>
                    <a:lnTo>
                      <a:pt x="15" y="120"/>
                    </a:lnTo>
                    <a:lnTo>
                      <a:pt x="17" y="116"/>
                    </a:lnTo>
                    <a:lnTo>
                      <a:pt x="20" y="111"/>
                    </a:lnTo>
                    <a:lnTo>
                      <a:pt x="23" y="105"/>
                    </a:lnTo>
                    <a:lnTo>
                      <a:pt x="23" y="103"/>
                    </a:lnTo>
                    <a:lnTo>
                      <a:pt x="20" y="101"/>
                    </a:lnTo>
                    <a:lnTo>
                      <a:pt x="19" y="100"/>
                    </a:lnTo>
                    <a:lnTo>
                      <a:pt x="21" y="96"/>
                    </a:lnTo>
                    <a:lnTo>
                      <a:pt x="21" y="93"/>
                    </a:lnTo>
                    <a:lnTo>
                      <a:pt x="21" y="89"/>
                    </a:lnTo>
                    <a:lnTo>
                      <a:pt x="19" y="84"/>
                    </a:lnTo>
                    <a:lnTo>
                      <a:pt x="19" y="83"/>
                    </a:lnTo>
                    <a:lnTo>
                      <a:pt x="22" y="82"/>
                    </a:lnTo>
                    <a:lnTo>
                      <a:pt x="22" y="81"/>
                    </a:lnTo>
                    <a:lnTo>
                      <a:pt x="22" y="80"/>
                    </a:lnTo>
                    <a:lnTo>
                      <a:pt x="19" y="77"/>
                    </a:lnTo>
                    <a:lnTo>
                      <a:pt x="19" y="76"/>
                    </a:lnTo>
                    <a:lnTo>
                      <a:pt x="19" y="75"/>
                    </a:lnTo>
                    <a:lnTo>
                      <a:pt x="21" y="73"/>
                    </a:lnTo>
                    <a:lnTo>
                      <a:pt x="21" y="72"/>
                    </a:lnTo>
                    <a:lnTo>
                      <a:pt x="20" y="70"/>
                    </a:lnTo>
                    <a:lnTo>
                      <a:pt x="16" y="66"/>
                    </a:lnTo>
                    <a:lnTo>
                      <a:pt x="14" y="64"/>
                    </a:lnTo>
                    <a:lnTo>
                      <a:pt x="15" y="60"/>
                    </a:lnTo>
                    <a:lnTo>
                      <a:pt x="16" y="60"/>
                    </a:lnTo>
                    <a:lnTo>
                      <a:pt x="16" y="57"/>
                    </a:lnTo>
                    <a:lnTo>
                      <a:pt x="17" y="57"/>
                    </a:lnTo>
                    <a:lnTo>
                      <a:pt x="18" y="59"/>
                    </a:lnTo>
                    <a:lnTo>
                      <a:pt x="21" y="57"/>
                    </a:lnTo>
                    <a:lnTo>
                      <a:pt x="21" y="55"/>
                    </a:lnTo>
                    <a:lnTo>
                      <a:pt x="23" y="54"/>
                    </a:lnTo>
                    <a:lnTo>
                      <a:pt x="20" y="49"/>
                    </a:lnTo>
                    <a:lnTo>
                      <a:pt x="19" y="48"/>
                    </a:lnTo>
                    <a:lnTo>
                      <a:pt x="19" y="46"/>
                    </a:lnTo>
                    <a:lnTo>
                      <a:pt x="19" y="46"/>
                    </a:lnTo>
                    <a:lnTo>
                      <a:pt x="22" y="48"/>
                    </a:lnTo>
                    <a:lnTo>
                      <a:pt x="24" y="51"/>
                    </a:lnTo>
                    <a:lnTo>
                      <a:pt x="25" y="54"/>
                    </a:lnTo>
                    <a:lnTo>
                      <a:pt x="26" y="55"/>
                    </a:lnTo>
                    <a:lnTo>
                      <a:pt x="27" y="54"/>
                    </a:lnTo>
                    <a:lnTo>
                      <a:pt x="28" y="53"/>
                    </a:lnTo>
                    <a:lnTo>
                      <a:pt x="26" y="48"/>
                    </a:lnTo>
                    <a:lnTo>
                      <a:pt x="27" y="47"/>
                    </a:lnTo>
                    <a:lnTo>
                      <a:pt x="28" y="46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5" y="38"/>
                    </a:lnTo>
                    <a:lnTo>
                      <a:pt x="37" y="37"/>
                    </a:lnTo>
                    <a:lnTo>
                      <a:pt x="40" y="37"/>
                    </a:lnTo>
                    <a:lnTo>
                      <a:pt x="41" y="34"/>
                    </a:lnTo>
                    <a:lnTo>
                      <a:pt x="41" y="32"/>
                    </a:lnTo>
                    <a:lnTo>
                      <a:pt x="42" y="28"/>
                    </a:lnTo>
                    <a:lnTo>
                      <a:pt x="42" y="24"/>
                    </a:lnTo>
                    <a:lnTo>
                      <a:pt x="43" y="22"/>
                    </a:lnTo>
                    <a:lnTo>
                      <a:pt x="46" y="19"/>
                    </a:lnTo>
                    <a:lnTo>
                      <a:pt x="48" y="18"/>
                    </a:lnTo>
                    <a:lnTo>
                      <a:pt x="51" y="16"/>
                    </a:lnTo>
                    <a:lnTo>
                      <a:pt x="52" y="16"/>
                    </a:lnTo>
                    <a:lnTo>
                      <a:pt x="54" y="18"/>
                    </a:lnTo>
                    <a:lnTo>
                      <a:pt x="55" y="20"/>
                    </a:lnTo>
                    <a:lnTo>
                      <a:pt x="57" y="18"/>
                    </a:lnTo>
                    <a:lnTo>
                      <a:pt x="57" y="16"/>
                    </a:lnTo>
                    <a:lnTo>
                      <a:pt x="58" y="13"/>
                    </a:lnTo>
                    <a:lnTo>
                      <a:pt x="59" y="12"/>
                    </a:lnTo>
                    <a:lnTo>
                      <a:pt x="61" y="13"/>
                    </a:lnTo>
                    <a:lnTo>
                      <a:pt x="65" y="13"/>
                    </a:lnTo>
                    <a:lnTo>
                      <a:pt x="68" y="13"/>
                    </a:lnTo>
                    <a:lnTo>
                      <a:pt x="72" y="12"/>
                    </a:lnTo>
                    <a:lnTo>
                      <a:pt x="73" y="10"/>
                    </a:lnTo>
                    <a:lnTo>
                      <a:pt x="76" y="9"/>
                    </a:lnTo>
                    <a:lnTo>
                      <a:pt x="80" y="7"/>
                    </a:lnTo>
                    <a:lnTo>
                      <a:pt x="83" y="5"/>
                    </a:lnTo>
                    <a:lnTo>
                      <a:pt x="84" y="2"/>
                    </a:lnTo>
                    <a:lnTo>
                      <a:pt x="86" y="1"/>
                    </a:lnTo>
                    <a:lnTo>
                      <a:pt x="88" y="0"/>
                    </a:lnTo>
                    <a:lnTo>
                      <a:pt x="92" y="0"/>
                    </a:lnTo>
                    <a:lnTo>
                      <a:pt x="94" y="2"/>
                    </a:lnTo>
                    <a:lnTo>
                      <a:pt x="95" y="3"/>
                    </a:lnTo>
                    <a:lnTo>
                      <a:pt x="96" y="4"/>
                    </a:lnTo>
                    <a:lnTo>
                      <a:pt x="95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19" name="Freeform 519"/>
              <p:cNvSpPr>
                <a:spLocks/>
              </p:cNvSpPr>
              <p:nvPr/>
            </p:nvSpPr>
            <p:spPr bwMode="auto">
              <a:xfrm>
                <a:off x="2202" y="2898"/>
                <a:ext cx="143" cy="201"/>
              </a:xfrm>
              <a:custGeom>
                <a:avLst/>
                <a:gdLst/>
                <a:ahLst/>
                <a:cxnLst>
                  <a:cxn ang="0">
                    <a:pos x="86" y="7"/>
                  </a:cxn>
                  <a:cxn ang="0">
                    <a:pos x="83" y="15"/>
                  </a:cxn>
                  <a:cxn ang="0">
                    <a:pos x="74" y="29"/>
                  </a:cxn>
                  <a:cxn ang="0">
                    <a:pos x="72" y="39"/>
                  </a:cxn>
                  <a:cxn ang="0">
                    <a:pos x="81" y="52"/>
                  </a:cxn>
                  <a:cxn ang="0">
                    <a:pos x="85" y="65"/>
                  </a:cxn>
                  <a:cxn ang="0">
                    <a:pos x="102" y="66"/>
                  </a:cxn>
                  <a:cxn ang="0">
                    <a:pos x="114" y="75"/>
                  </a:cxn>
                  <a:cxn ang="0">
                    <a:pos x="125" y="76"/>
                  </a:cxn>
                  <a:cxn ang="0">
                    <a:pos x="136" y="84"/>
                  </a:cxn>
                  <a:cxn ang="0">
                    <a:pos x="134" y="92"/>
                  </a:cxn>
                  <a:cxn ang="0">
                    <a:pos x="139" y="105"/>
                  </a:cxn>
                  <a:cxn ang="0">
                    <a:pos x="136" y="117"/>
                  </a:cxn>
                  <a:cxn ang="0">
                    <a:pos x="135" y="130"/>
                  </a:cxn>
                  <a:cxn ang="0">
                    <a:pos x="112" y="131"/>
                  </a:cxn>
                  <a:cxn ang="0">
                    <a:pos x="117" y="140"/>
                  </a:cxn>
                  <a:cxn ang="0">
                    <a:pos x="118" y="144"/>
                  </a:cxn>
                  <a:cxn ang="0">
                    <a:pos x="109" y="145"/>
                  </a:cxn>
                  <a:cxn ang="0">
                    <a:pos x="114" y="157"/>
                  </a:cxn>
                  <a:cxn ang="0">
                    <a:pos x="117" y="166"/>
                  </a:cxn>
                  <a:cxn ang="0">
                    <a:pos x="110" y="201"/>
                  </a:cxn>
                  <a:cxn ang="0">
                    <a:pos x="104" y="196"/>
                  </a:cxn>
                  <a:cxn ang="0">
                    <a:pos x="108" y="184"/>
                  </a:cxn>
                  <a:cxn ang="0">
                    <a:pos x="92" y="180"/>
                  </a:cxn>
                  <a:cxn ang="0">
                    <a:pos x="82" y="181"/>
                  </a:cxn>
                  <a:cxn ang="0">
                    <a:pos x="73" y="176"/>
                  </a:cxn>
                  <a:cxn ang="0">
                    <a:pos x="67" y="172"/>
                  </a:cxn>
                  <a:cxn ang="0">
                    <a:pos x="56" y="159"/>
                  </a:cxn>
                  <a:cxn ang="0">
                    <a:pos x="42" y="152"/>
                  </a:cxn>
                  <a:cxn ang="0">
                    <a:pos x="36" y="147"/>
                  </a:cxn>
                  <a:cxn ang="0">
                    <a:pos x="21" y="148"/>
                  </a:cxn>
                  <a:cxn ang="0">
                    <a:pos x="9" y="138"/>
                  </a:cxn>
                  <a:cxn ang="0">
                    <a:pos x="0" y="130"/>
                  </a:cxn>
                  <a:cxn ang="0">
                    <a:pos x="7" y="127"/>
                  </a:cxn>
                  <a:cxn ang="0">
                    <a:pos x="12" y="121"/>
                  </a:cxn>
                  <a:cxn ang="0">
                    <a:pos x="20" y="111"/>
                  </a:cxn>
                  <a:cxn ang="0">
                    <a:pos x="19" y="100"/>
                  </a:cxn>
                  <a:cxn ang="0">
                    <a:pos x="19" y="84"/>
                  </a:cxn>
                  <a:cxn ang="0">
                    <a:pos x="22" y="80"/>
                  </a:cxn>
                  <a:cxn ang="0">
                    <a:pos x="21" y="73"/>
                  </a:cxn>
                  <a:cxn ang="0">
                    <a:pos x="14" y="64"/>
                  </a:cxn>
                  <a:cxn ang="0">
                    <a:pos x="17" y="57"/>
                  </a:cxn>
                  <a:cxn ang="0">
                    <a:pos x="23" y="54"/>
                  </a:cxn>
                  <a:cxn ang="0">
                    <a:pos x="19" y="46"/>
                  </a:cxn>
                  <a:cxn ang="0">
                    <a:pos x="26" y="55"/>
                  </a:cxn>
                  <a:cxn ang="0">
                    <a:pos x="27" y="47"/>
                  </a:cxn>
                  <a:cxn ang="0">
                    <a:pos x="35" y="38"/>
                  </a:cxn>
                  <a:cxn ang="0">
                    <a:pos x="41" y="32"/>
                  </a:cxn>
                  <a:cxn ang="0">
                    <a:pos x="46" y="19"/>
                  </a:cxn>
                  <a:cxn ang="0">
                    <a:pos x="54" y="18"/>
                  </a:cxn>
                  <a:cxn ang="0">
                    <a:pos x="58" y="13"/>
                  </a:cxn>
                  <a:cxn ang="0">
                    <a:pos x="68" y="13"/>
                  </a:cxn>
                  <a:cxn ang="0">
                    <a:pos x="80" y="7"/>
                  </a:cxn>
                  <a:cxn ang="0">
                    <a:pos x="88" y="0"/>
                  </a:cxn>
                  <a:cxn ang="0">
                    <a:pos x="96" y="4"/>
                  </a:cxn>
                </a:cxnLst>
                <a:rect l="0" t="0" r="r" b="b"/>
                <a:pathLst>
                  <a:path w="143" h="201">
                    <a:moveTo>
                      <a:pt x="95" y="6"/>
                    </a:moveTo>
                    <a:lnTo>
                      <a:pt x="94" y="5"/>
                    </a:lnTo>
                    <a:lnTo>
                      <a:pt x="89" y="6"/>
                    </a:lnTo>
                    <a:lnTo>
                      <a:pt x="86" y="7"/>
                    </a:lnTo>
                    <a:lnTo>
                      <a:pt x="84" y="8"/>
                    </a:lnTo>
                    <a:lnTo>
                      <a:pt x="84" y="10"/>
                    </a:lnTo>
                    <a:lnTo>
                      <a:pt x="84" y="13"/>
                    </a:lnTo>
                    <a:lnTo>
                      <a:pt x="83" y="15"/>
                    </a:lnTo>
                    <a:lnTo>
                      <a:pt x="82" y="15"/>
                    </a:lnTo>
                    <a:lnTo>
                      <a:pt x="80" y="15"/>
                    </a:lnTo>
                    <a:lnTo>
                      <a:pt x="75" y="25"/>
                    </a:lnTo>
                    <a:lnTo>
                      <a:pt x="74" y="29"/>
                    </a:lnTo>
                    <a:lnTo>
                      <a:pt x="72" y="33"/>
                    </a:lnTo>
                    <a:lnTo>
                      <a:pt x="69" y="39"/>
                    </a:lnTo>
                    <a:lnTo>
                      <a:pt x="71" y="39"/>
                    </a:lnTo>
                    <a:lnTo>
                      <a:pt x="72" y="39"/>
                    </a:lnTo>
                    <a:lnTo>
                      <a:pt x="74" y="39"/>
                    </a:lnTo>
                    <a:lnTo>
                      <a:pt x="76" y="42"/>
                    </a:lnTo>
                    <a:lnTo>
                      <a:pt x="81" y="50"/>
                    </a:lnTo>
                    <a:lnTo>
                      <a:pt x="81" y="52"/>
                    </a:lnTo>
                    <a:lnTo>
                      <a:pt x="80" y="59"/>
                    </a:lnTo>
                    <a:lnTo>
                      <a:pt x="80" y="60"/>
                    </a:lnTo>
                    <a:lnTo>
                      <a:pt x="83" y="62"/>
                    </a:lnTo>
                    <a:lnTo>
                      <a:pt x="85" y="65"/>
                    </a:lnTo>
                    <a:lnTo>
                      <a:pt x="87" y="67"/>
                    </a:lnTo>
                    <a:lnTo>
                      <a:pt x="90" y="66"/>
                    </a:lnTo>
                    <a:lnTo>
                      <a:pt x="96" y="66"/>
                    </a:lnTo>
                    <a:lnTo>
                      <a:pt x="102" y="66"/>
                    </a:lnTo>
                    <a:lnTo>
                      <a:pt x="105" y="67"/>
                    </a:lnTo>
                    <a:lnTo>
                      <a:pt x="109" y="68"/>
                    </a:lnTo>
                    <a:lnTo>
                      <a:pt x="110" y="70"/>
                    </a:lnTo>
                    <a:lnTo>
                      <a:pt x="114" y="75"/>
                    </a:lnTo>
                    <a:lnTo>
                      <a:pt x="117" y="78"/>
                    </a:lnTo>
                    <a:lnTo>
                      <a:pt x="118" y="78"/>
                    </a:lnTo>
                    <a:lnTo>
                      <a:pt x="121" y="77"/>
                    </a:lnTo>
                    <a:lnTo>
                      <a:pt x="125" y="76"/>
                    </a:lnTo>
                    <a:lnTo>
                      <a:pt x="136" y="75"/>
                    </a:lnTo>
                    <a:lnTo>
                      <a:pt x="139" y="76"/>
                    </a:lnTo>
                    <a:lnTo>
                      <a:pt x="137" y="78"/>
                    </a:lnTo>
                    <a:lnTo>
                      <a:pt x="136" y="84"/>
                    </a:lnTo>
                    <a:lnTo>
                      <a:pt x="134" y="87"/>
                    </a:lnTo>
                    <a:lnTo>
                      <a:pt x="134" y="88"/>
                    </a:lnTo>
                    <a:lnTo>
                      <a:pt x="134" y="90"/>
                    </a:lnTo>
                    <a:lnTo>
                      <a:pt x="134" y="92"/>
                    </a:lnTo>
                    <a:lnTo>
                      <a:pt x="134" y="94"/>
                    </a:lnTo>
                    <a:lnTo>
                      <a:pt x="135" y="99"/>
                    </a:lnTo>
                    <a:lnTo>
                      <a:pt x="137" y="103"/>
                    </a:lnTo>
                    <a:lnTo>
                      <a:pt x="139" y="105"/>
                    </a:lnTo>
                    <a:lnTo>
                      <a:pt x="142" y="109"/>
                    </a:lnTo>
                    <a:lnTo>
                      <a:pt x="142" y="110"/>
                    </a:lnTo>
                    <a:lnTo>
                      <a:pt x="138" y="114"/>
                    </a:lnTo>
                    <a:lnTo>
                      <a:pt x="136" y="117"/>
                    </a:lnTo>
                    <a:lnTo>
                      <a:pt x="138" y="119"/>
                    </a:lnTo>
                    <a:lnTo>
                      <a:pt x="143" y="126"/>
                    </a:lnTo>
                    <a:lnTo>
                      <a:pt x="140" y="127"/>
                    </a:lnTo>
                    <a:lnTo>
                      <a:pt x="135" y="130"/>
                    </a:lnTo>
                    <a:lnTo>
                      <a:pt x="133" y="131"/>
                    </a:lnTo>
                    <a:lnTo>
                      <a:pt x="131" y="131"/>
                    </a:lnTo>
                    <a:lnTo>
                      <a:pt x="115" y="131"/>
                    </a:lnTo>
                    <a:lnTo>
                      <a:pt x="112" y="131"/>
                    </a:lnTo>
                    <a:lnTo>
                      <a:pt x="112" y="132"/>
                    </a:lnTo>
                    <a:lnTo>
                      <a:pt x="112" y="138"/>
                    </a:lnTo>
                    <a:lnTo>
                      <a:pt x="113" y="139"/>
                    </a:lnTo>
                    <a:lnTo>
                      <a:pt x="117" y="140"/>
                    </a:lnTo>
                    <a:lnTo>
                      <a:pt x="118" y="140"/>
                    </a:lnTo>
                    <a:lnTo>
                      <a:pt x="120" y="142"/>
                    </a:lnTo>
                    <a:lnTo>
                      <a:pt x="120" y="144"/>
                    </a:lnTo>
                    <a:lnTo>
                      <a:pt x="118" y="144"/>
                    </a:lnTo>
                    <a:lnTo>
                      <a:pt x="116" y="143"/>
                    </a:lnTo>
                    <a:lnTo>
                      <a:pt x="112" y="144"/>
                    </a:lnTo>
                    <a:lnTo>
                      <a:pt x="110" y="145"/>
                    </a:lnTo>
                    <a:lnTo>
                      <a:pt x="109" y="145"/>
                    </a:lnTo>
                    <a:lnTo>
                      <a:pt x="109" y="151"/>
                    </a:lnTo>
                    <a:lnTo>
                      <a:pt x="109" y="154"/>
                    </a:lnTo>
                    <a:lnTo>
                      <a:pt x="110" y="155"/>
                    </a:lnTo>
                    <a:lnTo>
                      <a:pt x="114" y="157"/>
                    </a:lnTo>
                    <a:lnTo>
                      <a:pt x="115" y="158"/>
                    </a:lnTo>
                    <a:lnTo>
                      <a:pt x="114" y="162"/>
                    </a:lnTo>
                    <a:lnTo>
                      <a:pt x="117" y="165"/>
                    </a:lnTo>
                    <a:lnTo>
                      <a:pt x="117" y="166"/>
                    </a:lnTo>
                    <a:lnTo>
                      <a:pt x="115" y="174"/>
                    </a:lnTo>
                    <a:lnTo>
                      <a:pt x="112" y="198"/>
                    </a:lnTo>
                    <a:lnTo>
                      <a:pt x="111" y="200"/>
                    </a:lnTo>
                    <a:lnTo>
                      <a:pt x="110" y="201"/>
                    </a:lnTo>
                    <a:lnTo>
                      <a:pt x="110" y="200"/>
                    </a:lnTo>
                    <a:lnTo>
                      <a:pt x="106" y="196"/>
                    </a:lnTo>
                    <a:lnTo>
                      <a:pt x="105" y="196"/>
                    </a:lnTo>
                    <a:lnTo>
                      <a:pt x="104" y="196"/>
                    </a:lnTo>
                    <a:lnTo>
                      <a:pt x="102" y="196"/>
                    </a:lnTo>
                    <a:lnTo>
                      <a:pt x="108" y="186"/>
                    </a:lnTo>
                    <a:lnTo>
                      <a:pt x="108" y="184"/>
                    </a:lnTo>
                    <a:lnTo>
                      <a:pt x="108" y="184"/>
                    </a:lnTo>
                    <a:lnTo>
                      <a:pt x="101" y="180"/>
                    </a:lnTo>
                    <a:lnTo>
                      <a:pt x="98" y="178"/>
                    </a:lnTo>
                    <a:lnTo>
                      <a:pt x="94" y="181"/>
                    </a:lnTo>
                    <a:lnTo>
                      <a:pt x="92" y="180"/>
                    </a:lnTo>
                    <a:lnTo>
                      <a:pt x="89" y="178"/>
                    </a:lnTo>
                    <a:lnTo>
                      <a:pt x="86" y="180"/>
                    </a:lnTo>
                    <a:lnTo>
                      <a:pt x="85" y="181"/>
                    </a:lnTo>
                    <a:lnTo>
                      <a:pt x="82" y="181"/>
                    </a:lnTo>
                    <a:lnTo>
                      <a:pt x="76" y="181"/>
                    </a:lnTo>
                    <a:lnTo>
                      <a:pt x="73" y="180"/>
                    </a:lnTo>
                    <a:lnTo>
                      <a:pt x="73" y="178"/>
                    </a:lnTo>
                    <a:lnTo>
                      <a:pt x="73" y="176"/>
                    </a:lnTo>
                    <a:lnTo>
                      <a:pt x="72" y="175"/>
                    </a:lnTo>
                    <a:lnTo>
                      <a:pt x="69" y="174"/>
                    </a:lnTo>
                    <a:lnTo>
                      <a:pt x="67" y="174"/>
                    </a:lnTo>
                    <a:lnTo>
                      <a:pt x="67" y="172"/>
                    </a:lnTo>
                    <a:lnTo>
                      <a:pt x="65" y="168"/>
                    </a:lnTo>
                    <a:lnTo>
                      <a:pt x="60" y="164"/>
                    </a:lnTo>
                    <a:lnTo>
                      <a:pt x="57" y="162"/>
                    </a:lnTo>
                    <a:lnTo>
                      <a:pt x="56" y="159"/>
                    </a:lnTo>
                    <a:lnTo>
                      <a:pt x="55" y="157"/>
                    </a:lnTo>
                    <a:lnTo>
                      <a:pt x="52" y="155"/>
                    </a:lnTo>
                    <a:lnTo>
                      <a:pt x="47" y="153"/>
                    </a:lnTo>
                    <a:lnTo>
                      <a:pt x="42" y="152"/>
                    </a:lnTo>
                    <a:lnTo>
                      <a:pt x="42" y="151"/>
                    </a:lnTo>
                    <a:lnTo>
                      <a:pt x="41" y="151"/>
                    </a:lnTo>
                    <a:lnTo>
                      <a:pt x="40" y="150"/>
                    </a:lnTo>
                    <a:lnTo>
                      <a:pt x="36" y="147"/>
                    </a:lnTo>
                    <a:lnTo>
                      <a:pt x="35" y="147"/>
                    </a:lnTo>
                    <a:lnTo>
                      <a:pt x="30" y="149"/>
                    </a:lnTo>
                    <a:lnTo>
                      <a:pt x="26" y="149"/>
                    </a:lnTo>
                    <a:lnTo>
                      <a:pt x="21" y="148"/>
                    </a:lnTo>
                    <a:lnTo>
                      <a:pt x="19" y="146"/>
                    </a:lnTo>
                    <a:lnTo>
                      <a:pt x="18" y="143"/>
                    </a:lnTo>
                    <a:lnTo>
                      <a:pt x="17" y="142"/>
                    </a:lnTo>
                    <a:lnTo>
                      <a:pt x="9" y="138"/>
                    </a:lnTo>
                    <a:lnTo>
                      <a:pt x="1" y="134"/>
                    </a:lnTo>
                    <a:lnTo>
                      <a:pt x="1" y="134"/>
                    </a:lnTo>
                    <a:lnTo>
                      <a:pt x="1" y="132"/>
                    </a:lnTo>
                    <a:lnTo>
                      <a:pt x="0" y="130"/>
                    </a:lnTo>
                    <a:lnTo>
                      <a:pt x="0" y="129"/>
                    </a:lnTo>
                    <a:lnTo>
                      <a:pt x="3" y="129"/>
                    </a:lnTo>
                    <a:lnTo>
                      <a:pt x="6" y="129"/>
                    </a:lnTo>
                    <a:lnTo>
                      <a:pt x="7" y="127"/>
                    </a:lnTo>
                    <a:lnTo>
                      <a:pt x="5" y="124"/>
                    </a:lnTo>
                    <a:lnTo>
                      <a:pt x="5" y="122"/>
                    </a:lnTo>
                    <a:lnTo>
                      <a:pt x="7" y="121"/>
                    </a:lnTo>
                    <a:lnTo>
                      <a:pt x="12" y="121"/>
                    </a:lnTo>
                    <a:lnTo>
                      <a:pt x="13" y="121"/>
                    </a:lnTo>
                    <a:lnTo>
                      <a:pt x="15" y="120"/>
                    </a:lnTo>
                    <a:lnTo>
                      <a:pt x="17" y="116"/>
                    </a:lnTo>
                    <a:lnTo>
                      <a:pt x="20" y="111"/>
                    </a:lnTo>
                    <a:lnTo>
                      <a:pt x="23" y="105"/>
                    </a:lnTo>
                    <a:lnTo>
                      <a:pt x="23" y="103"/>
                    </a:lnTo>
                    <a:lnTo>
                      <a:pt x="20" y="101"/>
                    </a:lnTo>
                    <a:lnTo>
                      <a:pt x="19" y="100"/>
                    </a:lnTo>
                    <a:lnTo>
                      <a:pt x="21" y="96"/>
                    </a:lnTo>
                    <a:lnTo>
                      <a:pt x="21" y="93"/>
                    </a:lnTo>
                    <a:lnTo>
                      <a:pt x="21" y="89"/>
                    </a:lnTo>
                    <a:lnTo>
                      <a:pt x="19" y="84"/>
                    </a:lnTo>
                    <a:lnTo>
                      <a:pt x="19" y="83"/>
                    </a:lnTo>
                    <a:lnTo>
                      <a:pt x="22" y="82"/>
                    </a:lnTo>
                    <a:lnTo>
                      <a:pt x="22" y="81"/>
                    </a:lnTo>
                    <a:lnTo>
                      <a:pt x="22" y="80"/>
                    </a:lnTo>
                    <a:lnTo>
                      <a:pt x="19" y="77"/>
                    </a:lnTo>
                    <a:lnTo>
                      <a:pt x="19" y="76"/>
                    </a:lnTo>
                    <a:lnTo>
                      <a:pt x="19" y="75"/>
                    </a:lnTo>
                    <a:lnTo>
                      <a:pt x="21" y="73"/>
                    </a:lnTo>
                    <a:lnTo>
                      <a:pt x="21" y="72"/>
                    </a:lnTo>
                    <a:lnTo>
                      <a:pt x="20" y="70"/>
                    </a:lnTo>
                    <a:lnTo>
                      <a:pt x="16" y="66"/>
                    </a:lnTo>
                    <a:lnTo>
                      <a:pt x="14" y="64"/>
                    </a:lnTo>
                    <a:lnTo>
                      <a:pt x="15" y="60"/>
                    </a:lnTo>
                    <a:lnTo>
                      <a:pt x="16" y="60"/>
                    </a:lnTo>
                    <a:lnTo>
                      <a:pt x="16" y="57"/>
                    </a:lnTo>
                    <a:lnTo>
                      <a:pt x="17" y="57"/>
                    </a:lnTo>
                    <a:lnTo>
                      <a:pt x="18" y="59"/>
                    </a:lnTo>
                    <a:lnTo>
                      <a:pt x="21" y="57"/>
                    </a:lnTo>
                    <a:lnTo>
                      <a:pt x="21" y="55"/>
                    </a:lnTo>
                    <a:lnTo>
                      <a:pt x="23" y="54"/>
                    </a:lnTo>
                    <a:lnTo>
                      <a:pt x="20" y="49"/>
                    </a:lnTo>
                    <a:lnTo>
                      <a:pt x="19" y="48"/>
                    </a:lnTo>
                    <a:lnTo>
                      <a:pt x="19" y="46"/>
                    </a:lnTo>
                    <a:lnTo>
                      <a:pt x="19" y="46"/>
                    </a:lnTo>
                    <a:lnTo>
                      <a:pt x="22" y="48"/>
                    </a:lnTo>
                    <a:lnTo>
                      <a:pt x="24" y="51"/>
                    </a:lnTo>
                    <a:lnTo>
                      <a:pt x="25" y="54"/>
                    </a:lnTo>
                    <a:lnTo>
                      <a:pt x="26" y="55"/>
                    </a:lnTo>
                    <a:lnTo>
                      <a:pt x="27" y="54"/>
                    </a:lnTo>
                    <a:lnTo>
                      <a:pt x="28" y="53"/>
                    </a:lnTo>
                    <a:lnTo>
                      <a:pt x="26" y="48"/>
                    </a:lnTo>
                    <a:lnTo>
                      <a:pt x="27" y="47"/>
                    </a:lnTo>
                    <a:lnTo>
                      <a:pt x="28" y="46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5" y="38"/>
                    </a:lnTo>
                    <a:lnTo>
                      <a:pt x="37" y="37"/>
                    </a:lnTo>
                    <a:lnTo>
                      <a:pt x="40" y="37"/>
                    </a:lnTo>
                    <a:lnTo>
                      <a:pt x="41" y="34"/>
                    </a:lnTo>
                    <a:lnTo>
                      <a:pt x="41" y="32"/>
                    </a:lnTo>
                    <a:lnTo>
                      <a:pt x="42" y="28"/>
                    </a:lnTo>
                    <a:lnTo>
                      <a:pt x="42" y="24"/>
                    </a:lnTo>
                    <a:lnTo>
                      <a:pt x="43" y="22"/>
                    </a:lnTo>
                    <a:lnTo>
                      <a:pt x="46" y="19"/>
                    </a:lnTo>
                    <a:lnTo>
                      <a:pt x="48" y="18"/>
                    </a:lnTo>
                    <a:lnTo>
                      <a:pt x="51" y="16"/>
                    </a:lnTo>
                    <a:lnTo>
                      <a:pt x="52" y="16"/>
                    </a:lnTo>
                    <a:lnTo>
                      <a:pt x="54" y="18"/>
                    </a:lnTo>
                    <a:lnTo>
                      <a:pt x="55" y="20"/>
                    </a:lnTo>
                    <a:lnTo>
                      <a:pt x="57" y="18"/>
                    </a:lnTo>
                    <a:lnTo>
                      <a:pt x="57" y="16"/>
                    </a:lnTo>
                    <a:lnTo>
                      <a:pt x="58" y="13"/>
                    </a:lnTo>
                    <a:lnTo>
                      <a:pt x="59" y="12"/>
                    </a:lnTo>
                    <a:lnTo>
                      <a:pt x="61" y="13"/>
                    </a:lnTo>
                    <a:lnTo>
                      <a:pt x="65" y="13"/>
                    </a:lnTo>
                    <a:lnTo>
                      <a:pt x="68" y="13"/>
                    </a:lnTo>
                    <a:lnTo>
                      <a:pt x="72" y="12"/>
                    </a:lnTo>
                    <a:lnTo>
                      <a:pt x="73" y="10"/>
                    </a:lnTo>
                    <a:lnTo>
                      <a:pt x="76" y="9"/>
                    </a:lnTo>
                    <a:lnTo>
                      <a:pt x="80" y="7"/>
                    </a:lnTo>
                    <a:lnTo>
                      <a:pt x="83" y="5"/>
                    </a:lnTo>
                    <a:lnTo>
                      <a:pt x="84" y="2"/>
                    </a:lnTo>
                    <a:lnTo>
                      <a:pt x="86" y="1"/>
                    </a:lnTo>
                    <a:lnTo>
                      <a:pt x="88" y="0"/>
                    </a:lnTo>
                    <a:lnTo>
                      <a:pt x="92" y="0"/>
                    </a:lnTo>
                    <a:lnTo>
                      <a:pt x="94" y="2"/>
                    </a:lnTo>
                    <a:lnTo>
                      <a:pt x="95" y="3"/>
                    </a:lnTo>
                    <a:lnTo>
                      <a:pt x="96" y="4"/>
                    </a:lnTo>
                    <a:lnTo>
                      <a:pt x="95" y="6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20" name="Freeform 520"/>
              <p:cNvSpPr>
                <a:spLocks/>
              </p:cNvSpPr>
              <p:nvPr/>
            </p:nvSpPr>
            <p:spPr bwMode="auto">
              <a:xfrm>
                <a:off x="3027" y="2247"/>
                <a:ext cx="53" cy="77"/>
              </a:xfrm>
              <a:custGeom>
                <a:avLst/>
                <a:gdLst/>
                <a:ahLst/>
                <a:cxnLst>
                  <a:cxn ang="0">
                    <a:pos x="50" y="27"/>
                  </a:cxn>
                  <a:cxn ang="0">
                    <a:pos x="50" y="31"/>
                  </a:cxn>
                  <a:cxn ang="0">
                    <a:pos x="53" y="49"/>
                  </a:cxn>
                  <a:cxn ang="0">
                    <a:pos x="51" y="54"/>
                  </a:cxn>
                  <a:cxn ang="0">
                    <a:pos x="49" y="62"/>
                  </a:cxn>
                  <a:cxn ang="0">
                    <a:pos x="47" y="62"/>
                  </a:cxn>
                  <a:cxn ang="0">
                    <a:pos x="42" y="64"/>
                  </a:cxn>
                  <a:cxn ang="0">
                    <a:pos x="33" y="66"/>
                  </a:cxn>
                  <a:cxn ang="0">
                    <a:pos x="28" y="70"/>
                  </a:cxn>
                  <a:cxn ang="0">
                    <a:pos x="20" y="74"/>
                  </a:cxn>
                  <a:cxn ang="0">
                    <a:pos x="8" y="77"/>
                  </a:cxn>
                  <a:cxn ang="0">
                    <a:pos x="8" y="70"/>
                  </a:cxn>
                  <a:cxn ang="0">
                    <a:pos x="2" y="67"/>
                  </a:cxn>
                  <a:cxn ang="0">
                    <a:pos x="0" y="64"/>
                  </a:cxn>
                  <a:cxn ang="0">
                    <a:pos x="7" y="63"/>
                  </a:cxn>
                  <a:cxn ang="0">
                    <a:pos x="9" y="60"/>
                  </a:cxn>
                  <a:cxn ang="0">
                    <a:pos x="12" y="56"/>
                  </a:cxn>
                  <a:cxn ang="0">
                    <a:pos x="16" y="53"/>
                  </a:cxn>
                  <a:cxn ang="0">
                    <a:pos x="13" y="50"/>
                  </a:cxn>
                  <a:cxn ang="0">
                    <a:pos x="14" y="44"/>
                  </a:cxn>
                  <a:cxn ang="0">
                    <a:pos x="19" y="43"/>
                  </a:cxn>
                  <a:cxn ang="0">
                    <a:pos x="16" y="42"/>
                  </a:cxn>
                  <a:cxn ang="0">
                    <a:pos x="13" y="41"/>
                  </a:cxn>
                  <a:cxn ang="0">
                    <a:pos x="8" y="40"/>
                  </a:cxn>
                  <a:cxn ang="0">
                    <a:pos x="4" y="39"/>
                  </a:cxn>
                  <a:cxn ang="0">
                    <a:pos x="4" y="35"/>
                  </a:cxn>
                  <a:cxn ang="0">
                    <a:pos x="7" y="31"/>
                  </a:cxn>
                  <a:cxn ang="0">
                    <a:pos x="7" y="27"/>
                  </a:cxn>
                  <a:cxn ang="0">
                    <a:pos x="4" y="23"/>
                  </a:cxn>
                  <a:cxn ang="0">
                    <a:pos x="7" y="19"/>
                  </a:cxn>
                  <a:cxn ang="0">
                    <a:pos x="14" y="21"/>
                  </a:cxn>
                  <a:cxn ang="0">
                    <a:pos x="23" y="22"/>
                  </a:cxn>
                  <a:cxn ang="0">
                    <a:pos x="26" y="16"/>
                  </a:cxn>
                  <a:cxn ang="0">
                    <a:pos x="20" y="13"/>
                  </a:cxn>
                  <a:cxn ang="0">
                    <a:pos x="24" y="11"/>
                  </a:cxn>
                  <a:cxn ang="0">
                    <a:pos x="26" y="3"/>
                  </a:cxn>
                  <a:cxn ang="0">
                    <a:pos x="33" y="0"/>
                  </a:cxn>
                  <a:cxn ang="0">
                    <a:pos x="36" y="4"/>
                  </a:cxn>
                  <a:cxn ang="0">
                    <a:pos x="37" y="6"/>
                  </a:cxn>
                  <a:cxn ang="0">
                    <a:pos x="30" y="12"/>
                  </a:cxn>
                  <a:cxn ang="0">
                    <a:pos x="28" y="17"/>
                  </a:cxn>
                  <a:cxn ang="0">
                    <a:pos x="31" y="22"/>
                  </a:cxn>
                  <a:cxn ang="0">
                    <a:pos x="39" y="21"/>
                  </a:cxn>
                  <a:cxn ang="0">
                    <a:pos x="43" y="19"/>
                  </a:cxn>
                  <a:cxn ang="0">
                    <a:pos x="46" y="23"/>
                  </a:cxn>
                  <a:cxn ang="0">
                    <a:pos x="51" y="25"/>
                  </a:cxn>
                </a:cxnLst>
                <a:rect l="0" t="0" r="r" b="b"/>
                <a:pathLst>
                  <a:path w="53" h="77">
                    <a:moveTo>
                      <a:pt x="51" y="27"/>
                    </a:moveTo>
                    <a:lnTo>
                      <a:pt x="50" y="27"/>
                    </a:lnTo>
                    <a:lnTo>
                      <a:pt x="49" y="28"/>
                    </a:lnTo>
                    <a:lnTo>
                      <a:pt x="50" y="31"/>
                    </a:lnTo>
                    <a:lnTo>
                      <a:pt x="52" y="38"/>
                    </a:lnTo>
                    <a:lnTo>
                      <a:pt x="53" y="49"/>
                    </a:lnTo>
                    <a:lnTo>
                      <a:pt x="53" y="51"/>
                    </a:lnTo>
                    <a:lnTo>
                      <a:pt x="51" y="54"/>
                    </a:lnTo>
                    <a:lnTo>
                      <a:pt x="50" y="58"/>
                    </a:lnTo>
                    <a:lnTo>
                      <a:pt x="49" y="62"/>
                    </a:lnTo>
                    <a:lnTo>
                      <a:pt x="48" y="63"/>
                    </a:lnTo>
                    <a:lnTo>
                      <a:pt x="47" y="62"/>
                    </a:lnTo>
                    <a:lnTo>
                      <a:pt x="43" y="62"/>
                    </a:lnTo>
                    <a:lnTo>
                      <a:pt x="42" y="64"/>
                    </a:lnTo>
                    <a:lnTo>
                      <a:pt x="37" y="65"/>
                    </a:lnTo>
                    <a:lnTo>
                      <a:pt x="33" y="66"/>
                    </a:lnTo>
                    <a:lnTo>
                      <a:pt x="31" y="67"/>
                    </a:lnTo>
                    <a:lnTo>
                      <a:pt x="28" y="70"/>
                    </a:lnTo>
                    <a:lnTo>
                      <a:pt x="23" y="74"/>
                    </a:lnTo>
                    <a:lnTo>
                      <a:pt x="20" y="74"/>
                    </a:lnTo>
                    <a:lnTo>
                      <a:pt x="15" y="76"/>
                    </a:lnTo>
                    <a:lnTo>
                      <a:pt x="8" y="77"/>
                    </a:lnTo>
                    <a:lnTo>
                      <a:pt x="8" y="74"/>
                    </a:lnTo>
                    <a:lnTo>
                      <a:pt x="8" y="70"/>
                    </a:lnTo>
                    <a:lnTo>
                      <a:pt x="3" y="71"/>
                    </a:lnTo>
                    <a:lnTo>
                      <a:pt x="2" y="67"/>
                    </a:lnTo>
                    <a:lnTo>
                      <a:pt x="6" y="65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7" y="63"/>
                    </a:lnTo>
                    <a:lnTo>
                      <a:pt x="8" y="62"/>
                    </a:lnTo>
                    <a:lnTo>
                      <a:pt x="9" y="60"/>
                    </a:lnTo>
                    <a:lnTo>
                      <a:pt x="9" y="57"/>
                    </a:lnTo>
                    <a:lnTo>
                      <a:pt x="12" y="56"/>
                    </a:lnTo>
                    <a:lnTo>
                      <a:pt x="15" y="55"/>
                    </a:lnTo>
                    <a:lnTo>
                      <a:pt x="16" y="53"/>
                    </a:lnTo>
                    <a:lnTo>
                      <a:pt x="11" y="54"/>
                    </a:lnTo>
                    <a:lnTo>
                      <a:pt x="13" y="50"/>
                    </a:lnTo>
                    <a:lnTo>
                      <a:pt x="12" y="48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19" y="43"/>
                    </a:lnTo>
                    <a:lnTo>
                      <a:pt x="18" y="40"/>
                    </a:lnTo>
                    <a:lnTo>
                      <a:pt x="16" y="42"/>
                    </a:lnTo>
                    <a:lnTo>
                      <a:pt x="14" y="41"/>
                    </a:lnTo>
                    <a:lnTo>
                      <a:pt x="13" y="41"/>
                    </a:lnTo>
                    <a:lnTo>
                      <a:pt x="11" y="40"/>
                    </a:lnTo>
                    <a:lnTo>
                      <a:pt x="8" y="40"/>
                    </a:lnTo>
                    <a:lnTo>
                      <a:pt x="7" y="41"/>
                    </a:lnTo>
                    <a:lnTo>
                      <a:pt x="4" y="39"/>
                    </a:lnTo>
                    <a:lnTo>
                      <a:pt x="6" y="36"/>
                    </a:lnTo>
                    <a:lnTo>
                      <a:pt x="4" y="35"/>
                    </a:lnTo>
                    <a:lnTo>
                      <a:pt x="8" y="34"/>
                    </a:lnTo>
                    <a:lnTo>
                      <a:pt x="7" y="31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4" y="28"/>
                    </a:lnTo>
                    <a:lnTo>
                      <a:pt x="4" y="23"/>
                    </a:lnTo>
                    <a:lnTo>
                      <a:pt x="6" y="21"/>
                    </a:lnTo>
                    <a:lnTo>
                      <a:pt x="7" y="19"/>
                    </a:lnTo>
                    <a:lnTo>
                      <a:pt x="12" y="21"/>
                    </a:lnTo>
                    <a:lnTo>
                      <a:pt x="14" y="21"/>
                    </a:lnTo>
                    <a:lnTo>
                      <a:pt x="17" y="21"/>
                    </a:lnTo>
                    <a:lnTo>
                      <a:pt x="23" y="22"/>
                    </a:lnTo>
                    <a:lnTo>
                      <a:pt x="21" y="19"/>
                    </a:lnTo>
                    <a:lnTo>
                      <a:pt x="26" y="16"/>
                    </a:lnTo>
                    <a:lnTo>
                      <a:pt x="27" y="13"/>
                    </a:lnTo>
                    <a:lnTo>
                      <a:pt x="20" y="13"/>
                    </a:lnTo>
                    <a:lnTo>
                      <a:pt x="21" y="12"/>
                    </a:lnTo>
                    <a:lnTo>
                      <a:pt x="24" y="11"/>
                    </a:lnTo>
                    <a:lnTo>
                      <a:pt x="24" y="8"/>
                    </a:lnTo>
                    <a:lnTo>
                      <a:pt x="26" y="3"/>
                    </a:lnTo>
                    <a:lnTo>
                      <a:pt x="28" y="2"/>
                    </a:lnTo>
                    <a:lnTo>
                      <a:pt x="33" y="0"/>
                    </a:lnTo>
                    <a:lnTo>
                      <a:pt x="34" y="3"/>
                    </a:lnTo>
                    <a:lnTo>
                      <a:pt x="36" y="4"/>
                    </a:lnTo>
                    <a:lnTo>
                      <a:pt x="37" y="4"/>
                    </a:lnTo>
                    <a:lnTo>
                      <a:pt x="37" y="6"/>
                    </a:lnTo>
                    <a:lnTo>
                      <a:pt x="35" y="11"/>
                    </a:lnTo>
                    <a:lnTo>
                      <a:pt x="30" y="12"/>
                    </a:lnTo>
                    <a:lnTo>
                      <a:pt x="33" y="14"/>
                    </a:lnTo>
                    <a:lnTo>
                      <a:pt x="28" y="17"/>
                    </a:lnTo>
                    <a:lnTo>
                      <a:pt x="29" y="19"/>
                    </a:lnTo>
                    <a:lnTo>
                      <a:pt x="31" y="22"/>
                    </a:lnTo>
                    <a:lnTo>
                      <a:pt x="35" y="24"/>
                    </a:lnTo>
                    <a:lnTo>
                      <a:pt x="39" y="21"/>
                    </a:lnTo>
                    <a:lnTo>
                      <a:pt x="41" y="18"/>
                    </a:lnTo>
                    <a:lnTo>
                      <a:pt x="43" y="19"/>
                    </a:lnTo>
                    <a:lnTo>
                      <a:pt x="44" y="21"/>
                    </a:lnTo>
                    <a:lnTo>
                      <a:pt x="46" y="23"/>
                    </a:lnTo>
                    <a:lnTo>
                      <a:pt x="45" y="25"/>
                    </a:lnTo>
                    <a:lnTo>
                      <a:pt x="51" y="25"/>
                    </a:lnTo>
                    <a:lnTo>
                      <a:pt x="51" y="2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21" name="Freeform 521"/>
              <p:cNvSpPr>
                <a:spLocks/>
              </p:cNvSpPr>
              <p:nvPr/>
            </p:nvSpPr>
            <p:spPr bwMode="auto">
              <a:xfrm>
                <a:off x="3027" y="2247"/>
                <a:ext cx="53" cy="77"/>
              </a:xfrm>
              <a:custGeom>
                <a:avLst/>
                <a:gdLst/>
                <a:ahLst/>
                <a:cxnLst>
                  <a:cxn ang="0">
                    <a:pos x="50" y="27"/>
                  </a:cxn>
                  <a:cxn ang="0">
                    <a:pos x="50" y="31"/>
                  </a:cxn>
                  <a:cxn ang="0">
                    <a:pos x="53" y="49"/>
                  </a:cxn>
                  <a:cxn ang="0">
                    <a:pos x="51" y="54"/>
                  </a:cxn>
                  <a:cxn ang="0">
                    <a:pos x="49" y="62"/>
                  </a:cxn>
                  <a:cxn ang="0">
                    <a:pos x="47" y="62"/>
                  </a:cxn>
                  <a:cxn ang="0">
                    <a:pos x="42" y="64"/>
                  </a:cxn>
                  <a:cxn ang="0">
                    <a:pos x="33" y="66"/>
                  </a:cxn>
                  <a:cxn ang="0">
                    <a:pos x="28" y="70"/>
                  </a:cxn>
                  <a:cxn ang="0">
                    <a:pos x="20" y="74"/>
                  </a:cxn>
                  <a:cxn ang="0">
                    <a:pos x="8" y="77"/>
                  </a:cxn>
                  <a:cxn ang="0">
                    <a:pos x="8" y="70"/>
                  </a:cxn>
                  <a:cxn ang="0">
                    <a:pos x="2" y="67"/>
                  </a:cxn>
                  <a:cxn ang="0">
                    <a:pos x="0" y="64"/>
                  </a:cxn>
                  <a:cxn ang="0">
                    <a:pos x="7" y="63"/>
                  </a:cxn>
                  <a:cxn ang="0">
                    <a:pos x="9" y="60"/>
                  </a:cxn>
                  <a:cxn ang="0">
                    <a:pos x="12" y="56"/>
                  </a:cxn>
                  <a:cxn ang="0">
                    <a:pos x="16" y="53"/>
                  </a:cxn>
                  <a:cxn ang="0">
                    <a:pos x="13" y="50"/>
                  </a:cxn>
                  <a:cxn ang="0">
                    <a:pos x="14" y="44"/>
                  </a:cxn>
                  <a:cxn ang="0">
                    <a:pos x="19" y="43"/>
                  </a:cxn>
                  <a:cxn ang="0">
                    <a:pos x="16" y="42"/>
                  </a:cxn>
                  <a:cxn ang="0">
                    <a:pos x="13" y="41"/>
                  </a:cxn>
                  <a:cxn ang="0">
                    <a:pos x="8" y="40"/>
                  </a:cxn>
                  <a:cxn ang="0">
                    <a:pos x="4" y="39"/>
                  </a:cxn>
                  <a:cxn ang="0">
                    <a:pos x="4" y="35"/>
                  </a:cxn>
                  <a:cxn ang="0">
                    <a:pos x="7" y="31"/>
                  </a:cxn>
                  <a:cxn ang="0">
                    <a:pos x="7" y="27"/>
                  </a:cxn>
                  <a:cxn ang="0">
                    <a:pos x="4" y="23"/>
                  </a:cxn>
                  <a:cxn ang="0">
                    <a:pos x="7" y="19"/>
                  </a:cxn>
                  <a:cxn ang="0">
                    <a:pos x="14" y="21"/>
                  </a:cxn>
                  <a:cxn ang="0">
                    <a:pos x="23" y="22"/>
                  </a:cxn>
                  <a:cxn ang="0">
                    <a:pos x="26" y="16"/>
                  </a:cxn>
                  <a:cxn ang="0">
                    <a:pos x="20" y="13"/>
                  </a:cxn>
                  <a:cxn ang="0">
                    <a:pos x="24" y="11"/>
                  </a:cxn>
                  <a:cxn ang="0">
                    <a:pos x="26" y="3"/>
                  </a:cxn>
                  <a:cxn ang="0">
                    <a:pos x="33" y="0"/>
                  </a:cxn>
                  <a:cxn ang="0">
                    <a:pos x="36" y="4"/>
                  </a:cxn>
                  <a:cxn ang="0">
                    <a:pos x="37" y="6"/>
                  </a:cxn>
                  <a:cxn ang="0">
                    <a:pos x="30" y="12"/>
                  </a:cxn>
                  <a:cxn ang="0">
                    <a:pos x="28" y="17"/>
                  </a:cxn>
                  <a:cxn ang="0">
                    <a:pos x="31" y="22"/>
                  </a:cxn>
                  <a:cxn ang="0">
                    <a:pos x="39" y="21"/>
                  </a:cxn>
                  <a:cxn ang="0">
                    <a:pos x="43" y="19"/>
                  </a:cxn>
                  <a:cxn ang="0">
                    <a:pos x="46" y="23"/>
                  </a:cxn>
                  <a:cxn ang="0">
                    <a:pos x="51" y="25"/>
                  </a:cxn>
                </a:cxnLst>
                <a:rect l="0" t="0" r="r" b="b"/>
                <a:pathLst>
                  <a:path w="53" h="77">
                    <a:moveTo>
                      <a:pt x="51" y="27"/>
                    </a:moveTo>
                    <a:lnTo>
                      <a:pt x="50" y="27"/>
                    </a:lnTo>
                    <a:lnTo>
                      <a:pt x="49" y="28"/>
                    </a:lnTo>
                    <a:lnTo>
                      <a:pt x="50" y="31"/>
                    </a:lnTo>
                    <a:lnTo>
                      <a:pt x="52" y="38"/>
                    </a:lnTo>
                    <a:lnTo>
                      <a:pt x="53" y="49"/>
                    </a:lnTo>
                    <a:lnTo>
                      <a:pt x="53" y="51"/>
                    </a:lnTo>
                    <a:lnTo>
                      <a:pt x="51" y="54"/>
                    </a:lnTo>
                    <a:lnTo>
                      <a:pt x="50" y="58"/>
                    </a:lnTo>
                    <a:lnTo>
                      <a:pt x="49" y="62"/>
                    </a:lnTo>
                    <a:lnTo>
                      <a:pt x="48" y="63"/>
                    </a:lnTo>
                    <a:lnTo>
                      <a:pt x="47" y="62"/>
                    </a:lnTo>
                    <a:lnTo>
                      <a:pt x="43" y="62"/>
                    </a:lnTo>
                    <a:lnTo>
                      <a:pt x="42" y="64"/>
                    </a:lnTo>
                    <a:lnTo>
                      <a:pt x="37" y="65"/>
                    </a:lnTo>
                    <a:lnTo>
                      <a:pt x="33" y="66"/>
                    </a:lnTo>
                    <a:lnTo>
                      <a:pt x="31" y="67"/>
                    </a:lnTo>
                    <a:lnTo>
                      <a:pt x="28" y="70"/>
                    </a:lnTo>
                    <a:lnTo>
                      <a:pt x="23" y="74"/>
                    </a:lnTo>
                    <a:lnTo>
                      <a:pt x="20" y="74"/>
                    </a:lnTo>
                    <a:lnTo>
                      <a:pt x="15" y="76"/>
                    </a:lnTo>
                    <a:lnTo>
                      <a:pt x="8" y="77"/>
                    </a:lnTo>
                    <a:lnTo>
                      <a:pt x="8" y="74"/>
                    </a:lnTo>
                    <a:lnTo>
                      <a:pt x="8" y="70"/>
                    </a:lnTo>
                    <a:lnTo>
                      <a:pt x="3" y="71"/>
                    </a:lnTo>
                    <a:lnTo>
                      <a:pt x="2" y="67"/>
                    </a:lnTo>
                    <a:lnTo>
                      <a:pt x="6" y="65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7" y="63"/>
                    </a:lnTo>
                    <a:lnTo>
                      <a:pt x="8" y="62"/>
                    </a:lnTo>
                    <a:lnTo>
                      <a:pt x="9" y="60"/>
                    </a:lnTo>
                    <a:lnTo>
                      <a:pt x="9" y="57"/>
                    </a:lnTo>
                    <a:lnTo>
                      <a:pt x="12" y="56"/>
                    </a:lnTo>
                    <a:lnTo>
                      <a:pt x="15" y="55"/>
                    </a:lnTo>
                    <a:lnTo>
                      <a:pt x="16" y="53"/>
                    </a:lnTo>
                    <a:lnTo>
                      <a:pt x="11" y="54"/>
                    </a:lnTo>
                    <a:lnTo>
                      <a:pt x="13" y="50"/>
                    </a:lnTo>
                    <a:lnTo>
                      <a:pt x="12" y="48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19" y="43"/>
                    </a:lnTo>
                    <a:lnTo>
                      <a:pt x="18" y="40"/>
                    </a:lnTo>
                    <a:lnTo>
                      <a:pt x="16" y="42"/>
                    </a:lnTo>
                    <a:lnTo>
                      <a:pt x="14" y="41"/>
                    </a:lnTo>
                    <a:lnTo>
                      <a:pt x="13" y="41"/>
                    </a:lnTo>
                    <a:lnTo>
                      <a:pt x="11" y="40"/>
                    </a:lnTo>
                    <a:lnTo>
                      <a:pt x="8" y="40"/>
                    </a:lnTo>
                    <a:lnTo>
                      <a:pt x="7" y="41"/>
                    </a:lnTo>
                    <a:lnTo>
                      <a:pt x="4" y="39"/>
                    </a:lnTo>
                    <a:lnTo>
                      <a:pt x="6" y="36"/>
                    </a:lnTo>
                    <a:lnTo>
                      <a:pt x="4" y="35"/>
                    </a:lnTo>
                    <a:lnTo>
                      <a:pt x="8" y="34"/>
                    </a:lnTo>
                    <a:lnTo>
                      <a:pt x="7" y="31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4" y="28"/>
                    </a:lnTo>
                    <a:lnTo>
                      <a:pt x="4" y="23"/>
                    </a:lnTo>
                    <a:lnTo>
                      <a:pt x="6" y="21"/>
                    </a:lnTo>
                    <a:lnTo>
                      <a:pt x="7" y="19"/>
                    </a:lnTo>
                    <a:lnTo>
                      <a:pt x="12" y="21"/>
                    </a:lnTo>
                    <a:lnTo>
                      <a:pt x="14" y="21"/>
                    </a:lnTo>
                    <a:lnTo>
                      <a:pt x="17" y="21"/>
                    </a:lnTo>
                    <a:lnTo>
                      <a:pt x="23" y="22"/>
                    </a:lnTo>
                    <a:lnTo>
                      <a:pt x="21" y="19"/>
                    </a:lnTo>
                    <a:lnTo>
                      <a:pt x="26" y="16"/>
                    </a:lnTo>
                    <a:lnTo>
                      <a:pt x="27" y="13"/>
                    </a:lnTo>
                    <a:lnTo>
                      <a:pt x="20" y="13"/>
                    </a:lnTo>
                    <a:lnTo>
                      <a:pt x="21" y="12"/>
                    </a:lnTo>
                    <a:lnTo>
                      <a:pt x="24" y="11"/>
                    </a:lnTo>
                    <a:lnTo>
                      <a:pt x="24" y="8"/>
                    </a:lnTo>
                    <a:lnTo>
                      <a:pt x="26" y="3"/>
                    </a:lnTo>
                    <a:lnTo>
                      <a:pt x="28" y="2"/>
                    </a:lnTo>
                    <a:lnTo>
                      <a:pt x="33" y="0"/>
                    </a:lnTo>
                    <a:lnTo>
                      <a:pt x="34" y="3"/>
                    </a:lnTo>
                    <a:lnTo>
                      <a:pt x="36" y="4"/>
                    </a:lnTo>
                    <a:lnTo>
                      <a:pt x="37" y="4"/>
                    </a:lnTo>
                    <a:lnTo>
                      <a:pt x="37" y="6"/>
                    </a:lnTo>
                    <a:lnTo>
                      <a:pt x="35" y="11"/>
                    </a:lnTo>
                    <a:lnTo>
                      <a:pt x="30" y="12"/>
                    </a:lnTo>
                    <a:lnTo>
                      <a:pt x="33" y="14"/>
                    </a:lnTo>
                    <a:lnTo>
                      <a:pt x="28" y="17"/>
                    </a:lnTo>
                    <a:lnTo>
                      <a:pt x="29" y="19"/>
                    </a:lnTo>
                    <a:lnTo>
                      <a:pt x="31" y="22"/>
                    </a:lnTo>
                    <a:lnTo>
                      <a:pt x="35" y="24"/>
                    </a:lnTo>
                    <a:lnTo>
                      <a:pt x="39" y="21"/>
                    </a:lnTo>
                    <a:lnTo>
                      <a:pt x="41" y="18"/>
                    </a:lnTo>
                    <a:lnTo>
                      <a:pt x="43" y="19"/>
                    </a:lnTo>
                    <a:lnTo>
                      <a:pt x="44" y="21"/>
                    </a:lnTo>
                    <a:lnTo>
                      <a:pt x="46" y="23"/>
                    </a:lnTo>
                    <a:lnTo>
                      <a:pt x="45" y="25"/>
                    </a:lnTo>
                    <a:lnTo>
                      <a:pt x="51" y="25"/>
                    </a:lnTo>
                    <a:lnTo>
                      <a:pt x="51" y="27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22" name="Freeform 522"/>
              <p:cNvSpPr>
                <a:spLocks/>
              </p:cNvSpPr>
              <p:nvPr/>
            </p:nvSpPr>
            <p:spPr bwMode="auto">
              <a:xfrm>
                <a:off x="2416" y="2947"/>
                <a:ext cx="55" cy="88"/>
              </a:xfrm>
              <a:custGeom>
                <a:avLst/>
                <a:gdLst/>
                <a:ahLst/>
                <a:cxnLst>
                  <a:cxn ang="0">
                    <a:pos x="6" y="38"/>
                  </a:cxn>
                  <a:cxn ang="0">
                    <a:pos x="0" y="31"/>
                  </a:cxn>
                  <a:cxn ang="0">
                    <a:pos x="3" y="27"/>
                  </a:cxn>
                  <a:cxn ang="0">
                    <a:pos x="3" y="21"/>
                  </a:cxn>
                  <a:cxn ang="0">
                    <a:pos x="11" y="19"/>
                  </a:cxn>
                  <a:cxn ang="0">
                    <a:pos x="12" y="16"/>
                  </a:cxn>
                  <a:cxn ang="0">
                    <a:pos x="8" y="12"/>
                  </a:cxn>
                  <a:cxn ang="0">
                    <a:pos x="17" y="3"/>
                  </a:cxn>
                  <a:cxn ang="0">
                    <a:pos x="17" y="0"/>
                  </a:cxn>
                  <a:cxn ang="0">
                    <a:pos x="20" y="2"/>
                  </a:cxn>
                  <a:cxn ang="0">
                    <a:pos x="29" y="7"/>
                  </a:cxn>
                  <a:cxn ang="0">
                    <a:pos x="33" y="13"/>
                  </a:cxn>
                  <a:cxn ang="0">
                    <a:pos x="33" y="23"/>
                  </a:cxn>
                  <a:cxn ang="0">
                    <a:pos x="36" y="19"/>
                  </a:cxn>
                  <a:cxn ang="0">
                    <a:pos x="40" y="20"/>
                  </a:cxn>
                  <a:cxn ang="0">
                    <a:pos x="46" y="25"/>
                  </a:cxn>
                  <a:cxn ang="0">
                    <a:pos x="50" y="31"/>
                  </a:cxn>
                  <a:cxn ang="0">
                    <a:pos x="49" y="36"/>
                  </a:cxn>
                  <a:cxn ang="0">
                    <a:pos x="48" y="42"/>
                  </a:cxn>
                  <a:cxn ang="0">
                    <a:pos x="41" y="43"/>
                  </a:cxn>
                  <a:cxn ang="0">
                    <a:pos x="41" y="50"/>
                  </a:cxn>
                  <a:cxn ang="0">
                    <a:pos x="43" y="58"/>
                  </a:cxn>
                  <a:cxn ang="0">
                    <a:pos x="48" y="62"/>
                  </a:cxn>
                  <a:cxn ang="0">
                    <a:pos x="50" y="68"/>
                  </a:cxn>
                  <a:cxn ang="0">
                    <a:pos x="55" y="78"/>
                  </a:cxn>
                  <a:cxn ang="0">
                    <a:pos x="49" y="79"/>
                  </a:cxn>
                  <a:cxn ang="0">
                    <a:pos x="39" y="83"/>
                  </a:cxn>
                  <a:cxn ang="0">
                    <a:pos x="33" y="87"/>
                  </a:cxn>
                  <a:cxn ang="0">
                    <a:pos x="26" y="86"/>
                  </a:cxn>
                  <a:cxn ang="0">
                    <a:pos x="19" y="79"/>
                  </a:cxn>
                  <a:cxn ang="0">
                    <a:pos x="19" y="75"/>
                  </a:cxn>
                  <a:cxn ang="0">
                    <a:pos x="17" y="71"/>
                  </a:cxn>
                  <a:cxn ang="0">
                    <a:pos x="17" y="63"/>
                  </a:cxn>
                  <a:cxn ang="0">
                    <a:pos x="21" y="54"/>
                  </a:cxn>
                  <a:cxn ang="0">
                    <a:pos x="16" y="48"/>
                  </a:cxn>
                  <a:cxn ang="0">
                    <a:pos x="17" y="42"/>
                  </a:cxn>
                  <a:cxn ang="0">
                    <a:pos x="15" y="40"/>
                  </a:cxn>
                  <a:cxn ang="0">
                    <a:pos x="11" y="40"/>
                  </a:cxn>
                </a:cxnLst>
                <a:rect l="0" t="0" r="r" b="b"/>
                <a:pathLst>
                  <a:path w="55" h="88">
                    <a:moveTo>
                      <a:pt x="8" y="41"/>
                    </a:moveTo>
                    <a:lnTo>
                      <a:pt x="6" y="38"/>
                    </a:lnTo>
                    <a:lnTo>
                      <a:pt x="2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3" y="27"/>
                    </a:lnTo>
                    <a:lnTo>
                      <a:pt x="2" y="24"/>
                    </a:lnTo>
                    <a:lnTo>
                      <a:pt x="3" y="21"/>
                    </a:lnTo>
                    <a:lnTo>
                      <a:pt x="8" y="20"/>
                    </a:lnTo>
                    <a:lnTo>
                      <a:pt x="11" y="19"/>
                    </a:lnTo>
                    <a:lnTo>
                      <a:pt x="12" y="18"/>
                    </a:lnTo>
                    <a:lnTo>
                      <a:pt x="12" y="16"/>
                    </a:lnTo>
                    <a:lnTo>
                      <a:pt x="8" y="13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17" y="3"/>
                    </a:lnTo>
                    <a:lnTo>
                      <a:pt x="18" y="1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5" y="5"/>
                    </a:lnTo>
                    <a:lnTo>
                      <a:pt x="29" y="7"/>
                    </a:lnTo>
                    <a:lnTo>
                      <a:pt x="32" y="11"/>
                    </a:lnTo>
                    <a:lnTo>
                      <a:pt x="33" y="13"/>
                    </a:lnTo>
                    <a:lnTo>
                      <a:pt x="32" y="17"/>
                    </a:lnTo>
                    <a:lnTo>
                      <a:pt x="33" y="23"/>
                    </a:lnTo>
                    <a:lnTo>
                      <a:pt x="35" y="19"/>
                    </a:lnTo>
                    <a:lnTo>
                      <a:pt x="36" y="19"/>
                    </a:lnTo>
                    <a:lnTo>
                      <a:pt x="39" y="20"/>
                    </a:lnTo>
                    <a:lnTo>
                      <a:pt x="40" y="20"/>
                    </a:lnTo>
                    <a:lnTo>
                      <a:pt x="43" y="22"/>
                    </a:lnTo>
                    <a:lnTo>
                      <a:pt x="46" y="25"/>
                    </a:lnTo>
                    <a:lnTo>
                      <a:pt x="48" y="27"/>
                    </a:lnTo>
                    <a:lnTo>
                      <a:pt x="50" y="31"/>
                    </a:lnTo>
                    <a:lnTo>
                      <a:pt x="50" y="33"/>
                    </a:lnTo>
                    <a:lnTo>
                      <a:pt x="49" y="36"/>
                    </a:lnTo>
                    <a:lnTo>
                      <a:pt x="49" y="40"/>
                    </a:lnTo>
                    <a:lnTo>
                      <a:pt x="48" y="42"/>
                    </a:lnTo>
                    <a:lnTo>
                      <a:pt x="42" y="42"/>
                    </a:lnTo>
                    <a:lnTo>
                      <a:pt x="41" y="43"/>
                    </a:lnTo>
                    <a:lnTo>
                      <a:pt x="42" y="47"/>
                    </a:lnTo>
                    <a:lnTo>
                      <a:pt x="41" y="50"/>
                    </a:lnTo>
                    <a:lnTo>
                      <a:pt x="39" y="54"/>
                    </a:lnTo>
                    <a:lnTo>
                      <a:pt x="43" y="58"/>
                    </a:lnTo>
                    <a:lnTo>
                      <a:pt x="45" y="62"/>
                    </a:lnTo>
                    <a:lnTo>
                      <a:pt x="48" y="62"/>
                    </a:lnTo>
                    <a:lnTo>
                      <a:pt x="49" y="64"/>
                    </a:lnTo>
                    <a:lnTo>
                      <a:pt x="50" y="68"/>
                    </a:lnTo>
                    <a:lnTo>
                      <a:pt x="53" y="75"/>
                    </a:lnTo>
                    <a:lnTo>
                      <a:pt x="55" y="78"/>
                    </a:lnTo>
                    <a:lnTo>
                      <a:pt x="55" y="79"/>
                    </a:lnTo>
                    <a:lnTo>
                      <a:pt x="49" y="79"/>
                    </a:lnTo>
                    <a:lnTo>
                      <a:pt x="44" y="81"/>
                    </a:lnTo>
                    <a:lnTo>
                      <a:pt x="39" y="83"/>
                    </a:lnTo>
                    <a:lnTo>
                      <a:pt x="37" y="85"/>
                    </a:lnTo>
                    <a:lnTo>
                      <a:pt x="33" y="87"/>
                    </a:lnTo>
                    <a:lnTo>
                      <a:pt x="29" y="88"/>
                    </a:lnTo>
                    <a:lnTo>
                      <a:pt x="26" y="86"/>
                    </a:lnTo>
                    <a:lnTo>
                      <a:pt x="20" y="81"/>
                    </a:lnTo>
                    <a:lnTo>
                      <a:pt x="19" y="79"/>
                    </a:lnTo>
                    <a:lnTo>
                      <a:pt x="19" y="77"/>
                    </a:lnTo>
                    <a:lnTo>
                      <a:pt x="19" y="75"/>
                    </a:lnTo>
                    <a:lnTo>
                      <a:pt x="18" y="73"/>
                    </a:lnTo>
                    <a:lnTo>
                      <a:pt x="17" y="71"/>
                    </a:lnTo>
                    <a:lnTo>
                      <a:pt x="16" y="69"/>
                    </a:lnTo>
                    <a:lnTo>
                      <a:pt x="17" y="63"/>
                    </a:lnTo>
                    <a:lnTo>
                      <a:pt x="20" y="56"/>
                    </a:lnTo>
                    <a:lnTo>
                      <a:pt x="21" y="54"/>
                    </a:lnTo>
                    <a:lnTo>
                      <a:pt x="19" y="48"/>
                    </a:lnTo>
                    <a:lnTo>
                      <a:pt x="16" y="48"/>
                    </a:lnTo>
                    <a:lnTo>
                      <a:pt x="14" y="48"/>
                    </a:lnTo>
                    <a:lnTo>
                      <a:pt x="17" y="42"/>
                    </a:lnTo>
                    <a:lnTo>
                      <a:pt x="16" y="41"/>
                    </a:lnTo>
                    <a:lnTo>
                      <a:pt x="15" y="40"/>
                    </a:lnTo>
                    <a:lnTo>
                      <a:pt x="12" y="39"/>
                    </a:lnTo>
                    <a:lnTo>
                      <a:pt x="11" y="40"/>
                    </a:lnTo>
                    <a:lnTo>
                      <a:pt x="8" y="4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23" name="Freeform 523"/>
              <p:cNvSpPr>
                <a:spLocks/>
              </p:cNvSpPr>
              <p:nvPr/>
            </p:nvSpPr>
            <p:spPr bwMode="auto">
              <a:xfrm>
                <a:off x="2416" y="2947"/>
                <a:ext cx="55" cy="88"/>
              </a:xfrm>
              <a:custGeom>
                <a:avLst/>
                <a:gdLst/>
                <a:ahLst/>
                <a:cxnLst>
                  <a:cxn ang="0">
                    <a:pos x="6" y="38"/>
                  </a:cxn>
                  <a:cxn ang="0">
                    <a:pos x="0" y="31"/>
                  </a:cxn>
                  <a:cxn ang="0">
                    <a:pos x="3" y="27"/>
                  </a:cxn>
                  <a:cxn ang="0">
                    <a:pos x="3" y="21"/>
                  </a:cxn>
                  <a:cxn ang="0">
                    <a:pos x="11" y="19"/>
                  </a:cxn>
                  <a:cxn ang="0">
                    <a:pos x="12" y="16"/>
                  </a:cxn>
                  <a:cxn ang="0">
                    <a:pos x="8" y="12"/>
                  </a:cxn>
                  <a:cxn ang="0">
                    <a:pos x="17" y="3"/>
                  </a:cxn>
                  <a:cxn ang="0">
                    <a:pos x="17" y="0"/>
                  </a:cxn>
                  <a:cxn ang="0">
                    <a:pos x="20" y="2"/>
                  </a:cxn>
                  <a:cxn ang="0">
                    <a:pos x="29" y="7"/>
                  </a:cxn>
                  <a:cxn ang="0">
                    <a:pos x="33" y="13"/>
                  </a:cxn>
                  <a:cxn ang="0">
                    <a:pos x="33" y="23"/>
                  </a:cxn>
                  <a:cxn ang="0">
                    <a:pos x="36" y="19"/>
                  </a:cxn>
                  <a:cxn ang="0">
                    <a:pos x="40" y="20"/>
                  </a:cxn>
                  <a:cxn ang="0">
                    <a:pos x="46" y="25"/>
                  </a:cxn>
                  <a:cxn ang="0">
                    <a:pos x="50" y="31"/>
                  </a:cxn>
                  <a:cxn ang="0">
                    <a:pos x="49" y="36"/>
                  </a:cxn>
                  <a:cxn ang="0">
                    <a:pos x="48" y="42"/>
                  </a:cxn>
                  <a:cxn ang="0">
                    <a:pos x="41" y="43"/>
                  </a:cxn>
                  <a:cxn ang="0">
                    <a:pos x="41" y="50"/>
                  </a:cxn>
                  <a:cxn ang="0">
                    <a:pos x="43" y="58"/>
                  </a:cxn>
                  <a:cxn ang="0">
                    <a:pos x="48" y="62"/>
                  </a:cxn>
                  <a:cxn ang="0">
                    <a:pos x="50" y="68"/>
                  </a:cxn>
                  <a:cxn ang="0">
                    <a:pos x="55" y="78"/>
                  </a:cxn>
                  <a:cxn ang="0">
                    <a:pos x="49" y="79"/>
                  </a:cxn>
                  <a:cxn ang="0">
                    <a:pos x="39" y="83"/>
                  </a:cxn>
                  <a:cxn ang="0">
                    <a:pos x="33" y="87"/>
                  </a:cxn>
                  <a:cxn ang="0">
                    <a:pos x="26" y="86"/>
                  </a:cxn>
                  <a:cxn ang="0">
                    <a:pos x="19" y="79"/>
                  </a:cxn>
                  <a:cxn ang="0">
                    <a:pos x="19" y="75"/>
                  </a:cxn>
                  <a:cxn ang="0">
                    <a:pos x="17" y="71"/>
                  </a:cxn>
                  <a:cxn ang="0">
                    <a:pos x="17" y="63"/>
                  </a:cxn>
                  <a:cxn ang="0">
                    <a:pos x="21" y="54"/>
                  </a:cxn>
                  <a:cxn ang="0">
                    <a:pos x="16" y="48"/>
                  </a:cxn>
                  <a:cxn ang="0">
                    <a:pos x="17" y="42"/>
                  </a:cxn>
                  <a:cxn ang="0">
                    <a:pos x="15" y="40"/>
                  </a:cxn>
                  <a:cxn ang="0">
                    <a:pos x="11" y="40"/>
                  </a:cxn>
                </a:cxnLst>
                <a:rect l="0" t="0" r="r" b="b"/>
                <a:pathLst>
                  <a:path w="55" h="88">
                    <a:moveTo>
                      <a:pt x="8" y="41"/>
                    </a:moveTo>
                    <a:lnTo>
                      <a:pt x="6" y="38"/>
                    </a:lnTo>
                    <a:lnTo>
                      <a:pt x="2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3" y="27"/>
                    </a:lnTo>
                    <a:lnTo>
                      <a:pt x="2" y="24"/>
                    </a:lnTo>
                    <a:lnTo>
                      <a:pt x="3" y="21"/>
                    </a:lnTo>
                    <a:lnTo>
                      <a:pt x="8" y="20"/>
                    </a:lnTo>
                    <a:lnTo>
                      <a:pt x="11" y="19"/>
                    </a:lnTo>
                    <a:lnTo>
                      <a:pt x="12" y="18"/>
                    </a:lnTo>
                    <a:lnTo>
                      <a:pt x="12" y="16"/>
                    </a:lnTo>
                    <a:lnTo>
                      <a:pt x="8" y="13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17" y="3"/>
                    </a:lnTo>
                    <a:lnTo>
                      <a:pt x="18" y="1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5" y="5"/>
                    </a:lnTo>
                    <a:lnTo>
                      <a:pt x="29" y="7"/>
                    </a:lnTo>
                    <a:lnTo>
                      <a:pt x="32" y="11"/>
                    </a:lnTo>
                    <a:lnTo>
                      <a:pt x="33" y="13"/>
                    </a:lnTo>
                    <a:lnTo>
                      <a:pt x="32" y="17"/>
                    </a:lnTo>
                    <a:lnTo>
                      <a:pt x="33" y="23"/>
                    </a:lnTo>
                    <a:lnTo>
                      <a:pt x="35" y="19"/>
                    </a:lnTo>
                    <a:lnTo>
                      <a:pt x="36" y="19"/>
                    </a:lnTo>
                    <a:lnTo>
                      <a:pt x="39" y="20"/>
                    </a:lnTo>
                    <a:lnTo>
                      <a:pt x="40" y="20"/>
                    </a:lnTo>
                    <a:lnTo>
                      <a:pt x="43" y="22"/>
                    </a:lnTo>
                    <a:lnTo>
                      <a:pt x="46" y="25"/>
                    </a:lnTo>
                    <a:lnTo>
                      <a:pt x="48" y="27"/>
                    </a:lnTo>
                    <a:lnTo>
                      <a:pt x="50" y="31"/>
                    </a:lnTo>
                    <a:lnTo>
                      <a:pt x="50" y="33"/>
                    </a:lnTo>
                    <a:lnTo>
                      <a:pt x="49" y="36"/>
                    </a:lnTo>
                    <a:lnTo>
                      <a:pt x="49" y="40"/>
                    </a:lnTo>
                    <a:lnTo>
                      <a:pt x="48" y="42"/>
                    </a:lnTo>
                    <a:lnTo>
                      <a:pt x="42" y="42"/>
                    </a:lnTo>
                    <a:lnTo>
                      <a:pt x="41" y="43"/>
                    </a:lnTo>
                    <a:lnTo>
                      <a:pt x="42" y="47"/>
                    </a:lnTo>
                    <a:lnTo>
                      <a:pt x="41" y="50"/>
                    </a:lnTo>
                    <a:lnTo>
                      <a:pt x="39" y="54"/>
                    </a:lnTo>
                    <a:lnTo>
                      <a:pt x="43" y="58"/>
                    </a:lnTo>
                    <a:lnTo>
                      <a:pt x="45" y="62"/>
                    </a:lnTo>
                    <a:lnTo>
                      <a:pt x="48" y="62"/>
                    </a:lnTo>
                    <a:lnTo>
                      <a:pt x="49" y="64"/>
                    </a:lnTo>
                    <a:lnTo>
                      <a:pt x="50" y="68"/>
                    </a:lnTo>
                    <a:lnTo>
                      <a:pt x="53" y="75"/>
                    </a:lnTo>
                    <a:lnTo>
                      <a:pt x="55" y="78"/>
                    </a:lnTo>
                    <a:lnTo>
                      <a:pt x="55" y="79"/>
                    </a:lnTo>
                    <a:lnTo>
                      <a:pt x="49" y="79"/>
                    </a:lnTo>
                    <a:lnTo>
                      <a:pt x="44" y="81"/>
                    </a:lnTo>
                    <a:lnTo>
                      <a:pt x="39" y="83"/>
                    </a:lnTo>
                    <a:lnTo>
                      <a:pt x="37" y="85"/>
                    </a:lnTo>
                    <a:lnTo>
                      <a:pt x="33" y="87"/>
                    </a:lnTo>
                    <a:lnTo>
                      <a:pt x="29" y="88"/>
                    </a:lnTo>
                    <a:lnTo>
                      <a:pt x="26" y="86"/>
                    </a:lnTo>
                    <a:lnTo>
                      <a:pt x="20" y="81"/>
                    </a:lnTo>
                    <a:lnTo>
                      <a:pt x="19" y="79"/>
                    </a:lnTo>
                    <a:lnTo>
                      <a:pt x="19" y="77"/>
                    </a:lnTo>
                    <a:lnTo>
                      <a:pt x="19" y="75"/>
                    </a:lnTo>
                    <a:lnTo>
                      <a:pt x="18" y="73"/>
                    </a:lnTo>
                    <a:lnTo>
                      <a:pt x="17" y="71"/>
                    </a:lnTo>
                    <a:lnTo>
                      <a:pt x="16" y="69"/>
                    </a:lnTo>
                    <a:lnTo>
                      <a:pt x="17" y="63"/>
                    </a:lnTo>
                    <a:lnTo>
                      <a:pt x="20" y="56"/>
                    </a:lnTo>
                    <a:lnTo>
                      <a:pt x="21" y="54"/>
                    </a:lnTo>
                    <a:lnTo>
                      <a:pt x="19" y="48"/>
                    </a:lnTo>
                    <a:lnTo>
                      <a:pt x="16" y="48"/>
                    </a:lnTo>
                    <a:lnTo>
                      <a:pt x="14" y="48"/>
                    </a:lnTo>
                    <a:lnTo>
                      <a:pt x="17" y="42"/>
                    </a:lnTo>
                    <a:lnTo>
                      <a:pt x="16" y="41"/>
                    </a:lnTo>
                    <a:lnTo>
                      <a:pt x="15" y="40"/>
                    </a:lnTo>
                    <a:lnTo>
                      <a:pt x="12" y="39"/>
                    </a:lnTo>
                    <a:lnTo>
                      <a:pt x="11" y="40"/>
                    </a:lnTo>
                    <a:lnTo>
                      <a:pt x="8" y="4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24" name="Freeform 524"/>
              <p:cNvSpPr>
                <a:spLocks noEditPoints="1"/>
              </p:cNvSpPr>
              <p:nvPr/>
            </p:nvSpPr>
            <p:spPr bwMode="auto">
              <a:xfrm>
                <a:off x="3055" y="2174"/>
                <a:ext cx="119" cy="178"/>
              </a:xfrm>
              <a:custGeom>
                <a:avLst/>
                <a:gdLst/>
                <a:ahLst/>
                <a:cxnLst>
                  <a:cxn ang="0">
                    <a:pos x="101" y="117"/>
                  </a:cxn>
                  <a:cxn ang="0">
                    <a:pos x="104" y="123"/>
                  </a:cxn>
                  <a:cxn ang="0">
                    <a:pos x="117" y="127"/>
                  </a:cxn>
                  <a:cxn ang="0">
                    <a:pos x="111" y="143"/>
                  </a:cxn>
                  <a:cxn ang="0">
                    <a:pos x="111" y="152"/>
                  </a:cxn>
                  <a:cxn ang="0">
                    <a:pos x="109" y="159"/>
                  </a:cxn>
                  <a:cxn ang="0">
                    <a:pos x="96" y="162"/>
                  </a:cxn>
                  <a:cxn ang="0">
                    <a:pos x="82" y="163"/>
                  </a:cxn>
                  <a:cxn ang="0">
                    <a:pos x="67" y="167"/>
                  </a:cxn>
                  <a:cxn ang="0">
                    <a:pos x="55" y="171"/>
                  </a:cxn>
                  <a:cxn ang="0">
                    <a:pos x="47" y="170"/>
                  </a:cxn>
                  <a:cxn ang="0">
                    <a:pos x="35" y="178"/>
                  </a:cxn>
                  <a:cxn ang="0">
                    <a:pos x="38" y="167"/>
                  </a:cxn>
                  <a:cxn ang="0">
                    <a:pos x="45" y="159"/>
                  </a:cxn>
                  <a:cxn ang="0">
                    <a:pos x="56" y="155"/>
                  </a:cxn>
                  <a:cxn ang="0">
                    <a:pos x="65" y="146"/>
                  </a:cxn>
                  <a:cxn ang="0">
                    <a:pos x="38" y="145"/>
                  </a:cxn>
                  <a:cxn ang="0">
                    <a:pos x="43" y="138"/>
                  </a:cxn>
                  <a:cxn ang="0">
                    <a:pos x="48" y="123"/>
                  </a:cxn>
                  <a:cxn ang="0">
                    <a:pos x="46" y="118"/>
                  </a:cxn>
                  <a:cxn ang="0">
                    <a:pos x="61" y="109"/>
                  </a:cxn>
                  <a:cxn ang="0">
                    <a:pos x="59" y="96"/>
                  </a:cxn>
                  <a:cxn ang="0">
                    <a:pos x="60" y="82"/>
                  </a:cxn>
                  <a:cxn ang="0">
                    <a:pos x="49" y="83"/>
                  </a:cxn>
                  <a:cxn ang="0">
                    <a:pos x="39" y="84"/>
                  </a:cxn>
                  <a:cxn ang="0">
                    <a:pos x="42" y="70"/>
                  </a:cxn>
                  <a:cxn ang="0">
                    <a:pos x="41" y="61"/>
                  </a:cxn>
                  <a:cxn ang="0">
                    <a:pos x="36" y="60"/>
                  </a:cxn>
                  <a:cxn ang="0">
                    <a:pos x="32" y="54"/>
                  </a:cxn>
                  <a:cxn ang="0">
                    <a:pos x="31" y="43"/>
                  </a:cxn>
                  <a:cxn ang="0">
                    <a:pos x="27" y="41"/>
                  </a:cxn>
                  <a:cxn ang="0">
                    <a:pos x="31" y="29"/>
                  </a:cxn>
                  <a:cxn ang="0">
                    <a:pos x="35" y="20"/>
                  </a:cxn>
                  <a:cxn ang="0">
                    <a:pos x="37" y="4"/>
                  </a:cxn>
                  <a:cxn ang="0">
                    <a:pos x="52" y="2"/>
                  </a:cxn>
                  <a:cxn ang="0">
                    <a:pos x="60" y="7"/>
                  </a:cxn>
                  <a:cxn ang="0">
                    <a:pos x="48" y="23"/>
                  </a:cxn>
                  <a:cxn ang="0">
                    <a:pos x="64" y="23"/>
                  </a:cxn>
                  <a:cxn ang="0">
                    <a:pos x="72" y="34"/>
                  </a:cxn>
                  <a:cxn ang="0">
                    <a:pos x="66" y="47"/>
                  </a:cxn>
                  <a:cxn ang="0">
                    <a:pos x="65" y="54"/>
                  </a:cxn>
                  <a:cxn ang="0">
                    <a:pos x="58" y="58"/>
                  </a:cxn>
                  <a:cxn ang="0">
                    <a:pos x="58" y="61"/>
                  </a:cxn>
                  <a:cxn ang="0">
                    <a:pos x="67" y="60"/>
                  </a:cxn>
                  <a:cxn ang="0">
                    <a:pos x="78" y="71"/>
                  </a:cxn>
                  <a:cxn ang="0">
                    <a:pos x="84" y="87"/>
                  </a:cxn>
                  <a:cxn ang="0">
                    <a:pos x="95" y="103"/>
                  </a:cxn>
                  <a:cxn ang="0">
                    <a:pos x="23" y="98"/>
                  </a:cxn>
                  <a:cxn ang="0">
                    <a:pos x="15" y="92"/>
                  </a:cxn>
                  <a:cxn ang="0">
                    <a:pos x="3" y="95"/>
                  </a:cxn>
                  <a:cxn ang="0">
                    <a:pos x="2" y="85"/>
                  </a:cxn>
                  <a:cxn ang="0">
                    <a:pos x="11" y="76"/>
                  </a:cxn>
                  <a:cxn ang="0">
                    <a:pos x="23" y="75"/>
                  </a:cxn>
                  <a:cxn ang="0">
                    <a:pos x="29" y="86"/>
                  </a:cxn>
                  <a:cxn ang="0">
                    <a:pos x="27" y="99"/>
                  </a:cxn>
                  <a:cxn ang="0">
                    <a:pos x="29" y="69"/>
                  </a:cxn>
                  <a:cxn ang="0">
                    <a:pos x="31" y="72"/>
                  </a:cxn>
                </a:cxnLst>
                <a:rect l="0" t="0" r="r" b="b"/>
                <a:pathLst>
                  <a:path w="119" h="178">
                    <a:moveTo>
                      <a:pt x="96" y="109"/>
                    </a:moveTo>
                    <a:lnTo>
                      <a:pt x="99" y="112"/>
                    </a:lnTo>
                    <a:lnTo>
                      <a:pt x="100" y="114"/>
                    </a:lnTo>
                    <a:lnTo>
                      <a:pt x="101" y="117"/>
                    </a:lnTo>
                    <a:lnTo>
                      <a:pt x="101" y="119"/>
                    </a:lnTo>
                    <a:lnTo>
                      <a:pt x="98" y="124"/>
                    </a:lnTo>
                    <a:lnTo>
                      <a:pt x="102" y="125"/>
                    </a:lnTo>
                    <a:lnTo>
                      <a:pt x="104" y="123"/>
                    </a:lnTo>
                    <a:lnTo>
                      <a:pt x="107" y="122"/>
                    </a:lnTo>
                    <a:lnTo>
                      <a:pt x="110" y="122"/>
                    </a:lnTo>
                    <a:lnTo>
                      <a:pt x="115" y="123"/>
                    </a:lnTo>
                    <a:lnTo>
                      <a:pt x="117" y="127"/>
                    </a:lnTo>
                    <a:lnTo>
                      <a:pt x="119" y="133"/>
                    </a:lnTo>
                    <a:lnTo>
                      <a:pt x="118" y="135"/>
                    </a:lnTo>
                    <a:lnTo>
                      <a:pt x="116" y="139"/>
                    </a:lnTo>
                    <a:lnTo>
                      <a:pt x="111" y="143"/>
                    </a:lnTo>
                    <a:lnTo>
                      <a:pt x="106" y="148"/>
                    </a:lnTo>
                    <a:lnTo>
                      <a:pt x="101" y="150"/>
                    </a:lnTo>
                    <a:lnTo>
                      <a:pt x="108" y="151"/>
                    </a:lnTo>
                    <a:lnTo>
                      <a:pt x="111" y="152"/>
                    </a:lnTo>
                    <a:lnTo>
                      <a:pt x="113" y="151"/>
                    </a:lnTo>
                    <a:lnTo>
                      <a:pt x="115" y="152"/>
                    </a:lnTo>
                    <a:lnTo>
                      <a:pt x="114" y="156"/>
                    </a:lnTo>
                    <a:lnTo>
                      <a:pt x="109" y="159"/>
                    </a:lnTo>
                    <a:lnTo>
                      <a:pt x="109" y="161"/>
                    </a:lnTo>
                    <a:lnTo>
                      <a:pt x="106" y="160"/>
                    </a:lnTo>
                    <a:lnTo>
                      <a:pt x="100" y="164"/>
                    </a:lnTo>
                    <a:lnTo>
                      <a:pt x="96" y="162"/>
                    </a:lnTo>
                    <a:lnTo>
                      <a:pt x="94" y="162"/>
                    </a:lnTo>
                    <a:lnTo>
                      <a:pt x="88" y="164"/>
                    </a:lnTo>
                    <a:lnTo>
                      <a:pt x="85" y="162"/>
                    </a:lnTo>
                    <a:lnTo>
                      <a:pt x="82" y="163"/>
                    </a:lnTo>
                    <a:lnTo>
                      <a:pt x="73" y="164"/>
                    </a:lnTo>
                    <a:lnTo>
                      <a:pt x="74" y="167"/>
                    </a:lnTo>
                    <a:lnTo>
                      <a:pt x="69" y="165"/>
                    </a:lnTo>
                    <a:lnTo>
                      <a:pt x="67" y="167"/>
                    </a:lnTo>
                    <a:lnTo>
                      <a:pt x="62" y="164"/>
                    </a:lnTo>
                    <a:lnTo>
                      <a:pt x="61" y="165"/>
                    </a:lnTo>
                    <a:lnTo>
                      <a:pt x="56" y="166"/>
                    </a:lnTo>
                    <a:lnTo>
                      <a:pt x="55" y="171"/>
                    </a:lnTo>
                    <a:lnTo>
                      <a:pt x="54" y="173"/>
                    </a:lnTo>
                    <a:lnTo>
                      <a:pt x="52" y="174"/>
                    </a:lnTo>
                    <a:lnTo>
                      <a:pt x="50" y="172"/>
                    </a:lnTo>
                    <a:lnTo>
                      <a:pt x="47" y="170"/>
                    </a:lnTo>
                    <a:lnTo>
                      <a:pt x="46" y="171"/>
                    </a:lnTo>
                    <a:lnTo>
                      <a:pt x="44" y="171"/>
                    </a:lnTo>
                    <a:lnTo>
                      <a:pt x="38" y="174"/>
                    </a:lnTo>
                    <a:lnTo>
                      <a:pt x="35" y="178"/>
                    </a:lnTo>
                    <a:lnTo>
                      <a:pt x="33" y="176"/>
                    </a:lnTo>
                    <a:lnTo>
                      <a:pt x="29" y="175"/>
                    </a:lnTo>
                    <a:lnTo>
                      <a:pt x="35" y="171"/>
                    </a:lnTo>
                    <a:lnTo>
                      <a:pt x="38" y="167"/>
                    </a:lnTo>
                    <a:lnTo>
                      <a:pt x="40" y="166"/>
                    </a:lnTo>
                    <a:lnTo>
                      <a:pt x="43" y="163"/>
                    </a:lnTo>
                    <a:lnTo>
                      <a:pt x="43" y="159"/>
                    </a:lnTo>
                    <a:lnTo>
                      <a:pt x="45" y="159"/>
                    </a:lnTo>
                    <a:lnTo>
                      <a:pt x="47" y="157"/>
                    </a:lnTo>
                    <a:lnTo>
                      <a:pt x="47" y="155"/>
                    </a:lnTo>
                    <a:lnTo>
                      <a:pt x="52" y="154"/>
                    </a:lnTo>
                    <a:lnTo>
                      <a:pt x="56" y="155"/>
                    </a:lnTo>
                    <a:lnTo>
                      <a:pt x="61" y="155"/>
                    </a:lnTo>
                    <a:lnTo>
                      <a:pt x="61" y="152"/>
                    </a:lnTo>
                    <a:lnTo>
                      <a:pt x="63" y="151"/>
                    </a:lnTo>
                    <a:lnTo>
                      <a:pt x="65" y="146"/>
                    </a:lnTo>
                    <a:lnTo>
                      <a:pt x="60" y="149"/>
                    </a:lnTo>
                    <a:lnTo>
                      <a:pt x="56" y="150"/>
                    </a:lnTo>
                    <a:lnTo>
                      <a:pt x="48" y="146"/>
                    </a:lnTo>
                    <a:lnTo>
                      <a:pt x="38" y="145"/>
                    </a:lnTo>
                    <a:lnTo>
                      <a:pt x="36" y="144"/>
                    </a:lnTo>
                    <a:lnTo>
                      <a:pt x="35" y="142"/>
                    </a:lnTo>
                    <a:lnTo>
                      <a:pt x="37" y="139"/>
                    </a:lnTo>
                    <a:lnTo>
                      <a:pt x="43" y="138"/>
                    </a:lnTo>
                    <a:lnTo>
                      <a:pt x="47" y="135"/>
                    </a:lnTo>
                    <a:lnTo>
                      <a:pt x="49" y="132"/>
                    </a:lnTo>
                    <a:lnTo>
                      <a:pt x="49" y="125"/>
                    </a:lnTo>
                    <a:lnTo>
                      <a:pt x="48" y="123"/>
                    </a:lnTo>
                    <a:lnTo>
                      <a:pt x="44" y="123"/>
                    </a:lnTo>
                    <a:lnTo>
                      <a:pt x="43" y="123"/>
                    </a:lnTo>
                    <a:lnTo>
                      <a:pt x="44" y="120"/>
                    </a:lnTo>
                    <a:lnTo>
                      <a:pt x="46" y="118"/>
                    </a:lnTo>
                    <a:lnTo>
                      <a:pt x="51" y="115"/>
                    </a:lnTo>
                    <a:lnTo>
                      <a:pt x="58" y="115"/>
                    </a:lnTo>
                    <a:lnTo>
                      <a:pt x="63" y="114"/>
                    </a:lnTo>
                    <a:lnTo>
                      <a:pt x="61" y="109"/>
                    </a:lnTo>
                    <a:lnTo>
                      <a:pt x="62" y="103"/>
                    </a:lnTo>
                    <a:lnTo>
                      <a:pt x="64" y="99"/>
                    </a:lnTo>
                    <a:lnTo>
                      <a:pt x="63" y="96"/>
                    </a:lnTo>
                    <a:lnTo>
                      <a:pt x="59" y="96"/>
                    </a:lnTo>
                    <a:lnTo>
                      <a:pt x="56" y="94"/>
                    </a:lnTo>
                    <a:lnTo>
                      <a:pt x="55" y="91"/>
                    </a:lnTo>
                    <a:lnTo>
                      <a:pt x="57" y="86"/>
                    </a:lnTo>
                    <a:lnTo>
                      <a:pt x="60" y="82"/>
                    </a:lnTo>
                    <a:lnTo>
                      <a:pt x="58" y="81"/>
                    </a:lnTo>
                    <a:lnTo>
                      <a:pt x="55" y="80"/>
                    </a:lnTo>
                    <a:lnTo>
                      <a:pt x="51" y="83"/>
                    </a:lnTo>
                    <a:lnTo>
                      <a:pt x="49" y="83"/>
                    </a:lnTo>
                    <a:lnTo>
                      <a:pt x="45" y="81"/>
                    </a:lnTo>
                    <a:lnTo>
                      <a:pt x="44" y="83"/>
                    </a:lnTo>
                    <a:lnTo>
                      <a:pt x="43" y="85"/>
                    </a:lnTo>
                    <a:lnTo>
                      <a:pt x="39" y="84"/>
                    </a:lnTo>
                    <a:lnTo>
                      <a:pt x="37" y="83"/>
                    </a:lnTo>
                    <a:lnTo>
                      <a:pt x="37" y="79"/>
                    </a:lnTo>
                    <a:lnTo>
                      <a:pt x="39" y="76"/>
                    </a:lnTo>
                    <a:lnTo>
                      <a:pt x="42" y="70"/>
                    </a:lnTo>
                    <a:lnTo>
                      <a:pt x="41" y="68"/>
                    </a:lnTo>
                    <a:lnTo>
                      <a:pt x="39" y="65"/>
                    </a:lnTo>
                    <a:lnTo>
                      <a:pt x="39" y="62"/>
                    </a:lnTo>
                    <a:lnTo>
                      <a:pt x="41" y="61"/>
                    </a:lnTo>
                    <a:lnTo>
                      <a:pt x="43" y="59"/>
                    </a:lnTo>
                    <a:lnTo>
                      <a:pt x="42" y="55"/>
                    </a:lnTo>
                    <a:lnTo>
                      <a:pt x="40" y="55"/>
                    </a:lnTo>
                    <a:lnTo>
                      <a:pt x="36" y="60"/>
                    </a:lnTo>
                    <a:lnTo>
                      <a:pt x="34" y="60"/>
                    </a:lnTo>
                    <a:lnTo>
                      <a:pt x="31" y="63"/>
                    </a:lnTo>
                    <a:lnTo>
                      <a:pt x="30" y="59"/>
                    </a:lnTo>
                    <a:lnTo>
                      <a:pt x="32" y="54"/>
                    </a:lnTo>
                    <a:lnTo>
                      <a:pt x="34" y="48"/>
                    </a:lnTo>
                    <a:lnTo>
                      <a:pt x="35" y="46"/>
                    </a:lnTo>
                    <a:lnTo>
                      <a:pt x="33" y="44"/>
                    </a:lnTo>
                    <a:lnTo>
                      <a:pt x="31" y="43"/>
                    </a:lnTo>
                    <a:lnTo>
                      <a:pt x="30" y="46"/>
                    </a:lnTo>
                    <a:lnTo>
                      <a:pt x="28" y="49"/>
                    </a:lnTo>
                    <a:lnTo>
                      <a:pt x="25" y="47"/>
                    </a:lnTo>
                    <a:lnTo>
                      <a:pt x="27" y="41"/>
                    </a:lnTo>
                    <a:lnTo>
                      <a:pt x="30" y="37"/>
                    </a:lnTo>
                    <a:lnTo>
                      <a:pt x="30" y="35"/>
                    </a:lnTo>
                    <a:lnTo>
                      <a:pt x="29" y="30"/>
                    </a:lnTo>
                    <a:lnTo>
                      <a:pt x="31" y="29"/>
                    </a:lnTo>
                    <a:lnTo>
                      <a:pt x="32" y="27"/>
                    </a:lnTo>
                    <a:lnTo>
                      <a:pt x="29" y="22"/>
                    </a:lnTo>
                    <a:lnTo>
                      <a:pt x="31" y="18"/>
                    </a:lnTo>
                    <a:lnTo>
                      <a:pt x="35" y="20"/>
                    </a:lnTo>
                    <a:lnTo>
                      <a:pt x="37" y="19"/>
                    </a:lnTo>
                    <a:lnTo>
                      <a:pt x="34" y="11"/>
                    </a:lnTo>
                    <a:lnTo>
                      <a:pt x="39" y="9"/>
                    </a:lnTo>
                    <a:lnTo>
                      <a:pt x="37" y="4"/>
                    </a:lnTo>
                    <a:lnTo>
                      <a:pt x="39" y="0"/>
                    </a:lnTo>
                    <a:lnTo>
                      <a:pt x="44" y="4"/>
                    </a:lnTo>
                    <a:lnTo>
                      <a:pt x="48" y="3"/>
                    </a:lnTo>
                    <a:lnTo>
                      <a:pt x="52" y="2"/>
                    </a:lnTo>
                    <a:lnTo>
                      <a:pt x="57" y="1"/>
                    </a:lnTo>
                    <a:lnTo>
                      <a:pt x="60" y="1"/>
                    </a:lnTo>
                    <a:lnTo>
                      <a:pt x="62" y="4"/>
                    </a:lnTo>
                    <a:lnTo>
                      <a:pt x="60" y="7"/>
                    </a:lnTo>
                    <a:lnTo>
                      <a:pt x="51" y="14"/>
                    </a:lnTo>
                    <a:lnTo>
                      <a:pt x="48" y="17"/>
                    </a:lnTo>
                    <a:lnTo>
                      <a:pt x="47" y="21"/>
                    </a:lnTo>
                    <a:lnTo>
                      <a:pt x="48" y="23"/>
                    </a:lnTo>
                    <a:lnTo>
                      <a:pt x="53" y="23"/>
                    </a:lnTo>
                    <a:lnTo>
                      <a:pt x="57" y="23"/>
                    </a:lnTo>
                    <a:lnTo>
                      <a:pt x="61" y="23"/>
                    </a:lnTo>
                    <a:lnTo>
                      <a:pt x="64" y="23"/>
                    </a:lnTo>
                    <a:lnTo>
                      <a:pt x="72" y="23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2" y="34"/>
                    </a:lnTo>
                    <a:lnTo>
                      <a:pt x="72" y="35"/>
                    </a:lnTo>
                    <a:lnTo>
                      <a:pt x="69" y="42"/>
                    </a:lnTo>
                    <a:lnTo>
                      <a:pt x="68" y="43"/>
                    </a:lnTo>
                    <a:lnTo>
                      <a:pt x="66" y="47"/>
                    </a:lnTo>
                    <a:lnTo>
                      <a:pt x="62" y="50"/>
                    </a:lnTo>
                    <a:lnTo>
                      <a:pt x="60" y="50"/>
                    </a:lnTo>
                    <a:lnTo>
                      <a:pt x="63" y="52"/>
                    </a:lnTo>
                    <a:lnTo>
                      <a:pt x="65" y="54"/>
                    </a:lnTo>
                    <a:lnTo>
                      <a:pt x="65" y="54"/>
                    </a:lnTo>
                    <a:lnTo>
                      <a:pt x="63" y="56"/>
                    </a:lnTo>
                    <a:lnTo>
                      <a:pt x="60" y="56"/>
                    </a:lnTo>
                    <a:lnTo>
                      <a:pt x="58" y="58"/>
                    </a:lnTo>
                    <a:lnTo>
                      <a:pt x="51" y="58"/>
                    </a:lnTo>
                    <a:lnTo>
                      <a:pt x="54" y="60"/>
                    </a:lnTo>
                    <a:lnTo>
                      <a:pt x="55" y="60"/>
                    </a:lnTo>
                    <a:lnTo>
                      <a:pt x="58" y="61"/>
                    </a:lnTo>
                    <a:lnTo>
                      <a:pt x="60" y="61"/>
                    </a:lnTo>
                    <a:lnTo>
                      <a:pt x="63" y="59"/>
                    </a:lnTo>
                    <a:lnTo>
                      <a:pt x="65" y="58"/>
                    </a:lnTo>
                    <a:lnTo>
                      <a:pt x="67" y="60"/>
                    </a:lnTo>
                    <a:lnTo>
                      <a:pt x="71" y="61"/>
                    </a:lnTo>
                    <a:lnTo>
                      <a:pt x="75" y="67"/>
                    </a:lnTo>
                    <a:lnTo>
                      <a:pt x="77" y="69"/>
                    </a:lnTo>
                    <a:lnTo>
                      <a:pt x="78" y="71"/>
                    </a:lnTo>
                    <a:lnTo>
                      <a:pt x="78" y="73"/>
                    </a:lnTo>
                    <a:lnTo>
                      <a:pt x="79" y="80"/>
                    </a:lnTo>
                    <a:lnTo>
                      <a:pt x="81" y="85"/>
                    </a:lnTo>
                    <a:lnTo>
                      <a:pt x="84" y="87"/>
                    </a:lnTo>
                    <a:lnTo>
                      <a:pt x="88" y="88"/>
                    </a:lnTo>
                    <a:lnTo>
                      <a:pt x="91" y="93"/>
                    </a:lnTo>
                    <a:lnTo>
                      <a:pt x="95" y="99"/>
                    </a:lnTo>
                    <a:lnTo>
                      <a:pt x="95" y="103"/>
                    </a:lnTo>
                    <a:lnTo>
                      <a:pt x="94" y="108"/>
                    </a:lnTo>
                    <a:lnTo>
                      <a:pt x="96" y="109"/>
                    </a:lnTo>
                    <a:close/>
                    <a:moveTo>
                      <a:pt x="23" y="100"/>
                    </a:moveTo>
                    <a:lnTo>
                      <a:pt x="23" y="98"/>
                    </a:lnTo>
                    <a:lnTo>
                      <a:pt x="17" y="98"/>
                    </a:lnTo>
                    <a:lnTo>
                      <a:pt x="18" y="96"/>
                    </a:lnTo>
                    <a:lnTo>
                      <a:pt x="16" y="94"/>
                    </a:lnTo>
                    <a:lnTo>
                      <a:pt x="15" y="92"/>
                    </a:lnTo>
                    <a:lnTo>
                      <a:pt x="13" y="91"/>
                    </a:lnTo>
                    <a:lnTo>
                      <a:pt x="11" y="94"/>
                    </a:lnTo>
                    <a:lnTo>
                      <a:pt x="7" y="97"/>
                    </a:lnTo>
                    <a:lnTo>
                      <a:pt x="3" y="95"/>
                    </a:lnTo>
                    <a:lnTo>
                      <a:pt x="1" y="92"/>
                    </a:lnTo>
                    <a:lnTo>
                      <a:pt x="0" y="90"/>
                    </a:lnTo>
                    <a:lnTo>
                      <a:pt x="5" y="87"/>
                    </a:lnTo>
                    <a:lnTo>
                      <a:pt x="2" y="85"/>
                    </a:lnTo>
                    <a:lnTo>
                      <a:pt x="7" y="84"/>
                    </a:lnTo>
                    <a:lnTo>
                      <a:pt x="9" y="79"/>
                    </a:lnTo>
                    <a:lnTo>
                      <a:pt x="9" y="77"/>
                    </a:lnTo>
                    <a:lnTo>
                      <a:pt x="11" y="76"/>
                    </a:lnTo>
                    <a:lnTo>
                      <a:pt x="14" y="75"/>
                    </a:lnTo>
                    <a:lnTo>
                      <a:pt x="18" y="74"/>
                    </a:lnTo>
                    <a:lnTo>
                      <a:pt x="20" y="74"/>
                    </a:lnTo>
                    <a:lnTo>
                      <a:pt x="23" y="75"/>
                    </a:lnTo>
                    <a:lnTo>
                      <a:pt x="25" y="75"/>
                    </a:lnTo>
                    <a:lnTo>
                      <a:pt x="26" y="76"/>
                    </a:lnTo>
                    <a:lnTo>
                      <a:pt x="29" y="84"/>
                    </a:lnTo>
                    <a:lnTo>
                      <a:pt x="29" y="86"/>
                    </a:lnTo>
                    <a:lnTo>
                      <a:pt x="28" y="88"/>
                    </a:lnTo>
                    <a:lnTo>
                      <a:pt x="30" y="93"/>
                    </a:lnTo>
                    <a:lnTo>
                      <a:pt x="29" y="96"/>
                    </a:lnTo>
                    <a:lnTo>
                      <a:pt x="27" y="99"/>
                    </a:lnTo>
                    <a:lnTo>
                      <a:pt x="25" y="100"/>
                    </a:lnTo>
                    <a:lnTo>
                      <a:pt x="23" y="100"/>
                    </a:lnTo>
                    <a:close/>
                    <a:moveTo>
                      <a:pt x="30" y="72"/>
                    </a:moveTo>
                    <a:lnTo>
                      <a:pt x="29" y="69"/>
                    </a:lnTo>
                    <a:lnTo>
                      <a:pt x="30" y="65"/>
                    </a:lnTo>
                    <a:lnTo>
                      <a:pt x="32" y="65"/>
                    </a:lnTo>
                    <a:lnTo>
                      <a:pt x="32" y="69"/>
                    </a:lnTo>
                    <a:lnTo>
                      <a:pt x="31" y="72"/>
                    </a:lnTo>
                    <a:lnTo>
                      <a:pt x="30" y="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25" name="Freeform 525"/>
              <p:cNvSpPr>
                <a:spLocks/>
              </p:cNvSpPr>
              <p:nvPr/>
            </p:nvSpPr>
            <p:spPr bwMode="auto">
              <a:xfrm>
                <a:off x="3080" y="2174"/>
                <a:ext cx="94" cy="178"/>
              </a:xfrm>
              <a:custGeom>
                <a:avLst/>
                <a:gdLst/>
                <a:ahLst/>
                <a:cxnLst>
                  <a:cxn ang="0">
                    <a:pos x="75" y="114"/>
                  </a:cxn>
                  <a:cxn ang="0">
                    <a:pos x="73" y="124"/>
                  </a:cxn>
                  <a:cxn ang="0">
                    <a:pos x="82" y="122"/>
                  </a:cxn>
                  <a:cxn ang="0">
                    <a:pos x="92" y="127"/>
                  </a:cxn>
                  <a:cxn ang="0">
                    <a:pos x="91" y="139"/>
                  </a:cxn>
                  <a:cxn ang="0">
                    <a:pos x="76" y="150"/>
                  </a:cxn>
                  <a:cxn ang="0">
                    <a:pos x="88" y="151"/>
                  </a:cxn>
                  <a:cxn ang="0">
                    <a:pos x="84" y="159"/>
                  </a:cxn>
                  <a:cxn ang="0">
                    <a:pos x="75" y="164"/>
                  </a:cxn>
                  <a:cxn ang="0">
                    <a:pos x="63" y="164"/>
                  </a:cxn>
                  <a:cxn ang="0">
                    <a:pos x="48" y="164"/>
                  </a:cxn>
                  <a:cxn ang="0">
                    <a:pos x="42" y="167"/>
                  </a:cxn>
                  <a:cxn ang="0">
                    <a:pos x="31" y="166"/>
                  </a:cxn>
                  <a:cxn ang="0">
                    <a:pos x="27" y="174"/>
                  </a:cxn>
                  <a:cxn ang="0">
                    <a:pos x="21" y="171"/>
                  </a:cxn>
                  <a:cxn ang="0">
                    <a:pos x="10" y="178"/>
                  </a:cxn>
                  <a:cxn ang="0">
                    <a:pos x="10" y="171"/>
                  </a:cxn>
                  <a:cxn ang="0">
                    <a:pos x="18" y="163"/>
                  </a:cxn>
                  <a:cxn ang="0">
                    <a:pos x="22" y="157"/>
                  </a:cxn>
                  <a:cxn ang="0">
                    <a:pos x="31" y="155"/>
                  </a:cxn>
                  <a:cxn ang="0">
                    <a:pos x="38" y="151"/>
                  </a:cxn>
                  <a:cxn ang="0">
                    <a:pos x="31" y="150"/>
                  </a:cxn>
                  <a:cxn ang="0">
                    <a:pos x="11" y="144"/>
                  </a:cxn>
                  <a:cxn ang="0">
                    <a:pos x="18" y="138"/>
                  </a:cxn>
                  <a:cxn ang="0">
                    <a:pos x="24" y="125"/>
                  </a:cxn>
                  <a:cxn ang="0">
                    <a:pos x="18" y="123"/>
                  </a:cxn>
                  <a:cxn ang="0">
                    <a:pos x="26" y="115"/>
                  </a:cxn>
                  <a:cxn ang="0">
                    <a:pos x="36" y="109"/>
                  </a:cxn>
                  <a:cxn ang="0">
                    <a:pos x="38" y="96"/>
                  </a:cxn>
                  <a:cxn ang="0">
                    <a:pos x="30" y="91"/>
                  </a:cxn>
                  <a:cxn ang="0">
                    <a:pos x="33" y="81"/>
                  </a:cxn>
                  <a:cxn ang="0">
                    <a:pos x="24" y="83"/>
                  </a:cxn>
                  <a:cxn ang="0">
                    <a:pos x="18" y="85"/>
                  </a:cxn>
                  <a:cxn ang="0">
                    <a:pos x="12" y="79"/>
                  </a:cxn>
                  <a:cxn ang="0">
                    <a:pos x="16" y="68"/>
                  </a:cxn>
                  <a:cxn ang="0">
                    <a:pos x="16" y="61"/>
                  </a:cxn>
                  <a:cxn ang="0">
                    <a:pos x="15" y="55"/>
                  </a:cxn>
                  <a:cxn ang="0">
                    <a:pos x="6" y="63"/>
                  </a:cxn>
                  <a:cxn ang="0">
                    <a:pos x="9" y="48"/>
                  </a:cxn>
                  <a:cxn ang="0">
                    <a:pos x="6" y="43"/>
                  </a:cxn>
                  <a:cxn ang="0">
                    <a:pos x="0" y="47"/>
                  </a:cxn>
                  <a:cxn ang="0">
                    <a:pos x="5" y="35"/>
                  </a:cxn>
                  <a:cxn ang="0">
                    <a:pos x="7" y="27"/>
                  </a:cxn>
                  <a:cxn ang="0">
                    <a:pos x="10" y="20"/>
                  </a:cxn>
                  <a:cxn ang="0">
                    <a:pos x="14" y="9"/>
                  </a:cxn>
                  <a:cxn ang="0">
                    <a:pos x="19" y="4"/>
                  </a:cxn>
                  <a:cxn ang="0">
                    <a:pos x="32" y="1"/>
                  </a:cxn>
                  <a:cxn ang="0">
                    <a:pos x="35" y="7"/>
                  </a:cxn>
                  <a:cxn ang="0">
                    <a:pos x="22" y="21"/>
                  </a:cxn>
                  <a:cxn ang="0">
                    <a:pos x="32" y="23"/>
                  </a:cxn>
                  <a:cxn ang="0">
                    <a:pos x="47" y="23"/>
                  </a:cxn>
                  <a:cxn ang="0">
                    <a:pos x="47" y="34"/>
                  </a:cxn>
                  <a:cxn ang="0">
                    <a:pos x="43" y="43"/>
                  </a:cxn>
                  <a:cxn ang="0">
                    <a:pos x="35" y="50"/>
                  </a:cxn>
                  <a:cxn ang="0">
                    <a:pos x="40" y="54"/>
                  </a:cxn>
                  <a:cxn ang="0">
                    <a:pos x="33" y="58"/>
                  </a:cxn>
                  <a:cxn ang="0">
                    <a:pos x="30" y="60"/>
                  </a:cxn>
                  <a:cxn ang="0">
                    <a:pos x="38" y="59"/>
                  </a:cxn>
                  <a:cxn ang="0">
                    <a:pos x="46" y="61"/>
                  </a:cxn>
                  <a:cxn ang="0">
                    <a:pos x="53" y="71"/>
                  </a:cxn>
                  <a:cxn ang="0">
                    <a:pos x="56" y="85"/>
                  </a:cxn>
                  <a:cxn ang="0">
                    <a:pos x="66" y="93"/>
                  </a:cxn>
                  <a:cxn ang="0">
                    <a:pos x="69" y="108"/>
                  </a:cxn>
                </a:cxnLst>
                <a:rect l="0" t="0" r="r" b="b"/>
                <a:pathLst>
                  <a:path w="94" h="178">
                    <a:moveTo>
                      <a:pt x="71" y="109"/>
                    </a:moveTo>
                    <a:lnTo>
                      <a:pt x="74" y="112"/>
                    </a:lnTo>
                    <a:lnTo>
                      <a:pt x="75" y="114"/>
                    </a:lnTo>
                    <a:lnTo>
                      <a:pt x="76" y="117"/>
                    </a:lnTo>
                    <a:lnTo>
                      <a:pt x="76" y="119"/>
                    </a:lnTo>
                    <a:lnTo>
                      <a:pt x="73" y="124"/>
                    </a:lnTo>
                    <a:lnTo>
                      <a:pt x="77" y="125"/>
                    </a:lnTo>
                    <a:lnTo>
                      <a:pt x="79" y="123"/>
                    </a:lnTo>
                    <a:lnTo>
                      <a:pt x="82" y="122"/>
                    </a:lnTo>
                    <a:lnTo>
                      <a:pt x="85" y="122"/>
                    </a:lnTo>
                    <a:lnTo>
                      <a:pt x="90" y="123"/>
                    </a:lnTo>
                    <a:lnTo>
                      <a:pt x="92" y="127"/>
                    </a:lnTo>
                    <a:lnTo>
                      <a:pt x="94" y="133"/>
                    </a:lnTo>
                    <a:lnTo>
                      <a:pt x="93" y="135"/>
                    </a:lnTo>
                    <a:lnTo>
                      <a:pt x="91" y="139"/>
                    </a:lnTo>
                    <a:lnTo>
                      <a:pt x="86" y="143"/>
                    </a:lnTo>
                    <a:lnTo>
                      <a:pt x="81" y="148"/>
                    </a:lnTo>
                    <a:lnTo>
                      <a:pt x="76" y="150"/>
                    </a:lnTo>
                    <a:lnTo>
                      <a:pt x="83" y="151"/>
                    </a:lnTo>
                    <a:lnTo>
                      <a:pt x="86" y="152"/>
                    </a:lnTo>
                    <a:lnTo>
                      <a:pt x="88" y="151"/>
                    </a:lnTo>
                    <a:lnTo>
                      <a:pt x="90" y="152"/>
                    </a:lnTo>
                    <a:lnTo>
                      <a:pt x="89" y="156"/>
                    </a:lnTo>
                    <a:lnTo>
                      <a:pt x="84" y="159"/>
                    </a:lnTo>
                    <a:lnTo>
                      <a:pt x="84" y="161"/>
                    </a:lnTo>
                    <a:lnTo>
                      <a:pt x="81" y="160"/>
                    </a:lnTo>
                    <a:lnTo>
                      <a:pt x="75" y="164"/>
                    </a:lnTo>
                    <a:lnTo>
                      <a:pt x="71" y="162"/>
                    </a:lnTo>
                    <a:lnTo>
                      <a:pt x="69" y="162"/>
                    </a:lnTo>
                    <a:lnTo>
                      <a:pt x="63" y="164"/>
                    </a:lnTo>
                    <a:lnTo>
                      <a:pt x="60" y="162"/>
                    </a:lnTo>
                    <a:lnTo>
                      <a:pt x="57" y="163"/>
                    </a:lnTo>
                    <a:lnTo>
                      <a:pt x="48" y="164"/>
                    </a:lnTo>
                    <a:lnTo>
                      <a:pt x="49" y="167"/>
                    </a:lnTo>
                    <a:lnTo>
                      <a:pt x="44" y="165"/>
                    </a:lnTo>
                    <a:lnTo>
                      <a:pt x="42" y="167"/>
                    </a:lnTo>
                    <a:lnTo>
                      <a:pt x="37" y="164"/>
                    </a:lnTo>
                    <a:lnTo>
                      <a:pt x="36" y="165"/>
                    </a:lnTo>
                    <a:lnTo>
                      <a:pt x="31" y="166"/>
                    </a:lnTo>
                    <a:lnTo>
                      <a:pt x="30" y="171"/>
                    </a:lnTo>
                    <a:lnTo>
                      <a:pt x="29" y="173"/>
                    </a:lnTo>
                    <a:lnTo>
                      <a:pt x="27" y="174"/>
                    </a:lnTo>
                    <a:lnTo>
                      <a:pt x="25" y="172"/>
                    </a:lnTo>
                    <a:lnTo>
                      <a:pt x="22" y="170"/>
                    </a:lnTo>
                    <a:lnTo>
                      <a:pt x="21" y="171"/>
                    </a:lnTo>
                    <a:lnTo>
                      <a:pt x="19" y="171"/>
                    </a:lnTo>
                    <a:lnTo>
                      <a:pt x="13" y="174"/>
                    </a:lnTo>
                    <a:lnTo>
                      <a:pt x="10" y="178"/>
                    </a:lnTo>
                    <a:lnTo>
                      <a:pt x="8" y="176"/>
                    </a:lnTo>
                    <a:lnTo>
                      <a:pt x="4" y="175"/>
                    </a:lnTo>
                    <a:lnTo>
                      <a:pt x="10" y="171"/>
                    </a:lnTo>
                    <a:lnTo>
                      <a:pt x="13" y="167"/>
                    </a:lnTo>
                    <a:lnTo>
                      <a:pt x="15" y="166"/>
                    </a:lnTo>
                    <a:lnTo>
                      <a:pt x="18" y="163"/>
                    </a:lnTo>
                    <a:lnTo>
                      <a:pt x="18" y="159"/>
                    </a:lnTo>
                    <a:lnTo>
                      <a:pt x="20" y="159"/>
                    </a:lnTo>
                    <a:lnTo>
                      <a:pt x="22" y="157"/>
                    </a:lnTo>
                    <a:lnTo>
                      <a:pt x="22" y="155"/>
                    </a:lnTo>
                    <a:lnTo>
                      <a:pt x="27" y="154"/>
                    </a:lnTo>
                    <a:lnTo>
                      <a:pt x="31" y="155"/>
                    </a:lnTo>
                    <a:lnTo>
                      <a:pt x="36" y="155"/>
                    </a:lnTo>
                    <a:lnTo>
                      <a:pt x="36" y="152"/>
                    </a:lnTo>
                    <a:lnTo>
                      <a:pt x="38" y="151"/>
                    </a:lnTo>
                    <a:lnTo>
                      <a:pt x="40" y="146"/>
                    </a:lnTo>
                    <a:lnTo>
                      <a:pt x="35" y="149"/>
                    </a:lnTo>
                    <a:lnTo>
                      <a:pt x="31" y="150"/>
                    </a:lnTo>
                    <a:lnTo>
                      <a:pt x="23" y="146"/>
                    </a:lnTo>
                    <a:lnTo>
                      <a:pt x="13" y="145"/>
                    </a:lnTo>
                    <a:lnTo>
                      <a:pt x="11" y="144"/>
                    </a:lnTo>
                    <a:lnTo>
                      <a:pt x="10" y="142"/>
                    </a:lnTo>
                    <a:lnTo>
                      <a:pt x="12" y="139"/>
                    </a:lnTo>
                    <a:lnTo>
                      <a:pt x="18" y="138"/>
                    </a:lnTo>
                    <a:lnTo>
                      <a:pt x="22" y="135"/>
                    </a:lnTo>
                    <a:lnTo>
                      <a:pt x="24" y="132"/>
                    </a:lnTo>
                    <a:lnTo>
                      <a:pt x="24" y="125"/>
                    </a:lnTo>
                    <a:lnTo>
                      <a:pt x="23" y="123"/>
                    </a:lnTo>
                    <a:lnTo>
                      <a:pt x="19" y="123"/>
                    </a:lnTo>
                    <a:lnTo>
                      <a:pt x="18" y="123"/>
                    </a:lnTo>
                    <a:lnTo>
                      <a:pt x="19" y="120"/>
                    </a:lnTo>
                    <a:lnTo>
                      <a:pt x="21" y="118"/>
                    </a:lnTo>
                    <a:lnTo>
                      <a:pt x="26" y="115"/>
                    </a:lnTo>
                    <a:lnTo>
                      <a:pt x="33" y="115"/>
                    </a:lnTo>
                    <a:lnTo>
                      <a:pt x="38" y="114"/>
                    </a:lnTo>
                    <a:lnTo>
                      <a:pt x="36" y="109"/>
                    </a:lnTo>
                    <a:lnTo>
                      <a:pt x="37" y="103"/>
                    </a:lnTo>
                    <a:lnTo>
                      <a:pt x="39" y="99"/>
                    </a:lnTo>
                    <a:lnTo>
                      <a:pt x="38" y="96"/>
                    </a:lnTo>
                    <a:lnTo>
                      <a:pt x="34" y="96"/>
                    </a:lnTo>
                    <a:lnTo>
                      <a:pt x="31" y="94"/>
                    </a:lnTo>
                    <a:lnTo>
                      <a:pt x="30" y="91"/>
                    </a:lnTo>
                    <a:lnTo>
                      <a:pt x="32" y="86"/>
                    </a:lnTo>
                    <a:lnTo>
                      <a:pt x="35" y="82"/>
                    </a:lnTo>
                    <a:lnTo>
                      <a:pt x="33" y="81"/>
                    </a:lnTo>
                    <a:lnTo>
                      <a:pt x="30" y="80"/>
                    </a:lnTo>
                    <a:lnTo>
                      <a:pt x="26" y="83"/>
                    </a:lnTo>
                    <a:lnTo>
                      <a:pt x="24" y="83"/>
                    </a:lnTo>
                    <a:lnTo>
                      <a:pt x="20" y="81"/>
                    </a:lnTo>
                    <a:lnTo>
                      <a:pt x="19" y="83"/>
                    </a:lnTo>
                    <a:lnTo>
                      <a:pt x="18" y="85"/>
                    </a:lnTo>
                    <a:lnTo>
                      <a:pt x="14" y="84"/>
                    </a:lnTo>
                    <a:lnTo>
                      <a:pt x="12" y="83"/>
                    </a:lnTo>
                    <a:lnTo>
                      <a:pt x="12" y="79"/>
                    </a:lnTo>
                    <a:lnTo>
                      <a:pt x="14" y="76"/>
                    </a:lnTo>
                    <a:lnTo>
                      <a:pt x="17" y="70"/>
                    </a:lnTo>
                    <a:lnTo>
                      <a:pt x="16" y="68"/>
                    </a:lnTo>
                    <a:lnTo>
                      <a:pt x="14" y="65"/>
                    </a:lnTo>
                    <a:lnTo>
                      <a:pt x="14" y="62"/>
                    </a:lnTo>
                    <a:lnTo>
                      <a:pt x="16" y="61"/>
                    </a:lnTo>
                    <a:lnTo>
                      <a:pt x="18" y="59"/>
                    </a:lnTo>
                    <a:lnTo>
                      <a:pt x="17" y="55"/>
                    </a:lnTo>
                    <a:lnTo>
                      <a:pt x="15" y="55"/>
                    </a:lnTo>
                    <a:lnTo>
                      <a:pt x="11" y="60"/>
                    </a:lnTo>
                    <a:lnTo>
                      <a:pt x="9" y="60"/>
                    </a:lnTo>
                    <a:lnTo>
                      <a:pt x="6" y="63"/>
                    </a:lnTo>
                    <a:lnTo>
                      <a:pt x="5" y="59"/>
                    </a:lnTo>
                    <a:lnTo>
                      <a:pt x="7" y="54"/>
                    </a:lnTo>
                    <a:lnTo>
                      <a:pt x="9" y="48"/>
                    </a:lnTo>
                    <a:lnTo>
                      <a:pt x="10" y="46"/>
                    </a:lnTo>
                    <a:lnTo>
                      <a:pt x="8" y="44"/>
                    </a:lnTo>
                    <a:lnTo>
                      <a:pt x="6" y="43"/>
                    </a:lnTo>
                    <a:lnTo>
                      <a:pt x="5" y="46"/>
                    </a:lnTo>
                    <a:lnTo>
                      <a:pt x="3" y="49"/>
                    </a:lnTo>
                    <a:lnTo>
                      <a:pt x="0" y="47"/>
                    </a:lnTo>
                    <a:lnTo>
                      <a:pt x="2" y="41"/>
                    </a:lnTo>
                    <a:lnTo>
                      <a:pt x="5" y="37"/>
                    </a:lnTo>
                    <a:lnTo>
                      <a:pt x="5" y="35"/>
                    </a:lnTo>
                    <a:lnTo>
                      <a:pt x="4" y="30"/>
                    </a:lnTo>
                    <a:lnTo>
                      <a:pt x="6" y="29"/>
                    </a:lnTo>
                    <a:lnTo>
                      <a:pt x="7" y="27"/>
                    </a:lnTo>
                    <a:lnTo>
                      <a:pt x="4" y="22"/>
                    </a:lnTo>
                    <a:lnTo>
                      <a:pt x="6" y="18"/>
                    </a:lnTo>
                    <a:lnTo>
                      <a:pt x="10" y="20"/>
                    </a:lnTo>
                    <a:lnTo>
                      <a:pt x="12" y="19"/>
                    </a:lnTo>
                    <a:lnTo>
                      <a:pt x="9" y="11"/>
                    </a:lnTo>
                    <a:lnTo>
                      <a:pt x="14" y="9"/>
                    </a:lnTo>
                    <a:lnTo>
                      <a:pt x="12" y="4"/>
                    </a:lnTo>
                    <a:lnTo>
                      <a:pt x="14" y="0"/>
                    </a:lnTo>
                    <a:lnTo>
                      <a:pt x="19" y="4"/>
                    </a:lnTo>
                    <a:lnTo>
                      <a:pt x="23" y="3"/>
                    </a:lnTo>
                    <a:lnTo>
                      <a:pt x="27" y="2"/>
                    </a:lnTo>
                    <a:lnTo>
                      <a:pt x="32" y="1"/>
                    </a:lnTo>
                    <a:lnTo>
                      <a:pt x="35" y="1"/>
                    </a:lnTo>
                    <a:lnTo>
                      <a:pt x="37" y="4"/>
                    </a:lnTo>
                    <a:lnTo>
                      <a:pt x="35" y="7"/>
                    </a:lnTo>
                    <a:lnTo>
                      <a:pt x="26" y="14"/>
                    </a:lnTo>
                    <a:lnTo>
                      <a:pt x="23" y="17"/>
                    </a:lnTo>
                    <a:lnTo>
                      <a:pt x="22" y="21"/>
                    </a:lnTo>
                    <a:lnTo>
                      <a:pt x="23" y="23"/>
                    </a:lnTo>
                    <a:lnTo>
                      <a:pt x="28" y="23"/>
                    </a:lnTo>
                    <a:lnTo>
                      <a:pt x="32" y="23"/>
                    </a:lnTo>
                    <a:lnTo>
                      <a:pt x="36" y="23"/>
                    </a:lnTo>
                    <a:lnTo>
                      <a:pt x="39" y="23"/>
                    </a:lnTo>
                    <a:lnTo>
                      <a:pt x="47" y="23"/>
                    </a:lnTo>
                    <a:lnTo>
                      <a:pt x="50" y="26"/>
                    </a:lnTo>
                    <a:lnTo>
                      <a:pt x="48" y="31"/>
                    </a:lnTo>
                    <a:lnTo>
                      <a:pt x="47" y="34"/>
                    </a:lnTo>
                    <a:lnTo>
                      <a:pt x="47" y="35"/>
                    </a:lnTo>
                    <a:lnTo>
                      <a:pt x="44" y="42"/>
                    </a:lnTo>
                    <a:lnTo>
                      <a:pt x="43" y="43"/>
                    </a:lnTo>
                    <a:lnTo>
                      <a:pt x="41" y="47"/>
                    </a:lnTo>
                    <a:lnTo>
                      <a:pt x="37" y="50"/>
                    </a:lnTo>
                    <a:lnTo>
                      <a:pt x="35" y="50"/>
                    </a:lnTo>
                    <a:lnTo>
                      <a:pt x="38" y="52"/>
                    </a:lnTo>
                    <a:lnTo>
                      <a:pt x="40" y="54"/>
                    </a:lnTo>
                    <a:lnTo>
                      <a:pt x="40" y="54"/>
                    </a:lnTo>
                    <a:lnTo>
                      <a:pt x="38" y="56"/>
                    </a:lnTo>
                    <a:lnTo>
                      <a:pt x="35" y="56"/>
                    </a:lnTo>
                    <a:lnTo>
                      <a:pt x="33" y="58"/>
                    </a:lnTo>
                    <a:lnTo>
                      <a:pt x="26" y="58"/>
                    </a:lnTo>
                    <a:lnTo>
                      <a:pt x="29" y="60"/>
                    </a:lnTo>
                    <a:lnTo>
                      <a:pt x="30" y="60"/>
                    </a:lnTo>
                    <a:lnTo>
                      <a:pt x="33" y="61"/>
                    </a:lnTo>
                    <a:lnTo>
                      <a:pt x="35" y="61"/>
                    </a:lnTo>
                    <a:lnTo>
                      <a:pt x="38" y="59"/>
                    </a:lnTo>
                    <a:lnTo>
                      <a:pt x="40" y="58"/>
                    </a:lnTo>
                    <a:lnTo>
                      <a:pt x="42" y="60"/>
                    </a:lnTo>
                    <a:lnTo>
                      <a:pt x="46" y="61"/>
                    </a:lnTo>
                    <a:lnTo>
                      <a:pt x="50" y="67"/>
                    </a:lnTo>
                    <a:lnTo>
                      <a:pt x="52" y="69"/>
                    </a:lnTo>
                    <a:lnTo>
                      <a:pt x="53" y="71"/>
                    </a:lnTo>
                    <a:lnTo>
                      <a:pt x="53" y="73"/>
                    </a:lnTo>
                    <a:lnTo>
                      <a:pt x="54" y="80"/>
                    </a:lnTo>
                    <a:lnTo>
                      <a:pt x="56" y="85"/>
                    </a:lnTo>
                    <a:lnTo>
                      <a:pt x="59" y="87"/>
                    </a:lnTo>
                    <a:lnTo>
                      <a:pt x="63" y="88"/>
                    </a:lnTo>
                    <a:lnTo>
                      <a:pt x="66" y="93"/>
                    </a:lnTo>
                    <a:lnTo>
                      <a:pt x="70" y="99"/>
                    </a:lnTo>
                    <a:lnTo>
                      <a:pt x="70" y="103"/>
                    </a:lnTo>
                    <a:lnTo>
                      <a:pt x="69" y="108"/>
                    </a:lnTo>
                    <a:lnTo>
                      <a:pt x="71" y="109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26" name="Freeform 526"/>
              <p:cNvSpPr>
                <a:spLocks/>
              </p:cNvSpPr>
              <p:nvPr/>
            </p:nvSpPr>
            <p:spPr bwMode="auto">
              <a:xfrm>
                <a:off x="3055" y="2248"/>
                <a:ext cx="30" cy="26"/>
              </a:xfrm>
              <a:custGeom>
                <a:avLst/>
                <a:gdLst/>
                <a:ahLst/>
                <a:cxnLst>
                  <a:cxn ang="0">
                    <a:pos x="23" y="26"/>
                  </a:cxn>
                  <a:cxn ang="0">
                    <a:pos x="23" y="24"/>
                  </a:cxn>
                  <a:cxn ang="0">
                    <a:pos x="17" y="24"/>
                  </a:cxn>
                  <a:cxn ang="0">
                    <a:pos x="18" y="22"/>
                  </a:cxn>
                  <a:cxn ang="0">
                    <a:pos x="16" y="20"/>
                  </a:cxn>
                  <a:cxn ang="0">
                    <a:pos x="15" y="18"/>
                  </a:cxn>
                  <a:cxn ang="0">
                    <a:pos x="13" y="17"/>
                  </a:cxn>
                  <a:cxn ang="0">
                    <a:pos x="11" y="20"/>
                  </a:cxn>
                  <a:cxn ang="0">
                    <a:pos x="7" y="23"/>
                  </a:cxn>
                  <a:cxn ang="0">
                    <a:pos x="3" y="21"/>
                  </a:cxn>
                  <a:cxn ang="0">
                    <a:pos x="1" y="18"/>
                  </a:cxn>
                  <a:cxn ang="0">
                    <a:pos x="0" y="16"/>
                  </a:cxn>
                  <a:cxn ang="0">
                    <a:pos x="5" y="13"/>
                  </a:cxn>
                  <a:cxn ang="0">
                    <a:pos x="2" y="11"/>
                  </a:cxn>
                  <a:cxn ang="0">
                    <a:pos x="7" y="10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11" y="2"/>
                  </a:cxn>
                  <a:cxn ang="0">
                    <a:pos x="14" y="1"/>
                  </a:cxn>
                  <a:cxn ang="0">
                    <a:pos x="18" y="0"/>
                  </a:cxn>
                  <a:cxn ang="0">
                    <a:pos x="20" y="0"/>
                  </a:cxn>
                  <a:cxn ang="0">
                    <a:pos x="23" y="1"/>
                  </a:cxn>
                  <a:cxn ang="0">
                    <a:pos x="25" y="1"/>
                  </a:cxn>
                  <a:cxn ang="0">
                    <a:pos x="26" y="2"/>
                  </a:cxn>
                  <a:cxn ang="0">
                    <a:pos x="29" y="10"/>
                  </a:cxn>
                  <a:cxn ang="0">
                    <a:pos x="29" y="12"/>
                  </a:cxn>
                  <a:cxn ang="0">
                    <a:pos x="28" y="14"/>
                  </a:cxn>
                  <a:cxn ang="0">
                    <a:pos x="30" y="19"/>
                  </a:cxn>
                  <a:cxn ang="0">
                    <a:pos x="29" y="22"/>
                  </a:cxn>
                  <a:cxn ang="0">
                    <a:pos x="27" y="25"/>
                  </a:cxn>
                  <a:cxn ang="0">
                    <a:pos x="25" y="26"/>
                  </a:cxn>
                  <a:cxn ang="0">
                    <a:pos x="23" y="26"/>
                  </a:cxn>
                </a:cxnLst>
                <a:rect l="0" t="0" r="r" b="b"/>
                <a:pathLst>
                  <a:path w="30" h="26">
                    <a:moveTo>
                      <a:pt x="23" y="26"/>
                    </a:moveTo>
                    <a:lnTo>
                      <a:pt x="23" y="24"/>
                    </a:lnTo>
                    <a:lnTo>
                      <a:pt x="17" y="24"/>
                    </a:lnTo>
                    <a:lnTo>
                      <a:pt x="18" y="22"/>
                    </a:lnTo>
                    <a:lnTo>
                      <a:pt x="16" y="20"/>
                    </a:lnTo>
                    <a:lnTo>
                      <a:pt x="15" y="18"/>
                    </a:lnTo>
                    <a:lnTo>
                      <a:pt x="13" y="17"/>
                    </a:lnTo>
                    <a:lnTo>
                      <a:pt x="11" y="20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5" y="13"/>
                    </a:lnTo>
                    <a:lnTo>
                      <a:pt x="2" y="11"/>
                    </a:lnTo>
                    <a:lnTo>
                      <a:pt x="7" y="10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1"/>
                    </a:lnTo>
                    <a:lnTo>
                      <a:pt x="26" y="2"/>
                    </a:lnTo>
                    <a:lnTo>
                      <a:pt x="29" y="10"/>
                    </a:lnTo>
                    <a:lnTo>
                      <a:pt x="29" y="12"/>
                    </a:lnTo>
                    <a:lnTo>
                      <a:pt x="28" y="14"/>
                    </a:lnTo>
                    <a:lnTo>
                      <a:pt x="30" y="19"/>
                    </a:lnTo>
                    <a:lnTo>
                      <a:pt x="29" y="22"/>
                    </a:lnTo>
                    <a:lnTo>
                      <a:pt x="27" y="25"/>
                    </a:lnTo>
                    <a:lnTo>
                      <a:pt x="25" y="26"/>
                    </a:lnTo>
                    <a:lnTo>
                      <a:pt x="23" y="26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27" name="Freeform 527"/>
              <p:cNvSpPr>
                <a:spLocks/>
              </p:cNvSpPr>
              <p:nvPr/>
            </p:nvSpPr>
            <p:spPr bwMode="auto">
              <a:xfrm>
                <a:off x="3084" y="2239"/>
                <a:ext cx="3" cy="7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0" y="4"/>
                  </a:cxn>
                  <a:cxn ang="0">
                    <a:pos x="1" y="0"/>
                  </a:cxn>
                  <a:cxn ang="0">
                    <a:pos x="3" y="0"/>
                  </a:cxn>
                  <a:cxn ang="0">
                    <a:pos x="3" y="4"/>
                  </a:cxn>
                  <a:cxn ang="0">
                    <a:pos x="2" y="7"/>
                  </a:cxn>
                  <a:cxn ang="0">
                    <a:pos x="1" y="7"/>
                  </a:cxn>
                </a:cxnLst>
                <a:rect l="0" t="0" r="r" b="b"/>
                <a:pathLst>
                  <a:path w="3" h="7">
                    <a:moveTo>
                      <a:pt x="1" y="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4"/>
                    </a:lnTo>
                    <a:lnTo>
                      <a:pt x="2" y="7"/>
                    </a:lnTo>
                    <a:lnTo>
                      <a:pt x="1" y="7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28" name="Freeform 528"/>
              <p:cNvSpPr>
                <a:spLocks/>
              </p:cNvSpPr>
              <p:nvPr/>
            </p:nvSpPr>
            <p:spPr bwMode="auto">
              <a:xfrm>
                <a:off x="2455" y="2976"/>
                <a:ext cx="50" cy="52"/>
              </a:xfrm>
              <a:custGeom>
                <a:avLst/>
                <a:gdLst/>
                <a:ahLst/>
                <a:cxnLst>
                  <a:cxn ang="0">
                    <a:pos x="16" y="50"/>
                  </a:cxn>
                  <a:cxn ang="0">
                    <a:pos x="16" y="49"/>
                  </a:cxn>
                  <a:cxn ang="0">
                    <a:pos x="14" y="46"/>
                  </a:cxn>
                  <a:cxn ang="0">
                    <a:pos x="11" y="39"/>
                  </a:cxn>
                  <a:cxn ang="0">
                    <a:pos x="10" y="35"/>
                  </a:cxn>
                  <a:cxn ang="0">
                    <a:pos x="9" y="33"/>
                  </a:cxn>
                  <a:cxn ang="0">
                    <a:pos x="6" y="33"/>
                  </a:cxn>
                  <a:cxn ang="0">
                    <a:pos x="4" y="29"/>
                  </a:cxn>
                  <a:cxn ang="0">
                    <a:pos x="0" y="25"/>
                  </a:cxn>
                  <a:cxn ang="0">
                    <a:pos x="2" y="21"/>
                  </a:cxn>
                  <a:cxn ang="0">
                    <a:pos x="3" y="18"/>
                  </a:cxn>
                  <a:cxn ang="0">
                    <a:pos x="2" y="14"/>
                  </a:cxn>
                  <a:cxn ang="0">
                    <a:pos x="3" y="13"/>
                  </a:cxn>
                  <a:cxn ang="0">
                    <a:pos x="9" y="13"/>
                  </a:cxn>
                  <a:cxn ang="0">
                    <a:pos x="10" y="11"/>
                  </a:cxn>
                  <a:cxn ang="0">
                    <a:pos x="10" y="7"/>
                  </a:cxn>
                  <a:cxn ang="0">
                    <a:pos x="11" y="4"/>
                  </a:cxn>
                  <a:cxn ang="0">
                    <a:pos x="11" y="2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23" y="3"/>
                  </a:cxn>
                  <a:cxn ang="0">
                    <a:pos x="25" y="3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8" y="0"/>
                  </a:cxn>
                  <a:cxn ang="0">
                    <a:pos x="33" y="0"/>
                  </a:cxn>
                  <a:cxn ang="0">
                    <a:pos x="38" y="0"/>
                  </a:cxn>
                  <a:cxn ang="0">
                    <a:pos x="41" y="0"/>
                  </a:cxn>
                  <a:cxn ang="0">
                    <a:pos x="45" y="1"/>
                  </a:cxn>
                  <a:cxn ang="0">
                    <a:pos x="50" y="4"/>
                  </a:cxn>
                  <a:cxn ang="0">
                    <a:pos x="47" y="9"/>
                  </a:cxn>
                  <a:cxn ang="0">
                    <a:pos x="45" y="13"/>
                  </a:cxn>
                  <a:cxn ang="0">
                    <a:pos x="44" y="16"/>
                  </a:cxn>
                  <a:cxn ang="0">
                    <a:pos x="44" y="18"/>
                  </a:cxn>
                  <a:cxn ang="0">
                    <a:pos x="45" y="21"/>
                  </a:cxn>
                  <a:cxn ang="0">
                    <a:pos x="46" y="25"/>
                  </a:cxn>
                  <a:cxn ang="0">
                    <a:pos x="48" y="30"/>
                  </a:cxn>
                  <a:cxn ang="0">
                    <a:pos x="49" y="32"/>
                  </a:cxn>
                  <a:cxn ang="0">
                    <a:pos x="46" y="40"/>
                  </a:cxn>
                  <a:cxn ang="0">
                    <a:pos x="44" y="45"/>
                  </a:cxn>
                  <a:cxn ang="0">
                    <a:pos x="38" y="43"/>
                  </a:cxn>
                  <a:cxn ang="0">
                    <a:pos x="36" y="43"/>
                  </a:cxn>
                  <a:cxn ang="0">
                    <a:pos x="33" y="45"/>
                  </a:cxn>
                  <a:cxn ang="0">
                    <a:pos x="31" y="45"/>
                  </a:cxn>
                  <a:cxn ang="0">
                    <a:pos x="29" y="44"/>
                  </a:cxn>
                  <a:cxn ang="0">
                    <a:pos x="25" y="44"/>
                  </a:cxn>
                  <a:cxn ang="0">
                    <a:pos x="24" y="45"/>
                  </a:cxn>
                  <a:cxn ang="0">
                    <a:pos x="23" y="46"/>
                  </a:cxn>
                  <a:cxn ang="0">
                    <a:pos x="27" y="52"/>
                  </a:cxn>
                  <a:cxn ang="0">
                    <a:pos x="24" y="52"/>
                  </a:cxn>
                  <a:cxn ang="0">
                    <a:pos x="18" y="50"/>
                  </a:cxn>
                  <a:cxn ang="0">
                    <a:pos x="16" y="50"/>
                  </a:cxn>
                </a:cxnLst>
                <a:rect l="0" t="0" r="r" b="b"/>
                <a:pathLst>
                  <a:path w="50" h="52">
                    <a:moveTo>
                      <a:pt x="16" y="50"/>
                    </a:moveTo>
                    <a:lnTo>
                      <a:pt x="16" y="49"/>
                    </a:lnTo>
                    <a:lnTo>
                      <a:pt x="14" y="46"/>
                    </a:lnTo>
                    <a:lnTo>
                      <a:pt x="11" y="39"/>
                    </a:lnTo>
                    <a:lnTo>
                      <a:pt x="10" y="35"/>
                    </a:lnTo>
                    <a:lnTo>
                      <a:pt x="9" y="33"/>
                    </a:lnTo>
                    <a:lnTo>
                      <a:pt x="6" y="33"/>
                    </a:lnTo>
                    <a:lnTo>
                      <a:pt x="4" y="29"/>
                    </a:lnTo>
                    <a:lnTo>
                      <a:pt x="0" y="25"/>
                    </a:lnTo>
                    <a:lnTo>
                      <a:pt x="2" y="21"/>
                    </a:lnTo>
                    <a:lnTo>
                      <a:pt x="3" y="18"/>
                    </a:lnTo>
                    <a:lnTo>
                      <a:pt x="2" y="14"/>
                    </a:lnTo>
                    <a:lnTo>
                      <a:pt x="3" y="13"/>
                    </a:lnTo>
                    <a:lnTo>
                      <a:pt x="9" y="13"/>
                    </a:lnTo>
                    <a:lnTo>
                      <a:pt x="10" y="11"/>
                    </a:lnTo>
                    <a:lnTo>
                      <a:pt x="10" y="7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23" y="3"/>
                    </a:lnTo>
                    <a:lnTo>
                      <a:pt x="25" y="3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3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5" y="1"/>
                    </a:lnTo>
                    <a:lnTo>
                      <a:pt x="50" y="4"/>
                    </a:lnTo>
                    <a:lnTo>
                      <a:pt x="47" y="9"/>
                    </a:lnTo>
                    <a:lnTo>
                      <a:pt x="45" y="13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5" y="21"/>
                    </a:lnTo>
                    <a:lnTo>
                      <a:pt x="46" y="25"/>
                    </a:lnTo>
                    <a:lnTo>
                      <a:pt x="48" y="30"/>
                    </a:lnTo>
                    <a:lnTo>
                      <a:pt x="49" y="32"/>
                    </a:lnTo>
                    <a:lnTo>
                      <a:pt x="46" y="40"/>
                    </a:lnTo>
                    <a:lnTo>
                      <a:pt x="44" y="45"/>
                    </a:lnTo>
                    <a:lnTo>
                      <a:pt x="38" y="43"/>
                    </a:lnTo>
                    <a:lnTo>
                      <a:pt x="36" y="43"/>
                    </a:lnTo>
                    <a:lnTo>
                      <a:pt x="33" y="45"/>
                    </a:lnTo>
                    <a:lnTo>
                      <a:pt x="31" y="45"/>
                    </a:lnTo>
                    <a:lnTo>
                      <a:pt x="29" y="44"/>
                    </a:lnTo>
                    <a:lnTo>
                      <a:pt x="25" y="44"/>
                    </a:lnTo>
                    <a:lnTo>
                      <a:pt x="24" y="45"/>
                    </a:lnTo>
                    <a:lnTo>
                      <a:pt x="23" y="46"/>
                    </a:lnTo>
                    <a:lnTo>
                      <a:pt x="27" y="52"/>
                    </a:lnTo>
                    <a:lnTo>
                      <a:pt x="24" y="52"/>
                    </a:lnTo>
                    <a:lnTo>
                      <a:pt x="18" y="50"/>
                    </a:lnTo>
                    <a:lnTo>
                      <a:pt x="16" y="5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29" name="Freeform 529"/>
              <p:cNvSpPr>
                <a:spLocks/>
              </p:cNvSpPr>
              <p:nvPr/>
            </p:nvSpPr>
            <p:spPr bwMode="auto">
              <a:xfrm>
                <a:off x="2455" y="2976"/>
                <a:ext cx="50" cy="52"/>
              </a:xfrm>
              <a:custGeom>
                <a:avLst/>
                <a:gdLst/>
                <a:ahLst/>
                <a:cxnLst>
                  <a:cxn ang="0">
                    <a:pos x="16" y="50"/>
                  </a:cxn>
                  <a:cxn ang="0">
                    <a:pos x="16" y="49"/>
                  </a:cxn>
                  <a:cxn ang="0">
                    <a:pos x="14" y="46"/>
                  </a:cxn>
                  <a:cxn ang="0">
                    <a:pos x="11" y="39"/>
                  </a:cxn>
                  <a:cxn ang="0">
                    <a:pos x="10" y="35"/>
                  </a:cxn>
                  <a:cxn ang="0">
                    <a:pos x="9" y="33"/>
                  </a:cxn>
                  <a:cxn ang="0">
                    <a:pos x="6" y="33"/>
                  </a:cxn>
                  <a:cxn ang="0">
                    <a:pos x="4" y="29"/>
                  </a:cxn>
                  <a:cxn ang="0">
                    <a:pos x="0" y="25"/>
                  </a:cxn>
                  <a:cxn ang="0">
                    <a:pos x="2" y="21"/>
                  </a:cxn>
                  <a:cxn ang="0">
                    <a:pos x="3" y="18"/>
                  </a:cxn>
                  <a:cxn ang="0">
                    <a:pos x="2" y="14"/>
                  </a:cxn>
                  <a:cxn ang="0">
                    <a:pos x="3" y="13"/>
                  </a:cxn>
                  <a:cxn ang="0">
                    <a:pos x="9" y="13"/>
                  </a:cxn>
                  <a:cxn ang="0">
                    <a:pos x="10" y="11"/>
                  </a:cxn>
                  <a:cxn ang="0">
                    <a:pos x="10" y="7"/>
                  </a:cxn>
                  <a:cxn ang="0">
                    <a:pos x="11" y="4"/>
                  </a:cxn>
                  <a:cxn ang="0">
                    <a:pos x="11" y="2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23" y="3"/>
                  </a:cxn>
                  <a:cxn ang="0">
                    <a:pos x="25" y="3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8" y="0"/>
                  </a:cxn>
                  <a:cxn ang="0">
                    <a:pos x="33" y="0"/>
                  </a:cxn>
                  <a:cxn ang="0">
                    <a:pos x="38" y="0"/>
                  </a:cxn>
                  <a:cxn ang="0">
                    <a:pos x="41" y="0"/>
                  </a:cxn>
                  <a:cxn ang="0">
                    <a:pos x="45" y="1"/>
                  </a:cxn>
                  <a:cxn ang="0">
                    <a:pos x="50" y="4"/>
                  </a:cxn>
                  <a:cxn ang="0">
                    <a:pos x="47" y="9"/>
                  </a:cxn>
                  <a:cxn ang="0">
                    <a:pos x="45" y="13"/>
                  </a:cxn>
                  <a:cxn ang="0">
                    <a:pos x="44" y="16"/>
                  </a:cxn>
                  <a:cxn ang="0">
                    <a:pos x="44" y="18"/>
                  </a:cxn>
                  <a:cxn ang="0">
                    <a:pos x="45" y="21"/>
                  </a:cxn>
                  <a:cxn ang="0">
                    <a:pos x="46" y="25"/>
                  </a:cxn>
                  <a:cxn ang="0">
                    <a:pos x="48" y="30"/>
                  </a:cxn>
                  <a:cxn ang="0">
                    <a:pos x="49" y="32"/>
                  </a:cxn>
                  <a:cxn ang="0">
                    <a:pos x="46" y="40"/>
                  </a:cxn>
                  <a:cxn ang="0">
                    <a:pos x="44" y="45"/>
                  </a:cxn>
                  <a:cxn ang="0">
                    <a:pos x="38" y="43"/>
                  </a:cxn>
                  <a:cxn ang="0">
                    <a:pos x="36" y="43"/>
                  </a:cxn>
                  <a:cxn ang="0">
                    <a:pos x="33" y="45"/>
                  </a:cxn>
                  <a:cxn ang="0">
                    <a:pos x="31" y="45"/>
                  </a:cxn>
                  <a:cxn ang="0">
                    <a:pos x="29" y="44"/>
                  </a:cxn>
                  <a:cxn ang="0">
                    <a:pos x="25" y="44"/>
                  </a:cxn>
                  <a:cxn ang="0">
                    <a:pos x="24" y="45"/>
                  </a:cxn>
                  <a:cxn ang="0">
                    <a:pos x="23" y="46"/>
                  </a:cxn>
                  <a:cxn ang="0">
                    <a:pos x="27" y="52"/>
                  </a:cxn>
                  <a:cxn ang="0">
                    <a:pos x="24" y="52"/>
                  </a:cxn>
                  <a:cxn ang="0">
                    <a:pos x="18" y="50"/>
                  </a:cxn>
                  <a:cxn ang="0">
                    <a:pos x="16" y="50"/>
                  </a:cxn>
                </a:cxnLst>
                <a:rect l="0" t="0" r="r" b="b"/>
                <a:pathLst>
                  <a:path w="50" h="52">
                    <a:moveTo>
                      <a:pt x="16" y="50"/>
                    </a:moveTo>
                    <a:lnTo>
                      <a:pt x="16" y="49"/>
                    </a:lnTo>
                    <a:lnTo>
                      <a:pt x="14" y="46"/>
                    </a:lnTo>
                    <a:lnTo>
                      <a:pt x="11" y="39"/>
                    </a:lnTo>
                    <a:lnTo>
                      <a:pt x="10" y="35"/>
                    </a:lnTo>
                    <a:lnTo>
                      <a:pt x="9" y="33"/>
                    </a:lnTo>
                    <a:lnTo>
                      <a:pt x="6" y="33"/>
                    </a:lnTo>
                    <a:lnTo>
                      <a:pt x="4" y="29"/>
                    </a:lnTo>
                    <a:lnTo>
                      <a:pt x="0" y="25"/>
                    </a:lnTo>
                    <a:lnTo>
                      <a:pt x="2" y="21"/>
                    </a:lnTo>
                    <a:lnTo>
                      <a:pt x="3" y="18"/>
                    </a:lnTo>
                    <a:lnTo>
                      <a:pt x="2" y="14"/>
                    </a:lnTo>
                    <a:lnTo>
                      <a:pt x="3" y="13"/>
                    </a:lnTo>
                    <a:lnTo>
                      <a:pt x="9" y="13"/>
                    </a:lnTo>
                    <a:lnTo>
                      <a:pt x="10" y="11"/>
                    </a:lnTo>
                    <a:lnTo>
                      <a:pt x="10" y="7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23" y="3"/>
                    </a:lnTo>
                    <a:lnTo>
                      <a:pt x="25" y="3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3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5" y="1"/>
                    </a:lnTo>
                    <a:lnTo>
                      <a:pt x="50" y="4"/>
                    </a:lnTo>
                    <a:lnTo>
                      <a:pt x="47" y="9"/>
                    </a:lnTo>
                    <a:lnTo>
                      <a:pt x="45" y="13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5" y="21"/>
                    </a:lnTo>
                    <a:lnTo>
                      <a:pt x="46" y="25"/>
                    </a:lnTo>
                    <a:lnTo>
                      <a:pt x="48" y="30"/>
                    </a:lnTo>
                    <a:lnTo>
                      <a:pt x="49" y="32"/>
                    </a:lnTo>
                    <a:lnTo>
                      <a:pt x="46" y="40"/>
                    </a:lnTo>
                    <a:lnTo>
                      <a:pt x="44" y="45"/>
                    </a:lnTo>
                    <a:lnTo>
                      <a:pt x="38" y="43"/>
                    </a:lnTo>
                    <a:lnTo>
                      <a:pt x="36" y="43"/>
                    </a:lnTo>
                    <a:lnTo>
                      <a:pt x="33" y="45"/>
                    </a:lnTo>
                    <a:lnTo>
                      <a:pt x="31" y="45"/>
                    </a:lnTo>
                    <a:lnTo>
                      <a:pt x="29" y="44"/>
                    </a:lnTo>
                    <a:lnTo>
                      <a:pt x="25" y="44"/>
                    </a:lnTo>
                    <a:lnTo>
                      <a:pt x="24" y="45"/>
                    </a:lnTo>
                    <a:lnTo>
                      <a:pt x="23" y="46"/>
                    </a:lnTo>
                    <a:lnTo>
                      <a:pt x="27" y="52"/>
                    </a:lnTo>
                    <a:lnTo>
                      <a:pt x="24" y="52"/>
                    </a:lnTo>
                    <a:lnTo>
                      <a:pt x="18" y="50"/>
                    </a:lnTo>
                    <a:lnTo>
                      <a:pt x="16" y="5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30" name="Freeform 530"/>
              <p:cNvSpPr>
                <a:spLocks/>
              </p:cNvSpPr>
              <p:nvPr/>
            </p:nvSpPr>
            <p:spPr bwMode="auto">
              <a:xfrm>
                <a:off x="2499" y="2980"/>
                <a:ext cx="33" cy="44"/>
              </a:xfrm>
              <a:custGeom>
                <a:avLst/>
                <a:gdLst/>
                <a:ahLst/>
                <a:cxnLst>
                  <a:cxn ang="0">
                    <a:pos x="33" y="18"/>
                  </a:cxn>
                  <a:cxn ang="0">
                    <a:pos x="33" y="20"/>
                  </a:cxn>
                  <a:cxn ang="0">
                    <a:pos x="27" y="29"/>
                  </a:cxn>
                  <a:cxn ang="0">
                    <a:pos x="25" y="33"/>
                  </a:cxn>
                  <a:cxn ang="0">
                    <a:pos x="22" y="39"/>
                  </a:cxn>
                  <a:cxn ang="0">
                    <a:pos x="20" y="42"/>
                  </a:cxn>
                  <a:cxn ang="0">
                    <a:pos x="18" y="43"/>
                  </a:cxn>
                  <a:cxn ang="0">
                    <a:pos x="15" y="43"/>
                  </a:cxn>
                  <a:cxn ang="0">
                    <a:pos x="9" y="41"/>
                  </a:cxn>
                  <a:cxn ang="0">
                    <a:pos x="4" y="44"/>
                  </a:cxn>
                  <a:cxn ang="0">
                    <a:pos x="3" y="44"/>
                  </a:cxn>
                  <a:cxn ang="0">
                    <a:pos x="0" y="41"/>
                  </a:cxn>
                  <a:cxn ang="0">
                    <a:pos x="2" y="36"/>
                  </a:cxn>
                  <a:cxn ang="0">
                    <a:pos x="5" y="28"/>
                  </a:cxn>
                  <a:cxn ang="0">
                    <a:pos x="4" y="26"/>
                  </a:cxn>
                  <a:cxn ang="0">
                    <a:pos x="2" y="21"/>
                  </a:cxn>
                  <a:cxn ang="0">
                    <a:pos x="1" y="17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3" y="5"/>
                  </a:cxn>
                  <a:cxn ang="0">
                    <a:pos x="6" y="0"/>
                  </a:cxn>
                  <a:cxn ang="0">
                    <a:pos x="8" y="0"/>
                  </a:cxn>
                  <a:cxn ang="0">
                    <a:pos x="13" y="2"/>
                  </a:cxn>
                  <a:cxn ang="0">
                    <a:pos x="16" y="3"/>
                  </a:cxn>
                  <a:cxn ang="0">
                    <a:pos x="20" y="6"/>
                  </a:cxn>
                  <a:cxn ang="0">
                    <a:pos x="27" y="12"/>
                  </a:cxn>
                  <a:cxn ang="0">
                    <a:pos x="30" y="15"/>
                  </a:cxn>
                  <a:cxn ang="0">
                    <a:pos x="32" y="18"/>
                  </a:cxn>
                  <a:cxn ang="0">
                    <a:pos x="33" y="18"/>
                  </a:cxn>
                </a:cxnLst>
                <a:rect l="0" t="0" r="r" b="b"/>
                <a:pathLst>
                  <a:path w="33" h="44">
                    <a:moveTo>
                      <a:pt x="33" y="18"/>
                    </a:moveTo>
                    <a:lnTo>
                      <a:pt x="33" y="20"/>
                    </a:lnTo>
                    <a:lnTo>
                      <a:pt x="27" y="29"/>
                    </a:lnTo>
                    <a:lnTo>
                      <a:pt x="25" y="33"/>
                    </a:lnTo>
                    <a:lnTo>
                      <a:pt x="22" y="39"/>
                    </a:lnTo>
                    <a:lnTo>
                      <a:pt x="20" y="42"/>
                    </a:lnTo>
                    <a:lnTo>
                      <a:pt x="18" y="43"/>
                    </a:lnTo>
                    <a:lnTo>
                      <a:pt x="15" y="43"/>
                    </a:lnTo>
                    <a:lnTo>
                      <a:pt x="9" y="41"/>
                    </a:lnTo>
                    <a:lnTo>
                      <a:pt x="4" y="44"/>
                    </a:lnTo>
                    <a:lnTo>
                      <a:pt x="3" y="44"/>
                    </a:lnTo>
                    <a:lnTo>
                      <a:pt x="0" y="41"/>
                    </a:lnTo>
                    <a:lnTo>
                      <a:pt x="2" y="36"/>
                    </a:lnTo>
                    <a:lnTo>
                      <a:pt x="5" y="28"/>
                    </a:lnTo>
                    <a:lnTo>
                      <a:pt x="4" y="26"/>
                    </a:lnTo>
                    <a:lnTo>
                      <a:pt x="2" y="21"/>
                    </a:lnTo>
                    <a:lnTo>
                      <a:pt x="1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5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3" y="2"/>
                    </a:lnTo>
                    <a:lnTo>
                      <a:pt x="16" y="3"/>
                    </a:lnTo>
                    <a:lnTo>
                      <a:pt x="20" y="6"/>
                    </a:lnTo>
                    <a:lnTo>
                      <a:pt x="27" y="12"/>
                    </a:lnTo>
                    <a:lnTo>
                      <a:pt x="30" y="15"/>
                    </a:lnTo>
                    <a:lnTo>
                      <a:pt x="32" y="18"/>
                    </a:lnTo>
                    <a:lnTo>
                      <a:pt x="33" y="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31" name="Freeform 531"/>
              <p:cNvSpPr>
                <a:spLocks/>
              </p:cNvSpPr>
              <p:nvPr/>
            </p:nvSpPr>
            <p:spPr bwMode="auto">
              <a:xfrm>
                <a:off x="2499" y="2980"/>
                <a:ext cx="33" cy="44"/>
              </a:xfrm>
              <a:custGeom>
                <a:avLst/>
                <a:gdLst/>
                <a:ahLst/>
                <a:cxnLst>
                  <a:cxn ang="0">
                    <a:pos x="33" y="18"/>
                  </a:cxn>
                  <a:cxn ang="0">
                    <a:pos x="33" y="20"/>
                  </a:cxn>
                  <a:cxn ang="0">
                    <a:pos x="27" y="29"/>
                  </a:cxn>
                  <a:cxn ang="0">
                    <a:pos x="25" y="33"/>
                  </a:cxn>
                  <a:cxn ang="0">
                    <a:pos x="22" y="39"/>
                  </a:cxn>
                  <a:cxn ang="0">
                    <a:pos x="20" y="42"/>
                  </a:cxn>
                  <a:cxn ang="0">
                    <a:pos x="18" y="43"/>
                  </a:cxn>
                  <a:cxn ang="0">
                    <a:pos x="15" y="43"/>
                  </a:cxn>
                  <a:cxn ang="0">
                    <a:pos x="9" y="41"/>
                  </a:cxn>
                  <a:cxn ang="0">
                    <a:pos x="4" y="44"/>
                  </a:cxn>
                  <a:cxn ang="0">
                    <a:pos x="3" y="44"/>
                  </a:cxn>
                  <a:cxn ang="0">
                    <a:pos x="0" y="41"/>
                  </a:cxn>
                  <a:cxn ang="0">
                    <a:pos x="2" y="36"/>
                  </a:cxn>
                  <a:cxn ang="0">
                    <a:pos x="5" y="28"/>
                  </a:cxn>
                  <a:cxn ang="0">
                    <a:pos x="4" y="26"/>
                  </a:cxn>
                  <a:cxn ang="0">
                    <a:pos x="2" y="21"/>
                  </a:cxn>
                  <a:cxn ang="0">
                    <a:pos x="1" y="17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3" y="5"/>
                  </a:cxn>
                  <a:cxn ang="0">
                    <a:pos x="6" y="0"/>
                  </a:cxn>
                  <a:cxn ang="0">
                    <a:pos x="8" y="0"/>
                  </a:cxn>
                  <a:cxn ang="0">
                    <a:pos x="13" y="2"/>
                  </a:cxn>
                  <a:cxn ang="0">
                    <a:pos x="16" y="3"/>
                  </a:cxn>
                  <a:cxn ang="0">
                    <a:pos x="20" y="6"/>
                  </a:cxn>
                  <a:cxn ang="0">
                    <a:pos x="27" y="12"/>
                  </a:cxn>
                  <a:cxn ang="0">
                    <a:pos x="30" y="15"/>
                  </a:cxn>
                  <a:cxn ang="0">
                    <a:pos x="32" y="18"/>
                  </a:cxn>
                  <a:cxn ang="0">
                    <a:pos x="33" y="18"/>
                  </a:cxn>
                </a:cxnLst>
                <a:rect l="0" t="0" r="r" b="b"/>
                <a:pathLst>
                  <a:path w="33" h="44">
                    <a:moveTo>
                      <a:pt x="33" y="18"/>
                    </a:moveTo>
                    <a:lnTo>
                      <a:pt x="33" y="20"/>
                    </a:lnTo>
                    <a:lnTo>
                      <a:pt x="27" y="29"/>
                    </a:lnTo>
                    <a:lnTo>
                      <a:pt x="25" y="33"/>
                    </a:lnTo>
                    <a:lnTo>
                      <a:pt x="22" y="39"/>
                    </a:lnTo>
                    <a:lnTo>
                      <a:pt x="20" y="42"/>
                    </a:lnTo>
                    <a:lnTo>
                      <a:pt x="18" y="43"/>
                    </a:lnTo>
                    <a:lnTo>
                      <a:pt x="15" y="43"/>
                    </a:lnTo>
                    <a:lnTo>
                      <a:pt x="9" y="41"/>
                    </a:lnTo>
                    <a:lnTo>
                      <a:pt x="4" y="44"/>
                    </a:lnTo>
                    <a:lnTo>
                      <a:pt x="3" y="44"/>
                    </a:lnTo>
                    <a:lnTo>
                      <a:pt x="0" y="41"/>
                    </a:lnTo>
                    <a:lnTo>
                      <a:pt x="2" y="36"/>
                    </a:lnTo>
                    <a:lnTo>
                      <a:pt x="5" y="28"/>
                    </a:lnTo>
                    <a:lnTo>
                      <a:pt x="4" y="26"/>
                    </a:lnTo>
                    <a:lnTo>
                      <a:pt x="2" y="21"/>
                    </a:lnTo>
                    <a:lnTo>
                      <a:pt x="1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5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3" y="2"/>
                    </a:lnTo>
                    <a:lnTo>
                      <a:pt x="16" y="3"/>
                    </a:lnTo>
                    <a:lnTo>
                      <a:pt x="20" y="6"/>
                    </a:lnTo>
                    <a:lnTo>
                      <a:pt x="27" y="12"/>
                    </a:lnTo>
                    <a:lnTo>
                      <a:pt x="30" y="15"/>
                    </a:lnTo>
                    <a:lnTo>
                      <a:pt x="32" y="18"/>
                    </a:lnTo>
                    <a:lnTo>
                      <a:pt x="33" y="18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32" name="Freeform 532"/>
              <p:cNvSpPr>
                <a:spLocks noEditPoints="1"/>
              </p:cNvSpPr>
              <p:nvPr/>
            </p:nvSpPr>
            <p:spPr bwMode="auto">
              <a:xfrm>
                <a:off x="3213" y="1322"/>
                <a:ext cx="314" cy="866"/>
              </a:xfrm>
              <a:custGeom>
                <a:avLst/>
                <a:gdLst/>
                <a:ahLst/>
                <a:cxnLst>
                  <a:cxn ang="0">
                    <a:pos x="170" y="34"/>
                  </a:cxn>
                  <a:cxn ang="0">
                    <a:pos x="212" y="27"/>
                  </a:cxn>
                  <a:cxn ang="0">
                    <a:pos x="238" y="19"/>
                  </a:cxn>
                  <a:cxn ang="0">
                    <a:pos x="245" y="86"/>
                  </a:cxn>
                  <a:cxn ang="0">
                    <a:pos x="75" y="840"/>
                  </a:cxn>
                  <a:cxn ang="0">
                    <a:pos x="65" y="830"/>
                  </a:cxn>
                  <a:cxn ang="0">
                    <a:pos x="52" y="846"/>
                  </a:cxn>
                  <a:cxn ang="0">
                    <a:pos x="24" y="866"/>
                  </a:cxn>
                  <a:cxn ang="0">
                    <a:pos x="8" y="854"/>
                  </a:cxn>
                  <a:cxn ang="0">
                    <a:pos x="12" y="845"/>
                  </a:cxn>
                  <a:cxn ang="0">
                    <a:pos x="15" y="835"/>
                  </a:cxn>
                  <a:cxn ang="0">
                    <a:pos x="9" y="832"/>
                  </a:cxn>
                  <a:cxn ang="0">
                    <a:pos x="5" y="825"/>
                  </a:cxn>
                  <a:cxn ang="0">
                    <a:pos x="11" y="824"/>
                  </a:cxn>
                  <a:cxn ang="0">
                    <a:pos x="1" y="812"/>
                  </a:cxn>
                  <a:cxn ang="0">
                    <a:pos x="5" y="793"/>
                  </a:cxn>
                  <a:cxn ang="0">
                    <a:pos x="10" y="775"/>
                  </a:cxn>
                  <a:cxn ang="0">
                    <a:pos x="13" y="760"/>
                  </a:cxn>
                  <a:cxn ang="0">
                    <a:pos x="24" y="747"/>
                  </a:cxn>
                  <a:cxn ang="0">
                    <a:pos x="48" y="732"/>
                  </a:cxn>
                  <a:cxn ang="0">
                    <a:pos x="71" y="703"/>
                  </a:cxn>
                  <a:cxn ang="0">
                    <a:pos x="83" y="690"/>
                  </a:cxn>
                  <a:cxn ang="0">
                    <a:pos x="98" y="662"/>
                  </a:cxn>
                  <a:cxn ang="0">
                    <a:pos x="101" y="638"/>
                  </a:cxn>
                  <a:cxn ang="0">
                    <a:pos x="118" y="622"/>
                  </a:cxn>
                  <a:cxn ang="0">
                    <a:pos x="130" y="610"/>
                  </a:cxn>
                  <a:cxn ang="0">
                    <a:pos x="140" y="595"/>
                  </a:cxn>
                  <a:cxn ang="0">
                    <a:pos x="150" y="568"/>
                  </a:cxn>
                  <a:cxn ang="0">
                    <a:pos x="169" y="553"/>
                  </a:cxn>
                  <a:cxn ang="0">
                    <a:pos x="184" y="544"/>
                  </a:cxn>
                  <a:cxn ang="0">
                    <a:pos x="207" y="526"/>
                  </a:cxn>
                  <a:cxn ang="0">
                    <a:pos x="231" y="513"/>
                  </a:cxn>
                  <a:cxn ang="0">
                    <a:pos x="242" y="524"/>
                  </a:cxn>
                  <a:cxn ang="0">
                    <a:pos x="266" y="509"/>
                  </a:cxn>
                  <a:cxn ang="0">
                    <a:pos x="275" y="514"/>
                  </a:cxn>
                  <a:cxn ang="0">
                    <a:pos x="310" y="514"/>
                  </a:cxn>
                  <a:cxn ang="0">
                    <a:pos x="298" y="540"/>
                  </a:cxn>
                  <a:cxn ang="0">
                    <a:pos x="300" y="552"/>
                  </a:cxn>
                  <a:cxn ang="0">
                    <a:pos x="286" y="542"/>
                  </a:cxn>
                  <a:cxn ang="0">
                    <a:pos x="250" y="555"/>
                  </a:cxn>
                  <a:cxn ang="0">
                    <a:pos x="213" y="576"/>
                  </a:cxn>
                  <a:cxn ang="0">
                    <a:pos x="188" y="565"/>
                  </a:cxn>
                  <a:cxn ang="0">
                    <a:pos x="159" y="582"/>
                  </a:cxn>
                  <a:cxn ang="0">
                    <a:pos x="143" y="602"/>
                  </a:cxn>
                  <a:cxn ang="0">
                    <a:pos x="116" y="657"/>
                  </a:cxn>
                  <a:cxn ang="0">
                    <a:pos x="109" y="705"/>
                  </a:cxn>
                  <a:cxn ang="0">
                    <a:pos x="88" y="727"/>
                  </a:cxn>
                  <a:cxn ang="0">
                    <a:pos x="94" y="785"/>
                  </a:cxn>
                  <a:cxn ang="0">
                    <a:pos x="83" y="822"/>
                  </a:cxn>
                  <a:cxn ang="0">
                    <a:pos x="100" y="59"/>
                  </a:cxn>
                  <a:cxn ang="0">
                    <a:pos x="123" y="74"/>
                  </a:cxn>
                  <a:cxn ang="0">
                    <a:pos x="137" y="44"/>
                  </a:cxn>
                  <a:cxn ang="0">
                    <a:pos x="157" y="89"/>
                  </a:cxn>
                  <a:cxn ang="0">
                    <a:pos x="192" y="124"/>
                  </a:cxn>
                  <a:cxn ang="0">
                    <a:pos x="148" y="229"/>
                  </a:cxn>
                  <a:cxn ang="0">
                    <a:pos x="126" y="198"/>
                  </a:cxn>
                  <a:cxn ang="0">
                    <a:pos x="113" y="171"/>
                  </a:cxn>
                  <a:cxn ang="0">
                    <a:pos x="107" y="155"/>
                  </a:cxn>
                  <a:cxn ang="0">
                    <a:pos x="86" y="92"/>
                  </a:cxn>
                  <a:cxn ang="0">
                    <a:pos x="93" y="61"/>
                  </a:cxn>
                </a:cxnLst>
                <a:rect l="0" t="0" r="r" b="b"/>
                <a:pathLst>
                  <a:path w="314" h="866">
                    <a:moveTo>
                      <a:pt x="204" y="61"/>
                    </a:moveTo>
                    <a:lnTo>
                      <a:pt x="196" y="60"/>
                    </a:lnTo>
                    <a:lnTo>
                      <a:pt x="185" y="60"/>
                    </a:lnTo>
                    <a:lnTo>
                      <a:pt x="176" y="62"/>
                    </a:lnTo>
                    <a:lnTo>
                      <a:pt x="171" y="63"/>
                    </a:lnTo>
                    <a:lnTo>
                      <a:pt x="161" y="54"/>
                    </a:lnTo>
                    <a:lnTo>
                      <a:pt x="165" y="40"/>
                    </a:lnTo>
                    <a:lnTo>
                      <a:pt x="170" y="34"/>
                    </a:lnTo>
                    <a:lnTo>
                      <a:pt x="174" y="20"/>
                    </a:lnTo>
                    <a:lnTo>
                      <a:pt x="180" y="0"/>
                    </a:lnTo>
                    <a:lnTo>
                      <a:pt x="187" y="23"/>
                    </a:lnTo>
                    <a:lnTo>
                      <a:pt x="192" y="26"/>
                    </a:lnTo>
                    <a:lnTo>
                      <a:pt x="198" y="24"/>
                    </a:lnTo>
                    <a:lnTo>
                      <a:pt x="203" y="26"/>
                    </a:lnTo>
                    <a:lnTo>
                      <a:pt x="207" y="37"/>
                    </a:lnTo>
                    <a:lnTo>
                      <a:pt x="212" y="27"/>
                    </a:lnTo>
                    <a:lnTo>
                      <a:pt x="215" y="12"/>
                    </a:lnTo>
                    <a:lnTo>
                      <a:pt x="219" y="2"/>
                    </a:lnTo>
                    <a:lnTo>
                      <a:pt x="218" y="29"/>
                    </a:lnTo>
                    <a:lnTo>
                      <a:pt x="218" y="39"/>
                    </a:lnTo>
                    <a:lnTo>
                      <a:pt x="223" y="39"/>
                    </a:lnTo>
                    <a:lnTo>
                      <a:pt x="228" y="23"/>
                    </a:lnTo>
                    <a:lnTo>
                      <a:pt x="234" y="15"/>
                    </a:lnTo>
                    <a:lnTo>
                      <a:pt x="238" y="19"/>
                    </a:lnTo>
                    <a:lnTo>
                      <a:pt x="241" y="34"/>
                    </a:lnTo>
                    <a:lnTo>
                      <a:pt x="245" y="35"/>
                    </a:lnTo>
                    <a:lnTo>
                      <a:pt x="256" y="32"/>
                    </a:lnTo>
                    <a:lnTo>
                      <a:pt x="264" y="38"/>
                    </a:lnTo>
                    <a:lnTo>
                      <a:pt x="267" y="50"/>
                    </a:lnTo>
                    <a:lnTo>
                      <a:pt x="265" y="56"/>
                    </a:lnTo>
                    <a:lnTo>
                      <a:pt x="254" y="75"/>
                    </a:lnTo>
                    <a:lnTo>
                      <a:pt x="245" y="86"/>
                    </a:lnTo>
                    <a:lnTo>
                      <a:pt x="239" y="88"/>
                    </a:lnTo>
                    <a:lnTo>
                      <a:pt x="234" y="92"/>
                    </a:lnTo>
                    <a:lnTo>
                      <a:pt x="227" y="103"/>
                    </a:lnTo>
                    <a:lnTo>
                      <a:pt x="193" y="100"/>
                    </a:lnTo>
                    <a:lnTo>
                      <a:pt x="192" y="89"/>
                    </a:lnTo>
                    <a:lnTo>
                      <a:pt x="201" y="81"/>
                    </a:lnTo>
                    <a:lnTo>
                      <a:pt x="204" y="61"/>
                    </a:lnTo>
                    <a:close/>
                    <a:moveTo>
                      <a:pt x="75" y="840"/>
                    </a:moveTo>
                    <a:lnTo>
                      <a:pt x="74" y="838"/>
                    </a:lnTo>
                    <a:lnTo>
                      <a:pt x="70" y="840"/>
                    </a:lnTo>
                    <a:lnTo>
                      <a:pt x="70" y="839"/>
                    </a:lnTo>
                    <a:lnTo>
                      <a:pt x="68" y="837"/>
                    </a:lnTo>
                    <a:lnTo>
                      <a:pt x="67" y="833"/>
                    </a:lnTo>
                    <a:lnTo>
                      <a:pt x="68" y="831"/>
                    </a:lnTo>
                    <a:lnTo>
                      <a:pt x="67" y="828"/>
                    </a:lnTo>
                    <a:lnTo>
                      <a:pt x="65" y="830"/>
                    </a:lnTo>
                    <a:lnTo>
                      <a:pt x="65" y="833"/>
                    </a:lnTo>
                    <a:lnTo>
                      <a:pt x="66" y="836"/>
                    </a:lnTo>
                    <a:lnTo>
                      <a:pt x="65" y="837"/>
                    </a:lnTo>
                    <a:lnTo>
                      <a:pt x="63" y="840"/>
                    </a:lnTo>
                    <a:lnTo>
                      <a:pt x="62" y="842"/>
                    </a:lnTo>
                    <a:lnTo>
                      <a:pt x="60" y="844"/>
                    </a:lnTo>
                    <a:lnTo>
                      <a:pt x="57" y="842"/>
                    </a:lnTo>
                    <a:lnTo>
                      <a:pt x="52" y="846"/>
                    </a:lnTo>
                    <a:lnTo>
                      <a:pt x="53" y="847"/>
                    </a:lnTo>
                    <a:lnTo>
                      <a:pt x="50" y="850"/>
                    </a:lnTo>
                    <a:lnTo>
                      <a:pt x="47" y="853"/>
                    </a:lnTo>
                    <a:lnTo>
                      <a:pt x="39" y="861"/>
                    </a:lnTo>
                    <a:lnTo>
                      <a:pt x="38" y="863"/>
                    </a:lnTo>
                    <a:lnTo>
                      <a:pt x="37" y="863"/>
                    </a:lnTo>
                    <a:lnTo>
                      <a:pt x="35" y="863"/>
                    </a:lnTo>
                    <a:lnTo>
                      <a:pt x="24" y="866"/>
                    </a:lnTo>
                    <a:lnTo>
                      <a:pt x="23" y="863"/>
                    </a:lnTo>
                    <a:lnTo>
                      <a:pt x="21" y="862"/>
                    </a:lnTo>
                    <a:lnTo>
                      <a:pt x="20" y="864"/>
                    </a:lnTo>
                    <a:lnTo>
                      <a:pt x="18" y="863"/>
                    </a:lnTo>
                    <a:lnTo>
                      <a:pt x="20" y="861"/>
                    </a:lnTo>
                    <a:lnTo>
                      <a:pt x="15" y="859"/>
                    </a:lnTo>
                    <a:lnTo>
                      <a:pt x="11" y="855"/>
                    </a:lnTo>
                    <a:lnTo>
                      <a:pt x="8" y="854"/>
                    </a:lnTo>
                    <a:lnTo>
                      <a:pt x="5" y="849"/>
                    </a:lnTo>
                    <a:lnTo>
                      <a:pt x="7" y="845"/>
                    </a:lnTo>
                    <a:lnTo>
                      <a:pt x="6" y="843"/>
                    </a:lnTo>
                    <a:lnTo>
                      <a:pt x="8" y="843"/>
                    </a:lnTo>
                    <a:lnTo>
                      <a:pt x="8" y="846"/>
                    </a:lnTo>
                    <a:lnTo>
                      <a:pt x="10" y="844"/>
                    </a:lnTo>
                    <a:lnTo>
                      <a:pt x="13" y="847"/>
                    </a:lnTo>
                    <a:lnTo>
                      <a:pt x="12" y="845"/>
                    </a:lnTo>
                    <a:lnTo>
                      <a:pt x="13" y="843"/>
                    </a:lnTo>
                    <a:lnTo>
                      <a:pt x="16" y="842"/>
                    </a:lnTo>
                    <a:lnTo>
                      <a:pt x="13" y="843"/>
                    </a:lnTo>
                    <a:lnTo>
                      <a:pt x="12" y="844"/>
                    </a:lnTo>
                    <a:lnTo>
                      <a:pt x="10" y="842"/>
                    </a:lnTo>
                    <a:lnTo>
                      <a:pt x="10" y="840"/>
                    </a:lnTo>
                    <a:lnTo>
                      <a:pt x="13" y="837"/>
                    </a:lnTo>
                    <a:lnTo>
                      <a:pt x="15" y="835"/>
                    </a:lnTo>
                    <a:lnTo>
                      <a:pt x="13" y="836"/>
                    </a:lnTo>
                    <a:lnTo>
                      <a:pt x="11" y="835"/>
                    </a:lnTo>
                    <a:lnTo>
                      <a:pt x="13" y="832"/>
                    </a:lnTo>
                    <a:lnTo>
                      <a:pt x="14" y="830"/>
                    </a:lnTo>
                    <a:lnTo>
                      <a:pt x="10" y="835"/>
                    </a:lnTo>
                    <a:lnTo>
                      <a:pt x="10" y="832"/>
                    </a:lnTo>
                    <a:lnTo>
                      <a:pt x="9" y="830"/>
                    </a:lnTo>
                    <a:lnTo>
                      <a:pt x="9" y="832"/>
                    </a:lnTo>
                    <a:lnTo>
                      <a:pt x="9" y="834"/>
                    </a:lnTo>
                    <a:lnTo>
                      <a:pt x="7" y="836"/>
                    </a:lnTo>
                    <a:lnTo>
                      <a:pt x="4" y="836"/>
                    </a:lnTo>
                    <a:lnTo>
                      <a:pt x="5" y="833"/>
                    </a:lnTo>
                    <a:lnTo>
                      <a:pt x="4" y="836"/>
                    </a:lnTo>
                    <a:lnTo>
                      <a:pt x="2" y="835"/>
                    </a:lnTo>
                    <a:lnTo>
                      <a:pt x="1" y="830"/>
                    </a:lnTo>
                    <a:lnTo>
                      <a:pt x="5" y="825"/>
                    </a:lnTo>
                    <a:lnTo>
                      <a:pt x="5" y="830"/>
                    </a:lnTo>
                    <a:lnTo>
                      <a:pt x="6" y="827"/>
                    </a:lnTo>
                    <a:lnTo>
                      <a:pt x="8" y="828"/>
                    </a:lnTo>
                    <a:lnTo>
                      <a:pt x="9" y="827"/>
                    </a:lnTo>
                    <a:lnTo>
                      <a:pt x="8" y="826"/>
                    </a:lnTo>
                    <a:lnTo>
                      <a:pt x="12" y="825"/>
                    </a:lnTo>
                    <a:lnTo>
                      <a:pt x="15" y="823"/>
                    </a:lnTo>
                    <a:lnTo>
                      <a:pt x="11" y="824"/>
                    </a:lnTo>
                    <a:lnTo>
                      <a:pt x="9" y="824"/>
                    </a:lnTo>
                    <a:lnTo>
                      <a:pt x="7" y="823"/>
                    </a:lnTo>
                    <a:lnTo>
                      <a:pt x="8" y="821"/>
                    </a:lnTo>
                    <a:lnTo>
                      <a:pt x="10" y="820"/>
                    </a:lnTo>
                    <a:lnTo>
                      <a:pt x="11" y="814"/>
                    </a:lnTo>
                    <a:lnTo>
                      <a:pt x="7" y="814"/>
                    </a:lnTo>
                    <a:lnTo>
                      <a:pt x="4" y="815"/>
                    </a:lnTo>
                    <a:lnTo>
                      <a:pt x="1" y="812"/>
                    </a:lnTo>
                    <a:lnTo>
                      <a:pt x="3" y="810"/>
                    </a:lnTo>
                    <a:lnTo>
                      <a:pt x="7" y="806"/>
                    </a:lnTo>
                    <a:lnTo>
                      <a:pt x="6" y="804"/>
                    </a:lnTo>
                    <a:lnTo>
                      <a:pt x="3" y="805"/>
                    </a:lnTo>
                    <a:lnTo>
                      <a:pt x="1" y="804"/>
                    </a:lnTo>
                    <a:lnTo>
                      <a:pt x="0" y="801"/>
                    </a:lnTo>
                    <a:lnTo>
                      <a:pt x="2" y="796"/>
                    </a:lnTo>
                    <a:lnTo>
                      <a:pt x="5" y="793"/>
                    </a:lnTo>
                    <a:lnTo>
                      <a:pt x="2" y="790"/>
                    </a:lnTo>
                    <a:lnTo>
                      <a:pt x="0" y="786"/>
                    </a:lnTo>
                    <a:lnTo>
                      <a:pt x="2" y="784"/>
                    </a:lnTo>
                    <a:lnTo>
                      <a:pt x="1" y="776"/>
                    </a:lnTo>
                    <a:lnTo>
                      <a:pt x="2" y="775"/>
                    </a:lnTo>
                    <a:lnTo>
                      <a:pt x="5" y="775"/>
                    </a:lnTo>
                    <a:lnTo>
                      <a:pt x="7" y="774"/>
                    </a:lnTo>
                    <a:lnTo>
                      <a:pt x="10" y="775"/>
                    </a:lnTo>
                    <a:lnTo>
                      <a:pt x="10" y="773"/>
                    </a:lnTo>
                    <a:lnTo>
                      <a:pt x="9" y="772"/>
                    </a:lnTo>
                    <a:lnTo>
                      <a:pt x="7" y="770"/>
                    </a:lnTo>
                    <a:lnTo>
                      <a:pt x="5" y="768"/>
                    </a:lnTo>
                    <a:lnTo>
                      <a:pt x="6" y="766"/>
                    </a:lnTo>
                    <a:lnTo>
                      <a:pt x="7" y="765"/>
                    </a:lnTo>
                    <a:lnTo>
                      <a:pt x="10" y="764"/>
                    </a:lnTo>
                    <a:lnTo>
                      <a:pt x="13" y="760"/>
                    </a:lnTo>
                    <a:lnTo>
                      <a:pt x="16" y="761"/>
                    </a:lnTo>
                    <a:lnTo>
                      <a:pt x="19" y="760"/>
                    </a:lnTo>
                    <a:lnTo>
                      <a:pt x="20" y="754"/>
                    </a:lnTo>
                    <a:lnTo>
                      <a:pt x="24" y="755"/>
                    </a:lnTo>
                    <a:lnTo>
                      <a:pt x="28" y="756"/>
                    </a:lnTo>
                    <a:lnTo>
                      <a:pt x="31" y="753"/>
                    </a:lnTo>
                    <a:lnTo>
                      <a:pt x="26" y="750"/>
                    </a:lnTo>
                    <a:lnTo>
                      <a:pt x="24" y="747"/>
                    </a:lnTo>
                    <a:lnTo>
                      <a:pt x="26" y="745"/>
                    </a:lnTo>
                    <a:lnTo>
                      <a:pt x="32" y="745"/>
                    </a:lnTo>
                    <a:lnTo>
                      <a:pt x="36" y="744"/>
                    </a:lnTo>
                    <a:lnTo>
                      <a:pt x="39" y="747"/>
                    </a:lnTo>
                    <a:lnTo>
                      <a:pt x="40" y="741"/>
                    </a:lnTo>
                    <a:lnTo>
                      <a:pt x="42" y="738"/>
                    </a:lnTo>
                    <a:lnTo>
                      <a:pt x="44" y="734"/>
                    </a:lnTo>
                    <a:lnTo>
                      <a:pt x="48" y="732"/>
                    </a:lnTo>
                    <a:lnTo>
                      <a:pt x="50" y="734"/>
                    </a:lnTo>
                    <a:lnTo>
                      <a:pt x="51" y="735"/>
                    </a:lnTo>
                    <a:lnTo>
                      <a:pt x="54" y="729"/>
                    </a:lnTo>
                    <a:lnTo>
                      <a:pt x="58" y="724"/>
                    </a:lnTo>
                    <a:lnTo>
                      <a:pt x="59" y="719"/>
                    </a:lnTo>
                    <a:lnTo>
                      <a:pt x="61" y="714"/>
                    </a:lnTo>
                    <a:lnTo>
                      <a:pt x="69" y="705"/>
                    </a:lnTo>
                    <a:lnTo>
                      <a:pt x="71" y="703"/>
                    </a:lnTo>
                    <a:lnTo>
                      <a:pt x="72" y="702"/>
                    </a:lnTo>
                    <a:lnTo>
                      <a:pt x="75" y="704"/>
                    </a:lnTo>
                    <a:lnTo>
                      <a:pt x="77" y="704"/>
                    </a:lnTo>
                    <a:lnTo>
                      <a:pt x="79" y="701"/>
                    </a:lnTo>
                    <a:lnTo>
                      <a:pt x="77" y="699"/>
                    </a:lnTo>
                    <a:lnTo>
                      <a:pt x="78" y="697"/>
                    </a:lnTo>
                    <a:lnTo>
                      <a:pt x="81" y="694"/>
                    </a:lnTo>
                    <a:lnTo>
                      <a:pt x="83" y="690"/>
                    </a:lnTo>
                    <a:lnTo>
                      <a:pt x="86" y="684"/>
                    </a:lnTo>
                    <a:lnTo>
                      <a:pt x="87" y="685"/>
                    </a:lnTo>
                    <a:lnTo>
                      <a:pt x="91" y="685"/>
                    </a:lnTo>
                    <a:lnTo>
                      <a:pt x="91" y="677"/>
                    </a:lnTo>
                    <a:lnTo>
                      <a:pt x="88" y="675"/>
                    </a:lnTo>
                    <a:lnTo>
                      <a:pt x="90" y="670"/>
                    </a:lnTo>
                    <a:lnTo>
                      <a:pt x="93" y="661"/>
                    </a:lnTo>
                    <a:lnTo>
                      <a:pt x="98" y="662"/>
                    </a:lnTo>
                    <a:lnTo>
                      <a:pt x="98" y="657"/>
                    </a:lnTo>
                    <a:lnTo>
                      <a:pt x="98" y="654"/>
                    </a:lnTo>
                    <a:lnTo>
                      <a:pt x="104" y="653"/>
                    </a:lnTo>
                    <a:lnTo>
                      <a:pt x="102" y="648"/>
                    </a:lnTo>
                    <a:lnTo>
                      <a:pt x="100" y="647"/>
                    </a:lnTo>
                    <a:lnTo>
                      <a:pt x="99" y="645"/>
                    </a:lnTo>
                    <a:lnTo>
                      <a:pt x="100" y="641"/>
                    </a:lnTo>
                    <a:lnTo>
                      <a:pt x="101" y="638"/>
                    </a:lnTo>
                    <a:lnTo>
                      <a:pt x="104" y="639"/>
                    </a:lnTo>
                    <a:lnTo>
                      <a:pt x="109" y="638"/>
                    </a:lnTo>
                    <a:lnTo>
                      <a:pt x="106" y="631"/>
                    </a:lnTo>
                    <a:lnTo>
                      <a:pt x="107" y="630"/>
                    </a:lnTo>
                    <a:lnTo>
                      <a:pt x="109" y="629"/>
                    </a:lnTo>
                    <a:lnTo>
                      <a:pt x="113" y="626"/>
                    </a:lnTo>
                    <a:lnTo>
                      <a:pt x="116" y="625"/>
                    </a:lnTo>
                    <a:lnTo>
                      <a:pt x="118" y="622"/>
                    </a:lnTo>
                    <a:lnTo>
                      <a:pt x="116" y="621"/>
                    </a:lnTo>
                    <a:lnTo>
                      <a:pt x="116" y="618"/>
                    </a:lnTo>
                    <a:lnTo>
                      <a:pt x="117" y="617"/>
                    </a:lnTo>
                    <a:lnTo>
                      <a:pt x="120" y="612"/>
                    </a:lnTo>
                    <a:lnTo>
                      <a:pt x="123" y="613"/>
                    </a:lnTo>
                    <a:lnTo>
                      <a:pt x="125" y="614"/>
                    </a:lnTo>
                    <a:lnTo>
                      <a:pt x="128" y="610"/>
                    </a:lnTo>
                    <a:lnTo>
                      <a:pt x="130" y="610"/>
                    </a:lnTo>
                    <a:lnTo>
                      <a:pt x="130" y="607"/>
                    </a:lnTo>
                    <a:lnTo>
                      <a:pt x="127" y="603"/>
                    </a:lnTo>
                    <a:lnTo>
                      <a:pt x="131" y="599"/>
                    </a:lnTo>
                    <a:lnTo>
                      <a:pt x="132" y="595"/>
                    </a:lnTo>
                    <a:lnTo>
                      <a:pt x="133" y="595"/>
                    </a:lnTo>
                    <a:lnTo>
                      <a:pt x="135" y="600"/>
                    </a:lnTo>
                    <a:lnTo>
                      <a:pt x="138" y="601"/>
                    </a:lnTo>
                    <a:lnTo>
                      <a:pt x="140" y="595"/>
                    </a:lnTo>
                    <a:lnTo>
                      <a:pt x="139" y="586"/>
                    </a:lnTo>
                    <a:lnTo>
                      <a:pt x="141" y="587"/>
                    </a:lnTo>
                    <a:lnTo>
                      <a:pt x="145" y="586"/>
                    </a:lnTo>
                    <a:lnTo>
                      <a:pt x="146" y="583"/>
                    </a:lnTo>
                    <a:lnTo>
                      <a:pt x="143" y="579"/>
                    </a:lnTo>
                    <a:lnTo>
                      <a:pt x="145" y="575"/>
                    </a:lnTo>
                    <a:lnTo>
                      <a:pt x="150" y="571"/>
                    </a:lnTo>
                    <a:lnTo>
                      <a:pt x="150" y="568"/>
                    </a:lnTo>
                    <a:lnTo>
                      <a:pt x="152" y="565"/>
                    </a:lnTo>
                    <a:lnTo>
                      <a:pt x="155" y="563"/>
                    </a:lnTo>
                    <a:lnTo>
                      <a:pt x="156" y="564"/>
                    </a:lnTo>
                    <a:lnTo>
                      <a:pt x="157" y="563"/>
                    </a:lnTo>
                    <a:lnTo>
                      <a:pt x="158" y="562"/>
                    </a:lnTo>
                    <a:lnTo>
                      <a:pt x="161" y="552"/>
                    </a:lnTo>
                    <a:lnTo>
                      <a:pt x="163" y="556"/>
                    </a:lnTo>
                    <a:lnTo>
                      <a:pt x="169" y="553"/>
                    </a:lnTo>
                    <a:lnTo>
                      <a:pt x="171" y="555"/>
                    </a:lnTo>
                    <a:lnTo>
                      <a:pt x="172" y="557"/>
                    </a:lnTo>
                    <a:lnTo>
                      <a:pt x="176" y="558"/>
                    </a:lnTo>
                    <a:lnTo>
                      <a:pt x="179" y="552"/>
                    </a:lnTo>
                    <a:lnTo>
                      <a:pt x="183" y="538"/>
                    </a:lnTo>
                    <a:lnTo>
                      <a:pt x="184" y="537"/>
                    </a:lnTo>
                    <a:lnTo>
                      <a:pt x="185" y="540"/>
                    </a:lnTo>
                    <a:lnTo>
                      <a:pt x="184" y="544"/>
                    </a:lnTo>
                    <a:lnTo>
                      <a:pt x="183" y="553"/>
                    </a:lnTo>
                    <a:lnTo>
                      <a:pt x="188" y="546"/>
                    </a:lnTo>
                    <a:lnTo>
                      <a:pt x="189" y="537"/>
                    </a:lnTo>
                    <a:lnTo>
                      <a:pt x="194" y="536"/>
                    </a:lnTo>
                    <a:lnTo>
                      <a:pt x="198" y="529"/>
                    </a:lnTo>
                    <a:lnTo>
                      <a:pt x="200" y="531"/>
                    </a:lnTo>
                    <a:lnTo>
                      <a:pt x="204" y="537"/>
                    </a:lnTo>
                    <a:lnTo>
                      <a:pt x="207" y="526"/>
                    </a:lnTo>
                    <a:lnTo>
                      <a:pt x="208" y="522"/>
                    </a:lnTo>
                    <a:lnTo>
                      <a:pt x="214" y="524"/>
                    </a:lnTo>
                    <a:lnTo>
                      <a:pt x="219" y="532"/>
                    </a:lnTo>
                    <a:lnTo>
                      <a:pt x="220" y="529"/>
                    </a:lnTo>
                    <a:lnTo>
                      <a:pt x="223" y="520"/>
                    </a:lnTo>
                    <a:lnTo>
                      <a:pt x="227" y="512"/>
                    </a:lnTo>
                    <a:lnTo>
                      <a:pt x="228" y="512"/>
                    </a:lnTo>
                    <a:lnTo>
                      <a:pt x="231" y="513"/>
                    </a:lnTo>
                    <a:lnTo>
                      <a:pt x="233" y="508"/>
                    </a:lnTo>
                    <a:lnTo>
                      <a:pt x="236" y="503"/>
                    </a:lnTo>
                    <a:lnTo>
                      <a:pt x="239" y="500"/>
                    </a:lnTo>
                    <a:lnTo>
                      <a:pt x="246" y="497"/>
                    </a:lnTo>
                    <a:lnTo>
                      <a:pt x="251" y="497"/>
                    </a:lnTo>
                    <a:lnTo>
                      <a:pt x="244" y="510"/>
                    </a:lnTo>
                    <a:lnTo>
                      <a:pt x="243" y="514"/>
                    </a:lnTo>
                    <a:lnTo>
                      <a:pt x="242" y="524"/>
                    </a:lnTo>
                    <a:lnTo>
                      <a:pt x="244" y="526"/>
                    </a:lnTo>
                    <a:lnTo>
                      <a:pt x="248" y="517"/>
                    </a:lnTo>
                    <a:lnTo>
                      <a:pt x="256" y="501"/>
                    </a:lnTo>
                    <a:lnTo>
                      <a:pt x="260" y="497"/>
                    </a:lnTo>
                    <a:lnTo>
                      <a:pt x="261" y="501"/>
                    </a:lnTo>
                    <a:lnTo>
                      <a:pt x="261" y="516"/>
                    </a:lnTo>
                    <a:lnTo>
                      <a:pt x="264" y="513"/>
                    </a:lnTo>
                    <a:lnTo>
                      <a:pt x="266" y="509"/>
                    </a:lnTo>
                    <a:lnTo>
                      <a:pt x="271" y="494"/>
                    </a:lnTo>
                    <a:lnTo>
                      <a:pt x="276" y="493"/>
                    </a:lnTo>
                    <a:lnTo>
                      <a:pt x="280" y="493"/>
                    </a:lnTo>
                    <a:lnTo>
                      <a:pt x="281" y="495"/>
                    </a:lnTo>
                    <a:lnTo>
                      <a:pt x="279" y="500"/>
                    </a:lnTo>
                    <a:lnTo>
                      <a:pt x="277" y="504"/>
                    </a:lnTo>
                    <a:lnTo>
                      <a:pt x="277" y="508"/>
                    </a:lnTo>
                    <a:lnTo>
                      <a:pt x="275" y="514"/>
                    </a:lnTo>
                    <a:lnTo>
                      <a:pt x="280" y="516"/>
                    </a:lnTo>
                    <a:lnTo>
                      <a:pt x="282" y="509"/>
                    </a:lnTo>
                    <a:lnTo>
                      <a:pt x="287" y="498"/>
                    </a:lnTo>
                    <a:lnTo>
                      <a:pt x="289" y="499"/>
                    </a:lnTo>
                    <a:lnTo>
                      <a:pt x="298" y="508"/>
                    </a:lnTo>
                    <a:lnTo>
                      <a:pt x="302" y="510"/>
                    </a:lnTo>
                    <a:lnTo>
                      <a:pt x="307" y="510"/>
                    </a:lnTo>
                    <a:lnTo>
                      <a:pt x="310" y="514"/>
                    </a:lnTo>
                    <a:lnTo>
                      <a:pt x="311" y="519"/>
                    </a:lnTo>
                    <a:lnTo>
                      <a:pt x="304" y="525"/>
                    </a:lnTo>
                    <a:lnTo>
                      <a:pt x="298" y="526"/>
                    </a:lnTo>
                    <a:lnTo>
                      <a:pt x="286" y="525"/>
                    </a:lnTo>
                    <a:lnTo>
                      <a:pt x="287" y="526"/>
                    </a:lnTo>
                    <a:lnTo>
                      <a:pt x="290" y="531"/>
                    </a:lnTo>
                    <a:lnTo>
                      <a:pt x="296" y="535"/>
                    </a:lnTo>
                    <a:lnTo>
                      <a:pt x="298" y="540"/>
                    </a:lnTo>
                    <a:lnTo>
                      <a:pt x="302" y="539"/>
                    </a:lnTo>
                    <a:lnTo>
                      <a:pt x="306" y="538"/>
                    </a:lnTo>
                    <a:lnTo>
                      <a:pt x="310" y="538"/>
                    </a:lnTo>
                    <a:lnTo>
                      <a:pt x="314" y="542"/>
                    </a:lnTo>
                    <a:lnTo>
                      <a:pt x="312" y="547"/>
                    </a:lnTo>
                    <a:lnTo>
                      <a:pt x="309" y="550"/>
                    </a:lnTo>
                    <a:lnTo>
                      <a:pt x="304" y="550"/>
                    </a:lnTo>
                    <a:lnTo>
                      <a:pt x="300" y="552"/>
                    </a:lnTo>
                    <a:lnTo>
                      <a:pt x="295" y="560"/>
                    </a:lnTo>
                    <a:lnTo>
                      <a:pt x="289" y="569"/>
                    </a:lnTo>
                    <a:lnTo>
                      <a:pt x="285" y="574"/>
                    </a:lnTo>
                    <a:lnTo>
                      <a:pt x="285" y="571"/>
                    </a:lnTo>
                    <a:lnTo>
                      <a:pt x="286" y="565"/>
                    </a:lnTo>
                    <a:lnTo>
                      <a:pt x="291" y="552"/>
                    </a:lnTo>
                    <a:lnTo>
                      <a:pt x="290" y="548"/>
                    </a:lnTo>
                    <a:lnTo>
                      <a:pt x="286" y="542"/>
                    </a:lnTo>
                    <a:lnTo>
                      <a:pt x="282" y="540"/>
                    </a:lnTo>
                    <a:lnTo>
                      <a:pt x="276" y="534"/>
                    </a:lnTo>
                    <a:lnTo>
                      <a:pt x="273" y="534"/>
                    </a:lnTo>
                    <a:lnTo>
                      <a:pt x="270" y="535"/>
                    </a:lnTo>
                    <a:lnTo>
                      <a:pt x="259" y="536"/>
                    </a:lnTo>
                    <a:lnTo>
                      <a:pt x="255" y="542"/>
                    </a:lnTo>
                    <a:lnTo>
                      <a:pt x="251" y="549"/>
                    </a:lnTo>
                    <a:lnTo>
                      <a:pt x="250" y="555"/>
                    </a:lnTo>
                    <a:lnTo>
                      <a:pt x="250" y="563"/>
                    </a:lnTo>
                    <a:lnTo>
                      <a:pt x="249" y="570"/>
                    </a:lnTo>
                    <a:lnTo>
                      <a:pt x="242" y="577"/>
                    </a:lnTo>
                    <a:lnTo>
                      <a:pt x="239" y="583"/>
                    </a:lnTo>
                    <a:lnTo>
                      <a:pt x="237" y="581"/>
                    </a:lnTo>
                    <a:lnTo>
                      <a:pt x="230" y="573"/>
                    </a:lnTo>
                    <a:lnTo>
                      <a:pt x="221" y="577"/>
                    </a:lnTo>
                    <a:lnTo>
                      <a:pt x="213" y="576"/>
                    </a:lnTo>
                    <a:lnTo>
                      <a:pt x="210" y="574"/>
                    </a:lnTo>
                    <a:lnTo>
                      <a:pt x="206" y="565"/>
                    </a:lnTo>
                    <a:lnTo>
                      <a:pt x="200" y="556"/>
                    </a:lnTo>
                    <a:lnTo>
                      <a:pt x="198" y="555"/>
                    </a:lnTo>
                    <a:lnTo>
                      <a:pt x="196" y="556"/>
                    </a:lnTo>
                    <a:lnTo>
                      <a:pt x="190" y="566"/>
                    </a:lnTo>
                    <a:lnTo>
                      <a:pt x="190" y="565"/>
                    </a:lnTo>
                    <a:lnTo>
                      <a:pt x="188" y="565"/>
                    </a:lnTo>
                    <a:lnTo>
                      <a:pt x="183" y="565"/>
                    </a:lnTo>
                    <a:lnTo>
                      <a:pt x="181" y="581"/>
                    </a:lnTo>
                    <a:lnTo>
                      <a:pt x="181" y="588"/>
                    </a:lnTo>
                    <a:lnTo>
                      <a:pt x="179" y="592"/>
                    </a:lnTo>
                    <a:lnTo>
                      <a:pt x="177" y="591"/>
                    </a:lnTo>
                    <a:lnTo>
                      <a:pt x="174" y="589"/>
                    </a:lnTo>
                    <a:lnTo>
                      <a:pt x="168" y="587"/>
                    </a:lnTo>
                    <a:lnTo>
                      <a:pt x="159" y="582"/>
                    </a:lnTo>
                    <a:lnTo>
                      <a:pt x="158" y="584"/>
                    </a:lnTo>
                    <a:lnTo>
                      <a:pt x="158" y="594"/>
                    </a:lnTo>
                    <a:lnTo>
                      <a:pt x="157" y="597"/>
                    </a:lnTo>
                    <a:lnTo>
                      <a:pt x="156" y="601"/>
                    </a:lnTo>
                    <a:lnTo>
                      <a:pt x="152" y="601"/>
                    </a:lnTo>
                    <a:lnTo>
                      <a:pt x="147" y="600"/>
                    </a:lnTo>
                    <a:lnTo>
                      <a:pt x="146" y="600"/>
                    </a:lnTo>
                    <a:lnTo>
                      <a:pt x="143" y="602"/>
                    </a:lnTo>
                    <a:lnTo>
                      <a:pt x="135" y="619"/>
                    </a:lnTo>
                    <a:lnTo>
                      <a:pt x="135" y="622"/>
                    </a:lnTo>
                    <a:lnTo>
                      <a:pt x="136" y="629"/>
                    </a:lnTo>
                    <a:lnTo>
                      <a:pt x="135" y="634"/>
                    </a:lnTo>
                    <a:lnTo>
                      <a:pt x="132" y="638"/>
                    </a:lnTo>
                    <a:lnTo>
                      <a:pt x="125" y="651"/>
                    </a:lnTo>
                    <a:lnTo>
                      <a:pt x="121" y="657"/>
                    </a:lnTo>
                    <a:lnTo>
                      <a:pt x="116" y="657"/>
                    </a:lnTo>
                    <a:lnTo>
                      <a:pt x="115" y="660"/>
                    </a:lnTo>
                    <a:lnTo>
                      <a:pt x="115" y="673"/>
                    </a:lnTo>
                    <a:lnTo>
                      <a:pt x="113" y="681"/>
                    </a:lnTo>
                    <a:lnTo>
                      <a:pt x="111" y="687"/>
                    </a:lnTo>
                    <a:lnTo>
                      <a:pt x="108" y="693"/>
                    </a:lnTo>
                    <a:lnTo>
                      <a:pt x="105" y="700"/>
                    </a:lnTo>
                    <a:lnTo>
                      <a:pt x="107" y="702"/>
                    </a:lnTo>
                    <a:lnTo>
                      <a:pt x="109" y="705"/>
                    </a:lnTo>
                    <a:lnTo>
                      <a:pt x="111" y="712"/>
                    </a:lnTo>
                    <a:lnTo>
                      <a:pt x="110" y="715"/>
                    </a:lnTo>
                    <a:lnTo>
                      <a:pt x="107" y="717"/>
                    </a:lnTo>
                    <a:lnTo>
                      <a:pt x="103" y="717"/>
                    </a:lnTo>
                    <a:lnTo>
                      <a:pt x="98" y="717"/>
                    </a:lnTo>
                    <a:lnTo>
                      <a:pt x="95" y="718"/>
                    </a:lnTo>
                    <a:lnTo>
                      <a:pt x="92" y="721"/>
                    </a:lnTo>
                    <a:lnTo>
                      <a:pt x="88" y="727"/>
                    </a:lnTo>
                    <a:lnTo>
                      <a:pt x="86" y="733"/>
                    </a:lnTo>
                    <a:lnTo>
                      <a:pt x="86" y="741"/>
                    </a:lnTo>
                    <a:lnTo>
                      <a:pt x="84" y="754"/>
                    </a:lnTo>
                    <a:lnTo>
                      <a:pt x="87" y="763"/>
                    </a:lnTo>
                    <a:lnTo>
                      <a:pt x="85" y="776"/>
                    </a:lnTo>
                    <a:lnTo>
                      <a:pt x="89" y="781"/>
                    </a:lnTo>
                    <a:lnTo>
                      <a:pt x="93" y="783"/>
                    </a:lnTo>
                    <a:lnTo>
                      <a:pt x="94" y="785"/>
                    </a:lnTo>
                    <a:lnTo>
                      <a:pt x="92" y="793"/>
                    </a:lnTo>
                    <a:lnTo>
                      <a:pt x="87" y="795"/>
                    </a:lnTo>
                    <a:lnTo>
                      <a:pt x="90" y="803"/>
                    </a:lnTo>
                    <a:lnTo>
                      <a:pt x="91" y="808"/>
                    </a:lnTo>
                    <a:lnTo>
                      <a:pt x="90" y="812"/>
                    </a:lnTo>
                    <a:lnTo>
                      <a:pt x="90" y="817"/>
                    </a:lnTo>
                    <a:lnTo>
                      <a:pt x="85" y="822"/>
                    </a:lnTo>
                    <a:lnTo>
                      <a:pt x="83" y="822"/>
                    </a:lnTo>
                    <a:lnTo>
                      <a:pt x="83" y="826"/>
                    </a:lnTo>
                    <a:lnTo>
                      <a:pt x="80" y="829"/>
                    </a:lnTo>
                    <a:lnTo>
                      <a:pt x="81" y="838"/>
                    </a:lnTo>
                    <a:lnTo>
                      <a:pt x="79" y="845"/>
                    </a:lnTo>
                    <a:lnTo>
                      <a:pt x="77" y="845"/>
                    </a:lnTo>
                    <a:lnTo>
                      <a:pt x="76" y="842"/>
                    </a:lnTo>
                    <a:lnTo>
                      <a:pt x="75" y="840"/>
                    </a:lnTo>
                    <a:close/>
                    <a:moveTo>
                      <a:pt x="100" y="59"/>
                    </a:moveTo>
                    <a:lnTo>
                      <a:pt x="100" y="80"/>
                    </a:lnTo>
                    <a:lnTo>
                      <a:pt x="101" y="84"/>
                    </a:lnTo>
                    <a:lnTo>
                      <a:pt x="111" y="89"/>
                    </a:lnTo>
                    <a:lnTo>
                      <a:pt x="112" y="77"/>
                    </a:lnTo>
                    <a:lnTo>
                      <a:pt x="113" y="65"/>
                    </a:lnTo>
                    <a:lnTo>
                      <a:pt x="116" y="60"/>
                    </a:lnTo>
                    <a:lnTo>
                      <a:pt x="118" y="59"/>
                    </a:lnTo>
                    <a:lnTo>
                      <a:pt x="123" y="74"/>
                    </a:lnTo>
                    <a:lnTo>
                      <a:pt x="130" y="97"/>
                    </a:lnTo>
                    <a:lnTo>
                      <a:pt x="134" y="103"/>
                    </a:lnTo>
                    <a:lnTo>
                      <a:pt x="137" y="97"/>
                    </a:lnTo>
                    <a:lnTo>
                      <a:pt x="136" y="88"/>
                    </a:lnTo>
                    <a:lnTo>
                      <a:pt x="134" y="78"/>
                    </a:lnTo>
                    <a:lnTo>
                      <a:pt x="132" y="63"/>
                    </a:lnTo>
                    <a:lnTo>
                      <a:pt x="132" y="57"/>
                    </a:lnTo>
                    <a:lnTo>
                      <a:pt x="137" y="44"/>
                    </a:lnTo>
                    <a:lnTo>
                      <a:pt x="142" y="47"/>
                    </a:lnTo>
                    <a:lnTo>
                      <a:pt x="145" y="53"/>
                    </a:lnTo>
                    <a:lnTo>
                      <a:pt x="152" y="54"/>
                    </a:lnTo>
                    <a:lnTo>
                      <a:pt x="155" y="59"/>
                    </a:lnTo>
                    <a:lnTo>
                      <a:pt x="154" y="72"/>
                    </a:lnTo>
                    <a:lnTo>
                      <a:pt x="153" y="81"/>
                    </a:lnTo>
                    <a:lnTo>
                      <a:pt x="154" y="85"/>
                    </a:lnTo>
                    <a:lnTo>
                      <a:pt x="157" y="89"/>
                    </a:lnTo>
                    <a:lnTo>
                      <a:pt x="161" y="79"/>
                    </a:lnTo>
                    <a:lnTo>
                      <a:pt x="163" y="76"/>
                    </a:lnTo>
                    <a:lnTo>
                      <a:pt x="167" y="87"/>
                    </a:lnTo>
                    <a:lnTo>
                      <a:pt x="171" y="97"/>
                    </a:lnTo>
                    <a:lnTo>
                      <a:pt x="175" y="102"/>
                    </a:lnTo>
                    <a:lnTo>
                      <a:pt x="180" y="105"/>
                    </a:lnTo>
                    <a:lnTo>
                      <a:pt x="189" y="117"/>
                    </a:lnTo>
                    <a:lnTo>
                      <a:pt x="192" y="124"/>
                    </a:lnTo>
                    <a:lnTo>
                      <a:pt x="185" y="131"/>
                    </a:lnTo>
                    <a:lnTo>
                      <a:pt x="174" y="138"/>
                    </a:lnTo>
                    <a:lnTo>
                      <a:pt x="170" y="146"/>
                    </a:lnTo>
                    <a:lnTo>
                      <a:pt x="166" y="176"/>
                    </a:lnTo>
                    <a:lnTo>
                      <a:pt x="161" y="199"/>
                    </a:lnTo>
                    <a:lnTo>
                      <a:pt x="155" y="201"/>
                    </a:lnTo>
                    <a:lnTo>
                      <a:pt x="151" y="215"/>
                    </a:lnTo>
                    <a:lnTo>
                      <a:pt x="148" y="229"/>
                    </a:lnTo>
                    <a:lnTo>
                      <a:pt x="148" y="238"/>
                    </a:lnTo>
                    <a:lnTo>
                      <a:pt x="144" y="243"/>
                    </a:lnTo>
                    <a:lnTo>
                      <a:pt x="141" y="243"/>
                    </a:lnTo>
                    <a:lnTo>
                      <a:pt x="132" y="234"/>
                    </a:lnTo>
                    <a:lnTo>
                      <a:pt x="122" y="222"/>
                    </a:lnTo>
                    <a:lnTo>
                      <a:pt x="115" y="208"/>
                    </a:lnTo>
                    <a:lnTo>
                      <a:pt x="118" y="199"/>
                    </a:lnTo>
                    <a:lnTo>
                      <a:pt x="126" y="198"/>
                    </a:lnTo>
                    <a:lnTo>
                      <a:pt x="136" y="195"/>
                    </a:lnTo>
                    <a:lnTo>
                      <a:pt x="141" y="185"/>
                    </a:lnTo>
                    <a:lnTo>
                      <a:pt x="138" y="178"/>
                    </a:lnTo>
                    <a:lnTo>
                      <a:pt x="128" y="182"/>
                    </a:lnTo>
                    <a:lnTo>
                      <a:pt x="119" y="185"/>
                    </a:lnTo>
                    <a:lnTo>
                      <a:pt x="110" y="186"/>
                    </a:lnTo>
                    <a:lnTo>
                      <a:pt x="108" y="173"/>
                    </a:lnTo>
                    <a:lnTo>
                      <a:pt x="113" y="171"/>
                    </a:lnTo>
                    <a:lnTo>
                      <a:pt x="120" y="165"/>
                    </a:lnTo>
                    <a:lnTo>
                      <a:pt x="132" y="157"/>
                    </a:lnTo>
                    <a:lnTo>
                      <a:pt x="140" y="145"/>
                    </a:lnTo>
                    <a:lnTo>
                      <a:pt x="126" y="134"/>
                    </a:lnTo>
                    <a:lnTo>
                      <a:pt x="122" y="126"/>
                    </a:lnTo>
                    <a:lnTo>
                      <a:pt x="118" y="129"/>
                    </a:lnTo>
                    <a:lnTo>
                      <a:pt x="113" y="147"/>
                    </a:lnTo>
                    <a:lnTo>
                      <a:pt x="107" y="155"/>
                    </a:lnTo>
                    <a:lnTo>
                      <a:pt x="104" y="157"/>
                    </a:lnTo>
                    <a:lnTo>
                      <a:pt x="97" y="152"/>
                    </a:lnTo>
                    <a:lnTo>
                      <a:pt x="96" y="147"/>
                    </a:lnTo>
                    <a:lnTo>
                      <a:pt x="90" y="137"/>
                    </a:lnTo>
                    <a:lnTo>
                      <a:pt x="85" y="131"/>
                    </a:lnTo>
                    <a:lnTo>
                      <a:pt x="82" y="120"/>
                    </a:lnTo>
                    <a:lnTo>
                      <a:pt x="91" y="108"/>
                    </a:lnTo>
                    <a:lnTo>
                      <a:pt x="86" y="92"/>
                    </a:lnTo>
                    <a:lnTo>
                      <a:pt x="79" y="101"/>
                    </a:lnTo>
                    <a:lnTo>
                      <a:pt x="77" y="99"/>
                    </a:lnTo>
                    <a:lnTo>
                      <a:pt x="72" y="77"/>
                    </a:lnTo>
                    <a:lnTo>
                      <a:pt x="76" y="66"/>
                    </a:lnTo>
                    <a:lnTo>
                      <a:pt x="79" y="65"/>
                    </a:lnTo>
                    <a:lnTo>
                      <a:pt x="85" y="61"/>
                    </a:lnTo>
                    <a:lnTo>
                      <a:pt x="90" y="63"/>
                    </a:lnTo>
                    <a:lnTo>
                      <a:pt x="93" y="61"/>
                    </a:lnTo>
                    <a:lnTo>
                      <a:pt x="100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33" name="Freeform 533"/>
              <p:cNvSpPr>
                <a:spLocks/>
              </p:cNvSpPr>
              <p:nvPr/>
            </p:nvSpPr>
            <p:spPr bwMode="auto">
              <a:xfrm>
                <a:off x="3374" y="1322"/>
                <a:ext cx="106" cy="103"/>
              </a:xfrm>
              <a:custGeom>
                <a:avLst/>
                <a:gdLst/>
                <a:ahLst/>
                <a:cxnLst>
                  <a:cxn ang="0">
                    <a:pos x="43" y="61"/>
                  </a:cxn>
                  <a:cxn ang="0">
                    <a:pos x="35" y="60"/>
                  </a:cxn>
                  <a:cxn ang="0">
                    <a:pos x="24" y="60"/>
                  </a:cxn>
                  <a:cxn ang="0">
                    <a:pos x="15" y="62"/>
                  </a:cxn>
                  <a:cxn ang="0">
                    <a:pos x="10" y="63"/>
                  </a:cxn>
                  <a:cxn ang="0">
                    <a:pos x="0" y="54"/>
                  </a:cxn>
                  <a:cxn ang="0">
                    <a:pos x="4" y="40"/>
                  </a:cxn>
                  <a:cxn ang="0">
                    <a:pos x="9" y="34"/>
                  </a:cxn>
                  <a:cxn ang="0">
                    <a:pos x="13" y="20"/>
                  </a:cxn>
                  <a:cxn ang="0">
                    <a:pos x="19" y="0"/>
                  </a:cxn>
                  <a:cxn ang="0">
                    <a:pos x="26" y="23"/>
                  </a:cxn>
                  <a:cxn ang="0">
                    <a:pos x="31" y="26"/>
                  </a:cxn>
                  <a:cxn ang="0">
                    <a:pos x="37" y="24"/>
                  </a:cxn>
                  <a:cxn ang="0">
                    <a:pos x="42" y="26"/>
                  </a:cxn>
                  <a:cxn ang="0">
                    <a:pos x="46" y="37"/>
                  </a:cxn>
                  <a:cxn ang="0">
                    <a:pos x="51" y="27"/>
                  </a:cxn>
                  <a:cxn ang="0">
                    <a:pos x="54" y="12"/>
                  </a:cxn>
                  <a:cxn ang="0">
                    <a:pos x="58" y="2"/>
                  </a:cxn>
                  <a:cxn ang="0">
                    <a:pos x="57" y="29"/>
                  </a:cxn>
                  <a:cxn ang="0">
                    <a:pos x="57" y="39"/>
                  </a:cxn>
                  <a:cxn ang="0">
                    <a:pos x="62" y="39"/>
                  </a:cxn>
                  <a:cxn ang="0">
                    <a:pos x="67" y="23"/>
                  </a:cxn>
                  <a:cxn ang="0">
                    <a:pos x="73" y="15"/>
                  </a:cxn>
                  <a:cxn ang="0">
                    <a:pos x="77" y="19"/>
                  </a:cxn>
                  <a:cxn ang="0">
                    <a:pos x="80" y="34"/>
                  </a:cxn>
                  <a:cxn ang="0">
                    <a:pos x="84" y="35"/>
                  </a:cxn>
                  <a:cxn ang="0">
                    <a:pos x="95" y="32"/>
                  </a:cxn>
                  <a:cxn ang="0">
                    <a:pos x="103" y="38"/>
                  </a:cxn>
                  <a:cxn ang="0">
                    <a:pos x="106" y="50"/>
                  </a:cxn>
                  <a:cxn ang="0">
                    <a:pos x="104" y="56"/>
                  </a:cxn>
                  <a:cxn ang="0">
                    <a:pos x="93" y="75"/>
                  </a:cxn>
                  <a:cxn ang="0">
                    <a:pos x="84" y="86"/>
                  </a:cxn>
                  <a:cxn ang="0">
                    <a:pos x="78" y="88"/>
                  </a:cxn>
                  <a:cxn ang="0">
                    <a:pos x="73" y="92"/>
                  </a:cxn>
                  <a:cxn ang="0">
                    <a:pos x="66" y="103"/>
                  </a:cxn>
                  <a:cxn ang="0">
                    <a:pos x="32" y="100"/>
                  </a:cxn>
                  <a:cxn ang="0">
                    <a:pos x="31" y="89"/>
                  </a:cxn>
                  <a:cxn ang="0">
                    <a:pos x="40" y="81"/>
                  </a:cxn>
                  <a:cxn ang="0">
                    <a:pos x="43" y="61"/>
                  </a:cxn>
                </a:cxnLst>
                <a:rect l="0" t="0" r="r" b="b"/>
                <a:pathLst>
                  <a:path w="106" h="103">
                    <a:moveTo>
                      <a:pt x="43" y="61"/>
                    </a:moveTo>
                    <a:lnTo>
                      <a:pt x="35" y="60"/>
                    </a:lnTo>
                    <a:lnTo>
                      <a:pt x="24" y="60"/>
                    </a:lnTo>
                    <a:lnTo>
                      <a:pt x="15" y="62"/>
                    </a:lnTo>
                    <a:lnTo>
                      <a:pt x="10" y="63"/>
                    </a:lnTo>
                    <a:lnTo>
                      <a:pt x="0" y="54"/>
                    </a:lnTo>
                    <a:lnTo>
                      <a:pt x="4" y="40"/>
                    </a:lnTo>
                    <a:lnTo>
                      <a:pt x="9" y="34"/>
                    </a:lnTo>
                    <a:lnTo>
                      <a:pt x="13" y="20"/>
                    </a:lnTo>
                    <a:lnTo>
                      <a:pt x="19" y="0"/>
                    </a:lnTo>
                    <a:lnTo>
                      <a:pt x="26" y="23"/>
                    </a:lnTo>
                    <a:lnTo>
                      <a:pt x="31" y="26"/>
                    </a:lnTo>
                    <a:lnTo>
                      <a:pt x="37" y="24"/>
                    </a:lnTo>
                    <a:lnTo>
                      <a:pt x="42" y="26"/>
                    </a:lnTo>
                    <a:lnTo>
                      <a:pt x="46" y="37"/>
                    </a:lnTo>
                    <a:lnTo>
                      <a:pt x="51" y="27"/>
                    </a:lnTo>
                    <a:lnTo>
                      <a:pt x="54" y="12"/>
                    </a:lnTo>
                    <a:lnTo>
                      <a:pt x="58" y="2"/>
                    </a:lnTo>
                    <a:lnTo>
                      <a:pt x="57" y="29"/>
                    </a:lnTo>
                    <a:lnTo>
                      <a:pt x="57" y="39"/>
                    </a:lnTo>
                    <a:lnTo>
                      <a:pt x="62" y="39"/>
                    </a:lnTo>
                    <a:lnTo>
                      <a:pt x="67" y="23"/>
                    </a:lnTo>
                    <a:lnTo>
                      <a:pt x="73" y="15"/>
                    </a:lnTo>
                    <a:lnTo>
                      <a:pt x="77" y="19"/>
                    </a:lnTo>
                    <a:lnTo>
                      <a:pt x="80" y="34"/>
                    </a:lnTo>
                    <a:lnTo>
                      <a:pt x="84" y="35"/>
                    </a:lnTo>
                    <a:lnTo>
                      <a:pt x="95" y="32"/>
                    </a:lnTo>
                    <a:lnTo>
                      <a:pt x="103" y="38"/>
                    </a:lnTo>
                    <a:lnTo>
                      <a:pt x="106" y="50"/>
                    </a:lnTo>
                    <a:lnTo>
                      <a:pt x="104" y="56"/>
                    </a:lnTo>
                    <a:lnTo>
                      <a:pt x="93" y="75"/>
                    </a:lnTo>
                    <a:lnTo>
                      <a:pt x="84" y="86"/>
                    </a:lnTo>
                    <a:lnTo>
                      <a:pt x="78" y="88"/>
                    </a:lnTo>
                    <a:lnTo>
                      <a:pt x="73" y="92"/>
                    </a:lnTo>
                    <a:lnTo>
                      <a:pt x="66" y="103"/>
                    </a:lnTo>
                    <a:lnTo>
                      <a:pt x="32" y="100"/>
                    </a:lnTo>
                    <a:lnTo>
                      <a:pt x="31" y="89"/>
                    </a:lnTo>
                    <a:lnTo>
                      <a:pt x="40" y="81"/>
                    </a:lnTo>
                    <a:lnTo>
                      <a:pt x="43" y="6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34" name="Freeform 534"/>
              <p:cNvSpPr>
                <a:spLocks/>
              </p:cNvSpPr>
              <p:nvPr/>
            </p:nvSpPr>
            <p:spPr bwMode="auto">
              <a:xfrm>
                <a:off x="3213" y="1815"/>
                <a:ext cx="314" cy="373"/>
              </a:xfrm>
              <a:custGeom>
                <a:avLst/>
                <a:gdLst/>
                <a:ahLst/>
                <a:cxnLst>
                  <a:cxn ang="0">
                    <a:pos x="67" y="340"/>
                  </a:cxn>
                  <a:cxn ang="0">
                    <a:pos x="65" y="344"/>
                  </a:cxn>
                  <a:cxn ang="0">
                    <a:pos x="53" y="354"/>
                  </a:cxn>
                  <a:cxn ang="0">
                    <a:pos x="35" y="370"/>
                  </a:cxn>
                  <a:cxn ang="0">
                    <a:pos x="20" y="368"/>
                  </a:cxn>
                  <a:cxn ang="0">
                    <a:pos x="6" y="350"/>
                  </a:cxn>
                  <a:cxn ang="0">
                    <a:pos x="13" y="350"/>
                  </a:cxn>
                  <a:cxn ang="0">
                    <a:pos x="13" y="344"/>
                  </a:cxn>
                  <a:cxn ang="0">
                    <a:pos x="10" y="342"/>
                  </a:cxn>
                  <a:cxn ang="0">
                    <a:pos x="4" y="343"/>
                  </a:cxn>
                  <a:cxn ang="0">
                    <a:pos x="5" y="337"/>
                  </a:cxn>
                  <a:cxn ang="0">
                    <a:pos x="15" y="330"/>
                  </a:cxn>
                  <a:cxn ang="0">
                    <a:pos x="11" y="321"/>
                  </a:cxn>
                  <a:cxn ang="0">
                    <a:pos x="6" y="311"/>
                  </a:cxn>
                  <a:cxn ang="0">
                    <a:pos x="2" y="297"/>
                  </a:cxn>
                  <a:cxn ang="0">
                    <a:pos x="7" y="281"/>
                  </a:cxn>
                  <a:cxn ang="0">
                    <a:pos x="6" y="273"/>
                  </a:cxn>
                  <a:cxn ang="0">
                    <a:pos x="20" y="261"/>
                  </a:cxn>
                  <a:cxn ang="0">
                    <a:pos x="26" y="252"/>
                  </a:cxn>
                  <a:cxn ang="0">
                    <a:pos x="44" y="241"/>
                  </a:cxn>
                  <a:cxn ang="0">
                    <a:pos x="59" y="226"/>
                  </a:cxn>
                  <a:cxn ang="0">
                    <a:pos x="77" y="211"/>
                  </a:cxn>
                  <a:cxn ang="0">
                    <a:pos x="86" y="191"/>
                  </a:cxn>
                  <a:cxn ang="0">
                    <a:pos x="93" y="168"/>
                  </a:cxn>
                  <a:cxn ang="0">
                    <a:pos x="100" y="154"/>
                  </a:cxn>
                  <a:cxn ang="0">
                    <a:pos x="106" y="138"/>
                  </a:cxn>
                  <a:cxn ang="0">
                    <a:pos x="116" y="128"/>
                  </a:cxn>
                  <a:cxn ang="0">
                    <a:pos x="128" y="117"/>
                  </a:cxn>
                  <a:cxn ang="0">
                    <a:pos x="133" y="102"/>
                  </a:cxn>
                  <a:cxn ang="0">
                    <a:pos x="145" y="93"/>
                  </a:cxn>
                  <a:cxn ang="0">
                    <a:pos x="152" y="72"/>
                  </a:cxn>
                  <a:cxn ang="0">
                    <a:pos x="163" y="63"/>
                  </a:cxn>
                  <a:cxn ang="0">
                    <a:pos x="183" y="45"/>
                  </a:cxn>
                  <a:cxn ang="0">
                    <a:pos x="189" y="44"/>
                  </a:cxn>
                  <a:cxn ang="0">
                    <a:pos x="208" y="29"/>
                  </a:cxn>
                  <a:cxn ang="0">
                    <a:pos x="228" y="19"/>
                  </a:cxn>
                  <a:cxn ang="0">
                    <a:pos x="251" y="4"/>
                  </a:cxn>
                  <a:cxn ang="0">
                    <a:pos x="256" y="8"/>
                  </a:cxn>
                  <a:cxn ang="0">
                    <a:pos x="271" y="1"/>
                  </a:cxn>
                  <a:cxn ang="0">
                    <a:pos x="277" y="15"/>
                  </a:cxn>
                  <a:cxn ang="0">
                    <a:pos x="298" y="15"/>
                  </a:cxn>
                  <a:cxn ang="0">
                    <a:pos x="298" y="33"/>
                  </a:cxn>
                  <a:cxn ang="0">
                    <a:pos x="302" y="46"/>
                  </a:cxn>
                  <a:cxn ang="0">
                    <a:pos x="304" y="57"/>
                  </a:cxn>
                  <a:cxn ang="0">
                    <a:pos x="286" y="72"/>
                  </a:cxn>
                  <a:cxn ang="0">
                    <a:pos x="273" y="41"/>
                  </a:cxn>
                  <a:cxn ang="0">
                    <a:pos x="250" y="70"/>
                  </a:cxn>
                  <a:cxn ang="0">
                    <a:pos x="221" y="84"/>
                  </a:cxn>
                  <a:cxn ang="0">
                    <a:pos x="196" y="63"/>
                  </a:cxn>
                  <a:cxn ang="0">
                    <a:pos x="181" y="95"/>
                  </a:cxn>
                  <a:cxn ang="0">
                    <a:pos x="158" y="91"/>
                  </a:cxn>
                  <a:cxn ang="0">
                    <a:pos x="146" y="107"/>
                  </a:cxn>
                  <a:cxn ang="0">
                    <a:pos x="132" y="145"/>
                  </a:cxn>
                  <a:cxn ang="0">
                    <a:pos x="113" y="188"/>
                  </a:cxn>
                  <a:cxn ang="0">
                    <a:pos x="111" y="219"/>
                  </a:cxn>
                  <a:cxn ang="0">
                    <a:pos x="92" y="228"/>
                  </a:cxn>
                  <a:cxn ang="0">
                    <a:pos x="85" y="283"/>
                  </a:cxn>
                  <a:cxn ang="0">
                    <a:pos x="90" y="310"/>
                  </a:cxn>
                  <a:cxn ang="0">
                    <a:pos x="83" y="333"/>
                  </a:cxn>
                  <a:cxn ang="0">
                    <a:pos x="75" y="347"/>
                  </a:cxn>
                </a:cxnLst>
                <a:rect l="0" t="0" r="r" b="b"/>
                <a:pathLst>
                  <a:path w="314" h="373">
                    <a:moveTo>
                      <a:pt x="75" y="347"/>
                    </a:moveTo>
                    <a:lnTo>
                      <a:pt x="74" y="345"/>
                    </a:lnTo>
                    <a:lnTo>
                      <a:pt x="70" y="347"/>
                    </a:lnTo>
                    <a:lnTo>
                      <a:pt x="70" y="346"/>
                    </a:lnTo>
                    <a:lnTo>
                      <a:pt x="68" y="344"/>
                    </a:lnTo>
                    <a:lnTo>
                      <a:pt x="67" y="340"/>
                    </a:lnTo>
                    <a:lnTo>
                      <a:pt x="68" y="338"/>
                    </a:lnTo>
                    <a:lnTo>
                      <a:pt x="67" y="335"/>
                    </a:lnTo>
                    <a:lnTo>
                      <a:pt x="65" y="337"/>
                    </a:lnTo>
                    <a:lnTo>
                      <a:pt x="65" y="340"/>
                    </a:lnTo>
                    <a:lnTo>
                      <a:pt x="66" y="343"/>
                    </a:lnTo>
                    <a:lnTo>
                      <a:pt x="65" y="344"/>
                    </a:lnTo>
                    <a:lnTo>
                      <a:pt x="63" y="347"/>
                    </a:lnTo>
                    <a:lnTo>
                      <a:pt x="62" y="349"/>
                    </a:lnTo>
                    <a:lnTo>
                      <a:pt x="60" y="351"/>
                    </a:lnTo>
                    <a:lnTo>
                      <a:pt x="57" y="349"/>
                    </a:lnTo>
                    <a:lnTo>
                      <a:pt x="52" y="353"/>
                    </a:lnTo>
                    <a:lnTo>
                      <a:pt x="53" y="354"/>
                    </a:lnTo>
                    <a:lnTo>
                      <a:pt x="50" y="357"/>
                    </a:lnTo>
                    <a:lnTo>
                      <a:pt x="47" y="360"/>
                    </a:lnTo>
                    <a:lnTo>
                      <a:pt x="39" y="368"/>
                    </a:lnTo>
                    <a:lnTo>
                      <a:pt x="38" y="370"/>
                    </a:lnTo>
                    <a:lnTo>
                      <a:pt x="37" y="370"/>
                    </a:lnTo>
                    <a:lnTo>
                      <a:pt x="35" y="370"/>
                    </a:lnTo>
                    <a:lnTo>
                      <a:pt x="24" y="373"/>
                    </a:lnTo>
                    <a:lnTo>
                      <a:pt x="23" y="370"/>
                    </a:lnTo>
                    <a:lnTo>
                      <a:pt x="21" y="369"/>
                    </a:lnTo>
                    <a:lnTo>
                      <a:pt x="20" y="371"/>
                    </a:lnTo>
                    <a:lnTo>
                      <a:pt x="18" y="370"/>
                    </a:lnTo>
                    <a:lnTo>
                      <a:pt x="20" y="368"/>
                    </a:lnTo>
                    <a:lnTo>
                      <a:pt x="15" y="366"/>
                    </a:lnTo>
                    <a:lnTo>
                      <a:pt x="11" y="362"/>
                    </a:lnTo>
                    <a:lnTo>
                      <a:pt x="8" y="361"/>
                    </a:lnTo>
                    <a:lnTo>
                      <a:pt x="5" y="356"/>
                    </a:lnTo>
                    <a:lnTo>
                      <a:pt x="7" y="352"/>
                    </a:lnTo>
                    <a:lnTo>
                      <a:pt x="6" y="350"/>
                    </a:lnTo>
                    <a:lnTo>
                      <a:pt x="8" y="350"/>
                    </a:lnTo>
                    <a:lnTo>
                      <a:pt x="8" y="353"/>
                    </a:lnTo>
                    <a:lnTo>
                      <a:pt x="10" y="351"/>
                    </a:lnTo>
                    <a:lnTo>
                      <a:pt x="13" y="354"/>
                    </a:lnTo>
                    <a:lnTo>
                      <a:pt x="12" y="352"/>
                    </a:lnTo>
                    <a:lnTo>
                      <a:pt x="13" y="350"/>
                    </a:lnTo>
                    <a:lnTo>
                      <a:pt x="16" y="349"/>
                    </a:lnTo>
                    <a:lnTo>
                      <a:pt x="13" y="350"/>
                    </a:lnTo>
                    <a:lnTo>
                      <a:pt x="12" y="351"/>
                    </a:lnTo>
                    <a:lnTo>
                      <a:pt x="10" y="349"/>
                    </a:lnTo>
                    <a:lnTo>
                      <a:pt x="10" y="347"/>
                    </a:lnTo>
                    <a:lnTo>
                      <a:pt x="13" y="344"/>
                    </a:lnTo>
                    <a:lnTo>
                      <a:pt x="15" y="342"/>
                    </a:lnTo>
                    <a:lnTo>
                      <a:pt x="13" y="343"/>
                    </a:lnTo>
                    <a:lnTo>
                      <a:pt x="11" y="342"/>
                    </a:lnTo>
                    <a:lnTo>
                      <a:pt x="13" y="339"/>
                    </a:lnTo>
                    <a:lnTo>
                      <a:pt x="14" y="337"/>
                    </a:lnTo>
                    <a:lnTo>
                      <a:pt x="10" y="342"/>
                    </a:lnTo>
                    <a:lnTo>
                      <a:pt x="10" y="339"/>
                    </a:lnTo>
                    <a:lnTo>
                      <a:pt x="9" y="337"/>
                    </a:lnTo>
                    <a:lnTo>
                      <a:pt x="9" y="339"/>
                    </a:lnTo>
                    <a:lnTo>
                      <a:pt x="9" y="341"/>
                    </a:lnTo>
                    <a:lnTo>
                      <a:pt x="7" y="343"/>
                    </a:lnTo>
                    <a:lnTo>
                      <a:pt x="4" y="343"/>
                    </a:lnTo>
                    <a:lnTo>
                      <a:pt x="5" y="340"/>
                    </a:lnTo>
                    <a:lnTo>
                      <a:pt x="4" y="343"/>
                    </a:lnTo>
                    <a:lnTo>
                      <a:pt x="2" y="342"/>
                    </a:lnTo>
                    <a:lnTo>
                      <a:pt x="1" y="337"/>
                    </a:lnTo>
                    <a:lnTo>
                      <a:pt x="5" y="332"/>
                    </a:lnTo>
                    <a:lnTo>
                      <a:pt x="5" y="337"/>
                    </a:lnTo>
                    <a:lnTo>
                      <a:pt x="6" y="334"/>
                    </a:lnTo>
                    <a:lnTo>
                      <a:pt x="8" y="335"/>
                    </a:lnTo>
                    <a:lnTo>
                      <a:pt x="9" y="334"/>
                    </a:lnTo>
                    <a:lnTo>
                      <a:pt x="8" y="333"/>
                    </a:lnTo>
                    <a:lnTo>
                      <a:pt x="12" y="332"/>
                    </a:lnTo>
                    <a:lnTo>
                      <a:pt x="15" y="330"/>
                    </a:lnTo>
                    <a:lnTo>
                      <a:pt x="11" y="331"/>
                    </a:lnTo>
                    <a:lnTo>
                      <a:pt x="9" y="331"/>
                    </a:lnTo>
                    <a:lnTo>
                      <a:pt x="7" y="330"/>
                    </a:lnTo>
                    <a:lnTo>
                      <a:pt x="8" y="328"/>
                    </a:lnTo>
                    <a:lnTo>
                      <a:pt x="10" y="327"/>
                    </a:lnTo>
                    <a:lnTo>
                      <a:pt x="11" y="321"/>
                    </a:lnTo>
                    <a:lnTo>
                      <a:pt x="7" y="321"/>
                    </a:lnTo>
                    <a:lnTo>
                      <a:pt x="4" y="322"/>
                    </a:lnTo>
                    <a:lnTo>
                      <a:pt x="1" y="319"/>
                    </a:lnTo>
                    <a:lnTo>
                      <a:pt x="3" y="317"/>
                    </a:lnTo>
                    <a:lnTo>
                      <a:pt x="7" y="313"/>
                    </a:lnTo>
                    <a:lnTo>
                      <a:pt x="6" y="311"/>
                    </a:lnTo>
                    <a:lnTo>
                      <a:pt x="3" y="312"/>
                    </a:lnTo>
                    <a:lnTo>
                      <a:pt x="1" y="311"/>
                    </a:lnTo>
                    <a:lnTo>
                      <a:pt x="0" y="308"/>
                    </a:lnTo>
                    <a:lnTo>
                      <a:pt x="2" y="303"/>
                    </a:lnTo>
                    <a:lnTo>
                      <a:pt x="5" y="300"/>
                    </a:lnTo>
                    <a:lnTo>
                      <a:pt x="2" y="297"/>
                    </a:lnTo>
                    <a:lnTo>
                      <a:pt x="0" y="293"/>
                    </a:lnTo>
                    <a:lnTo>
                      <a:pt x="2" y="291"/>
                    </a:lnTo>
                    <a:lnTo>
                      <a:pt x="1" y="283"/>
                    </a:lnTo>
                    <a:lnTo>
                      <a:pt x="2" y="282"/>
                    </a:lnTo>
                    <a:lnTo>
                      <a:pt x="5" y="282"/>
                    </a:lnTo>
                    <a:lnTo>
                      <a:pt x="7" y="281"/>
                    </a:lnTo>
                    <a:lnTo>
                      <a:pt x="10" y="282"/>
                    </a:lnTo>
                    <a:lnTo>
                      <a:pt x="10" y="280"/>
                    </a:lnTo>
                    <a:lnTo>
                      <a:pt x="9" y="279"/>
                    </a:lnTo>
                    <a:lnTo>
                      <a:pt x="7" y="277"/>
                    </a:lnTo>
                    <a:lnTo>
                      <a:pt x="5" y="275"/>
                    </a:lnTo>
                    <a:lnTo>
                      <a:pt x="6" y="273"/>
                    </a:lnTo>
                    <a:lnTo>
                      <a:pt x="7" y="272"/>
                    </a:lnTo>
                    <a:lnTo>
                      <a:pt x="10" y="271"/>
                    </a:lnTo>
                    <a:lnTo>
                      <a:pt x="13" y="267"/>
                    </a:lnTo>
                    <a:lnTo>
                      <a:pt x="16" y="268"/>
                    </a:lnTo>
                    <a:lnTo>
                      <a:pt x="19" y="267"/>
                    </a:lnTo>
                    <a:lnTo>
                      <a:pt x="20" y="261"/>
                    </a:lnTo>
                    <a:lnTo>
                      <a:pt x="24" y="262"/>
                    </a:lnTo>
                    <a:lnTo>
                      <a:pt x="28" y="263"/>
                    </a:lnTo>
                    <a:lnTo>
                      <a:pt x="31" y="260"/>
                    </a:lnTo>
                    <a:lnTo>
                      <a:pt x="26" y="257"/>
                    </a:lnTo>
                    <a:lnTo>
                      <a:pt x="24" y="254"/>
                    </a:lnTo>
                    <a:lnTo>
                      <a:pt x="26" y="252"/>
                    </a:lnTo>
                    <a:lnTo>
                      <a:pt x="32" y="252"/>
                    </a:lnTo>
                    <a:lnTo>
                      <a:pt x="36" y="251"/>
                    </a:lnTo>
                    <a:lnTo>
                      <a:pt x="39" y="254"/>
                    </a:lnTo>
                    <a:lnTo>
                      <a:pt x="40" y="248"/>
                    </a:lnTo>
                    <a:lnTo>
                      <a:pt x="42" y="245"/>
                    </a:lnTo>
                    <a:lnTo>
                      <a:pt x="44" y="241"/>
                    </a:lnTo>
                    <a:lnTo>
                      <a:pt x="48" y="239"/>
                    </a:lnTo>
                    <a:lnTo>
                      <a:pt x="50" y="241"/>
                    </a:lnTo>
                    <a:lnTo>
                      <a:pt x="51" y="242"/>
                    </a:lnTo>
                    <a:lnTo>
                      <a:pt x="54" y="236"/>
                    </a:lnTo>
                    <a:lnTo>
                      <a:pt x="58" y="231"/>
                    </a:lnTo>
                    <a:lnTo>
                      <a:pt x="59" y="226"/>
                    </a:lnTo>
                    <a:lnTo>
                      <a:pt x="61" y="221"/>
                    </a:lnTo>
                    <a:lnTo>
                      <a:pt x="69" y="212"/>
                    </a:lnTo>
                    <a:lnTo>
                      <a:pt x="71" y="210"/>
                    </a:lnTo>
                    <a:lnTo>
                      <a:pt x="72" y="209"/>
                    </a:lnTo>
                    <a:lnTo>
                      <a:pt x="75" y="211"/>
                    </a:lnTo>
                    <a:lnTo>
                      <a:pt x="77" y="211"/>
                    </a:lnTo>
                    <a:lnTo>
                      <a:pt x="79" y="208"/>
                    </a:lnTo>
                    <a:lnTo>
                      <a:pt x="77" y="206"/>
                    </a:lnTo>
                    <a:lnTo>
                      <a:pt x="78" y="204"/>
                    </a:lnTo>
                    <a:lnTo>
                      <a:pt x="81" y="201"/>
                    </a:lnTo>
                    <a:lnTo>
                      <a:pt x="83" y="197"/>
                    </a:lnTo>
                    <a:lnTo>
                      <a:pt x="86" y="191"/>
                    </a:lnTo>
                    <a:lnTo>
                      <a:pt x="87" y="192"/>
                    </a:lnTo>
                    <a:lnTo>
                      <a:pt x="91" y="192"/>
                    </a:lnTo>
                    <a:lnTo>
                      <a:pt x="91" y="184"/>
                    </a:lnTo>
                    <a:lnTo>
                      <a:pt x="88" y="182"/>
                    </a:lnTo>
                    <a:lnTo>
                      <a:pt x="90" y="177"/>
                    </a:lnTo>
                    <a:lnTo>
                      <a:pt x="93" y="168"/>
                    </a:lnTo>
                    <a:lnTo>
                      <a:pt x="98" y="169"/>
                    </a:lnTo>
                    <a:lnTo>
                      <a:pt x="98" y="164"/>
                    </a:lnTo>
                    <a:lnTo>
                      <a:pt x="98" y="161"/>
                    </a:lnTo>
                    <a:lnTo>
                      <a:pt x="104" y="160"/>
                    </a:lnTo>
                    <a:lnTo>
                      <a:pt x="102" y="155"/>
                    </a:lnTo>
                    <a:lnTo>
                      <a:pt x="100" y="154"/>
                    </a:lnTo>
                    <a:lnTo>
                      <a:pt x="99" y="152"/>
                    </a:lnTo>
                    <a:lnTo>
                      <a:pt x="100" y="148"/>
                    </a:lnTo>
                    <a:lnTo>
                      <a:pt x="101" y="145"/>
                    </a:lnTo>
                    <a:lnTo>
                      <a:pt x="104" y="146"/>
                    </a:lnTo>
                    <a:lnTo>
                      <a:pt x="109" y="145"/>
                    </a:lnTo>
                    <a:lnTo>
                      <a:pt x="106" y="138"/>
                    </a:lnTo>
                    <a:lnTo>
                      <a:pt x="107" y="137"/>
                    </a:lnTo>
                    <a:lnTo>
                      <a:pt x="109" y="136"/>
                    </a:lnTo>
                    <a:lnTo>
                      <a:pt x="113" y="133"/>
                    </a:lnTo>
                    <a:lnTo>
                      <a:pt x="116" y="132"/>
                    </a:lnTo>
                    <a:lnTo>
                      <a:pt x="118" y="129"/>
                    </a:lnTo>
                    <a:lnTo>
                      <a:pt x="116" y="128"/>
                    </a:lnTo>
                    <a:lnTo>
                      <a:pt x="116" y="125"/>
                    </a:lnTo>
                    <a:lnTo>
                      <a:pt x="117" y="124"/>
                    </a:lnTo>
                    <a:lnTo>
                      <a:pt x="120" y="119"/>
                    </a:lnTo>
                    <a:lnTo>
                      <a:pt x="123" y="120"/>
                    </a:lnTo>
                    <a:lnTo>
                      <a:pt x="125" y="121"/>
                    </a:lnTo>
                    <a:lnTo>
                      <a:pt x="128" y="117"/>
                    </a:lnTo>
                    <a:lnTo>
                      <a:pt x="130" y="117"/>
                    </a:lnTo>
                    <a:lnTo>
                      <a:pt x="130" y="114"/>
                    </a:lnTo>
                    <a:lnTo>
                      <a:pt x="127" y="110"/>
                    </a:lnTo>
                    <a:lnTo>
                      <a:pt x="131" y="106"/>
                    </a:lnTo>
                    <a:lnTo>
                      <a:pt x="132" y="102"/>
                    </a:lnTo>
                    <a:lnTo>
                      <a:pt x="133" y="102"/>
                    </a:lnTo>
                    <a:lnTo>
                      <a:pt x="135" y="107"/>
                    </a:lnTo>
                    <a:lnTo>
                      <a:pt x="138" y="108"/>
                    </a:lnTo>
                    <a:lnTo>
                      <a:pt x="140" y="102"/>
                    </a:lnTo>
                    <a:lnTo>
                      <a:pt x="139" y="93"/>
                    </a:lnTo>
                    <a:lnTo>
                      <a:pt x="141" y="94"/>
                    </a:lnTo>
                    <a:lnTo>
                      <a:pt x="145" y="93"/>
                    </a:lnTo>
                    <a:lnTo>
                      <a:pt x="146" y="90"/>
                    </a:lnTo>
                    <a:lnTo>
                      <a:pt x="143" y="86"/>
                    </a:lnTo>
                    <a:lnTo>
                      <a:pt x="145" y="82"/>
                    </a:lnTo>
                    <a:lnTo>
                      <a:pt x="150" y="78"/>
                    </a:lnTo>
                    <a:lnTo>
                      <a:pt x="150" y="75"/>
                    </a:lnTo>
                    <a:lnTo>
                      <a:pt x="152" y="72"/>
                    </a:lnTo>
                    <a:lnTo>
                      <a:pt x="155" y="70"/>
                    </a:lnTo>
                    <a:lnTo>
                      <a:pt x="156" y="71"/>
                    </a:lnTo>
                    <a:lnTo>
                      <a:pt x="157" y="70"/>
                    </a:lnTo>
                    <a:lnTo>
                      <a:pt x="158" y="69"/>
                    </a:lnTo>
                    <a:lnTo>
                      <a:pt x="161" y="59"/>
                    </a:lnTo>
                    <a:lnTo>
                      <a:pt x="163" y="63"/>
                    </a:lnTo>
                    <a:lnTo>
                      <a:pt x="169" y="60"/>
                    </a:lnTo>
                    <a:lnTo>
                      <a:pt x="171" y="62"/>
                    </a:lnTo>
                    <a:lnTo>
                      <a:pt x="172" y="64"/>
                    </a:lnTo>
                    <a:lnTo>
                      <a:pt x="176" y="65"/>
                    </a:lnTo>
                    <a:lnTo>
                      <a:pt x="179" y="59"/>
                    </a:lnTo>
                    <a:lnTo>
                      <a:pt x="183" y="45"/>
                    </a:lnTo>
                    <a:lnTo>
                      <a:pt x="184" y="44"/>
                    </a:lnTo>
                    <a:lnTo>
                      <a:pt x="185" y="47"/>
                    </a:lnTo>
                    <a:lnTo>
                      <a:pt x="184" y="51"/>
                    </a:lnTo>
                    <a:lnTo>
                      <a:pt x="183" y="60"/>
                    </a:lnTo>
                    <a:lnTo>
                      <a:pt x="188" y="53"/>
                    </a:lnTo>
                    <a:lnTo>
                      <a:pt x="189" y="44"/>
                    </a:lnTo>
                    <a:lnTo>
                      <a:pt x="194" y="43"/>
                    </a:lnTo>
                    <a:lnTo>
                      <a:pt x="198" y="36"/>
                    </a:lnTo>
                    <a:lnTo>
                      <a:pt x="200" y="38"/>
                    </a:lnTo>
                    <a:lnTo>
                      <a:pt x="204" y="44"/>
                    </a:lnTo>
                    <a:lnTo>
                      <a:pt x="207" y="33"/>
                    </a:lnTo>
                    <a:lnTo>
                      <a:pt x="208" y="29"/>
                    </a:lnTo>
                    <a:lnTo>
                      <a:pt x="214" y="31"/>
                    </a:lnTo>
                    <a:lnTo>
                      <a:pt x="219" y="39"/>
                    </a:lnTo>
                    <a:lnTo>
                      <a:pt x="220" y="36"/>
                    </a:lnTo>
                    <a:lnTo>
                      <a:pt x="223" y="27"/>
                    </a:lnTo>
                    <a:lnTo>
                      <a:pt x="227" y="19"/>
                    </a:lnTo>
                    <a:lnTo>
                      <a:pt x="228" y="19"/>
                    </a:lnTo>
                    <a:lnTo>
                      <a:pt x="231" y="20"/>
                    </a:lnTo>
                    <a:lnTo>
                      <a:pt x="233" y="15"/>
                    </a:lnTo>
                    <a:lnTo>
                      <a:pt x="236" y="10"/>
                    </a:lnTo>
                    <a:lnTo>
                      <a:pt x="239" y="7"/>
                    </a:lnTo>
                    <a:lnTo>
                      <a:pt x="246" y="4"/>
                    </a:lnTo>
                    <a:lnTo>
                      <a:pt x="251" y="4"/>
                    </a:lnTo>
                    <a:lnTo>
                      <a:pt x="244" y="17"/>
                    </a:lnTo>
                    <a:lnTo>
                      <a:pt x="243" y="21"/>
                    </a:lnTo>
                    <a:lnTo>
                      <a:pt x="242" y="31"/>
                    </a:lnTo>
                    <a:lnTo>
                      <a:pt x="244" y="33"/>
                    </a:lnTo>
                    <a:lnTo>
                      <a:pt x="248" y="24"/>
                    </a:lnTo>
                    <a:lnTo>
                      <a:pt x="256" y="8"/>
                    </a:lnTo>
                    <a:lnTo>
                      <a:pt x="260" y="4"/>
                    </a:lnTo>
                    <a:lnTo>
                      <a:pt x="261" y="8"/>
                    </a:lnTo>
                    <a:lnTo>
                      <a:pt x="261" y="23"/>
                    </a:lnTo>
                    <a:lnTo>
                      <a:pt x="264" y="20"/>
                    </a:lnTo>
                    <a:lnTo>
                      <a:pt x="266" y="16"/>
                    </a:lnTo>
                    <a:lnTo>
                      <a:pt x="271" y="1"/>
                    </a:lnTo>
                    <a:lnTo>
                      <a:pt x="276" y="0"/>
                    </a:lnTo>
                    <a:lnTo>
                      <a:pt x="280" y="0"/>
                    </a:lnTo>
                    <a:lnTo>
                      <a:pt x="281" y="2"/>
                    </a:lnTo>
                    <a:lnTo>
                      <a:pt x="279" y="7"/>
                    </a:lnTo>
                    <a:lnTo>
                      <a:pt x="277" y="11"/>
                    </a:lnTo>
                    <a:lnTo>
                      <a:pt x="277" y="15"/>
                    </a:lnTo>
                    <a:lnTo>
                      <a:pt x="275" y="21"/>
                    </a:lnTo>
                    <a:lnTo>
                      <a:pt x="280" y="23"/>
                    </a:lnTo>
                    <a:lnTo>
                      <a:pt x="282" y="16"/>
                    </a:lnTo>
                    <a:lnTo>
                      <a:pt x="287" y="5"/>
                    </a:lnTo>
                    <a:lnTo>
                      <a:pt x="289" y="6"/>
                    </a:lnTo>
                    <a:lnTo>
                      <a:pt x="298" y="15"/>
                    </a:lnTo>
                    <a:lnTo>
                      <a:pt x="302" y="17"/>
                    </a:lnTo>
                    <a:lnTo>
                      <a:pt x="307" y="17"/>
                    </a:lnTo>
                    <a:lnTo>
                      <a:pt x="310" y="21"/>
                    </a:lnTo>
                    <a:lnTo>
                      <a:pt x="311" y="26"/>
                    </a:lnTo>
                    <a:lnTo>
                      <a:pt x="304" y="32"/>
                    </a:lnTo>
                    <a:lnTo>
                      <a:pt x="298" y="33"/>
                    </a:lnTo>
                    <a:lnTo>
                      <a:pt x="286" y="32"/>
                    </a:lnTo>
                    <a:lnTo>
                      <a:pt x="287" y="33"/>
                    </a:lnTo>
                    <a:lnTo>
                      <a:pt x="290" y="38"/>
                    </a:lnTo>
                    <a:lnTo>
                      <a:pt x="296" y="42"/>
                    </a:lnTo>
                    <a:lnTo>
                      <a:pt x="298" y="47"/>
                    </a:lnTo>
                    <a:lnTo>
                      <a:pt x="302" y="46"/>
                    </a:lnTo>
                    <a:lnTo>
                      <a:pt x="306" y="45"/>
                    </a:lnTo>
                    <a:lnTo>
                      <a:pt x="310" y="45"/>
                    </a:lnTo>
                    <a:lnTo>
                      <a:pt x="314" y="49"/>
                    </a:lnTo>
                    <a:lnTo>
                      <a:pt x="312" y="54"/>
                    </a:lnTo>
                    <a:lnTo>
                      <a:pt x="309" y="57"/>
                    </a:lnTo>
                    <a:lnTo>
                      <a:pt x="304" y="57"/>
                    </a:lnTo>
                    <a:lnTo>
                      <a:pt x="300" y="59"/>
                    </a:lnTo>
                    <a:lnTo>
                      <a:pt x="295" y="67"/>
                    </a:lnTo>
                    <a:lnTo>
                      <a:pt x="289" y="76"/>
                    </a:lnTo>
                    <a:lnTo>
                      <a:pt x="285" y="81"/>
                    </a:lnTo>
                    <a:lnTo>
                      <a:pt x="285" y="78"/>
                    </a:lnTo>
                    <a:lnTo>
                      <a:pt x="286" y="72"/>
                    </a:lnTo>
                    <a:lnTo>
                      <a:pt x="291" y="59"/>
                    </a:lnTo>
                    <a:lnTo>
                      <a:pt x="290" y="55"/>
                    </a:lnTo>
                    <a:lnTo>
                      <a:pt x="286" y="49"/>
                    </a:lnTo>
                    <a:lnTo>
                      <a:pt x="282" y="47"/>
                    </a:lnTo>
                    <a:lnTo>
                      <a:pt x="276" y="41"/>
                    </a:lnTo>
                    <a:lnTo>
                      <a:pt x="273" y="41"/>
                    </a:lnTo>
                    <a:lnTo>
                      <a:pt x="270" y="42"/>
                    </a:lnTo>
                    <a:lnTo>
                      <a:pt x="259" y="43"/>
                    </a:lnTo>
                    <a:lnTo>
                      <a:pt x="255" y="49"/>
                    </a:lnTo>
                    <a:lnTo>
                      <a:pt x="251" y="56"/>
                    </a:lnTo>
                    <a:lnTo>
                      <a:pt x="250" y="62"/>
                    </a:lnTo>
                    <a:lnTo>
                      <a:pt x="250" y="70"/>
                    </a:lnTo>
                    <a:lnTo>
                      <a:pt x="249" y="77"/>
                    </a:lnTo>
                    <a:lnTo>
                      <a:pt x="242" y="84"/>
                    </a:lnTo>
                    <a:lnTo>
                      <a:pt x="239" y="90"/>
                    </a:lnTo>
                    <a:lnTo>
                      <a:pt x="237" y="88"/>
                    </a:lnTo>
                    <a:lnTo>
                      <a:pt x="230" y="80"/>
                    </a:lnTo>
                    <a:lnTo>
                      <a:pt x="221" y="84"/>
                    </a:lnTo>
                    <a:lnTo>
                      <a:pt x="213" y="83"/>
                    </a:lnTo>
                    <a:lnTo>
                      <a:pt x="210" y="81"/>
                    </a:lnTo>
                    <a:lnTo>
                      <a:pt x="206" y="72"/>
                    </a:lnTo>
                    <a:lnTo>
                      <a:pt x="200" y="63"/>
                    </a:lnTo>
                    <a:lnTo>
                      <a:pt x="198" y="62"/>
                    </a:lnTo>
                    <a:lnTo>
                      <a:pt x="196" y="63"/>
                    </a:lnTo>
                    <a:lnTo>
                      <a:pt x="190" y="73"/>
                    </a:lnTo>
                    <a:lnTo>
                      <a:pt x="190" y="72"/>
                    </a:lnTo>
                    <a:lnTo>
                      <a:pt x="188" y="72"/>
                    </a:lnTo>
                    <a:lnTo>
                      <a:pt x="183" y="72"/>
                    </a:lnTo>
                    <a:lnTo>
                      <a:pt x="181" y="88"/>
                    </a:lnTo>
                    <a:lnTo>
                      <a:pt x="181" y="95"/>
                    </a:lnTo>
                    <a:lnTo>
                      <a:pt x="179" y="99"/>
                    </a:lnTo>
                    <a:lnTo>
                      <a:pt x="177" y="98"/>
                    </a:lnTo>
                    <a:lnTo>
                      <a:pt x="174" y="96"/>
                    </a:lnTo>
                    <a:lnTo>
                      <a:pt x="168" y="94"/>
                    </a:lnTo>
                    <a:lnTo>
                      <a:pt x="159" y="89"/>
                    </a:lnTo>
                    <a:lnTo>
                      <a:pt x="158" y="91"/>
                    </a:lnTo>
                    <a:lnTo>
                      <a:pt x="158" y="101"/>
                    </a:lnTo>
                    <a:lnTo>
                      <a:pt x="157" y="104"/>
                    </a:lnTo>
                    <a:lnTo>
                      <a:pt x="156" y="108"/>
                    </a:lnTo>
                    <a:lnTo>
                      <a:pt x="152" y="108"/>
                    </a:lnTo>
                    <a:lnTo>
                      <a:pt x="147" y="107"/>
                    </a:lnTo>
                    <a:lnTo>
                      <a:pt x="146" y="107"/>
                    </a:lnTo>
                    <a:lnTo>
                      <a:pt x="143" y="109"/>
                    </a:lnTo>
                    <a:lnTo>
                      <a:pt x="135" y="126"/>
                    </a:lnTo>
                    <a:lnTo>
                      <a:pt x="135" y="129"/>
                    </a:lnTo>
                    <a:lnTo>
                      <a:pt x="136" y="136"/>
                    </a:lnTo>
                    <a:lnTo>
                      <a:pt x="135" y="141"/>
                    </a:lnTo>
                    <a:lnTo>
                      <a:pt x="132" y="145"/>
                    </a:lnTo>
                    <a:lnTo>
                      <a:pt x="125" y="158"/>
                    </a:lnTo>
                    <a:lnTo>
                      <a:pt x="121" y="164"/>
                    </a:lnTo>
                    <a:lnTo>
                      <a:pt x="116" y="164"/>
                    </a:lnTo>
                    <a:lnTo>
                      <a:pt x="115" y="167"/>
                    </a:lnTo>
                    <a:lnTo>
                      <a:pt x="115" y="180"/>
                    </a:lnTo>
                    <a:lnTo>
                      <a:pt x="113" y="188"/>
                    </a:lnTo>
                    <a:lnTo>
                      <a:pt x="111" y="194"/>
                    </a:lnTo>
                    <a:lnTo>
                      <a:pt x="108" y="200"/>
                    </a:lnTo>
                    <a:lnTo>
                      <a:pt x="105" y="207"/>
                    </a:lnTo>
                    <a:lnTo>
                      <a:pt x="107" y="209"/>
                    </a:lnTo>
                    <a:lnTo>
                      <a:pt x="109" y="212"/>
                    </a:lnTo>
                    <a:lnTo>
                      <a:pt x="111" y="219"/>
                    </a:lnTo>
                    <a:lnTo>
                      <a:pt x="110" y="222"/>
                    </a:lnTo>
                    <a:lnTo>
                      <a:pt x="107" y="224"/>
                    </a:lnTo>
                    <a:lnTo>
                      <a:pt x="103" y="224"/>
                    </a:lnTo>
                    <a:lnTo>
                      <a:pt x="98" y="224"/>
                    </a:lnTo>
                    <a:lnTo>
                      <a:pt x="95" y="225"/>
                    </a:lnTo>
                    <a:lnTo>
                      <a:pt x="92" y="228"/>
                    </a:lnTo>
                    <a:lnTo>
                      <a:pt x="88" y="234"/>
                    </a:lnTo>
                    <a:lnTo>
                      <a:pt x="86" y="240"/>
                    </a:lnTo>
                    <a:lnTo>
                      <a:pt x="86" y="248"/>
                    </a:lnTo>
                    <a:lnTo>
                      <a:pt x="84" y="261"/>
                    </a:lnTo>
                    <a:lnTo>
                      <a:pt x="87" y="270"/>
                    </a:lnTo>
                    <a:lnTo>
                      <a:pt x="85" y="283"/>
                    </a:lnTo>
                    <a:lnTo>
                      <a:pt x="89" y="288"/>
                    </a:lnTo>
                    <a:lnTo>
                      <a:pt x="93" y="290"/>
                    </a:lnTo>
                    <a:lnTo>
                      <a:pt x="94" y="292"/>
                    </a:lnTo>
                    <a:lnTo>
                      <a:pt x="92" y="300"/>
                    </a:lnTo>
                    <a:lnTo>
                      <a:pt x="87" y="302"/>
                    </a:lnTo>
                    <a:lnTo>
                      <a:pt x="90" y="310"/>
                    </a:lnTo>
                    <a:lnTo>
                      <a:pt x="91" y="315"/>
                    </a:lnTo>
                    <a:lnTo>
                      <a:pt x="90" y="319"/>
                    </a:lnTo>
                    <a:lnTo>
                      <a:pt x="90" y="324"/>
                    </a:lnTo>
                    <a:lnTo>
                      <a:pt x="85" y="329"/>
                    </a:lnTo>
                    <a:lnTo>
                      <a:pt x="83" y="329"/>
                    </a:lnTo>
                    <a:lnTo>
                      <a:pt x="83" y="333"/>
                    </a:lnTo>
                    <a:lnTo>
                      <a:pt x="80" y="336"/>
                    </a:lnTo>
                    <a:lnTo>
                      <a:pt x="81" y="345"/>
                    </a:lnTo>
                    <a:lnTo>
                      <a:pt x="79" y="352"/>
                    </a:lnTo>
                    <a:lnTo>
                      <a:pt x="77" y="352"/>
                    </a:lnTo>
                    <a:lnTo>
                      <a:pt x="76" y="349"/>
                    </a:lnTo>
                    <a:lnTo>
                      <a:pt x="75" y="347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35" name="Freeform 535"/>
              <p:cNvSpPr>
                <a:spLocks/>
              </p:cNvSpPr>
              <p:nvPr/>
            </p:nvSpPr>
            <p:spPr bwMode="auto">
              <a:xfrm>
                <a:off x="3285" y="1366"/>
                <a:ext cx="120" cy="199"/>
              </a:xfrm>
              <a:custGeom>
                <a:avLst/>
                <a:gdLst/>
                <a:ahLst/>
                <a:cxnLst>
                  <a:cxn ang="0">
                    <a:pos x="28" y="36"/>
                  </a:cxn>
                  <a:cxn ang="0">
                    <a:pos x="39" y="45"/>
                  </a:cxn>
                  <a:cxn ang="0">
                    <a:pos x="41" y="21"/>
                  </a:cxn>
                  <a:cxn ang="0">
                    <a:pos x="46" y="15"/>
                  </a:cxn>
                  <a:cxn ang="0">
                    <a:pos x="58" y="53"/>
                  </a:cxn>
                  <a:cxn ang="0">
                    <a:pos x="65" y="53"/>
                  </a:cxn>
                  <a:cxn ang="0">
                    <a:pos x="62" y="34"/>
                  </a:cxn>
                  <a:cxn ang="0">
                    <a:pos x="60" y="13"/>
                  </a:cxn>
                  <a:cxn ang="0">
                    <a:pos x="70" y="3"/>
                  </a:cxn>
                  <a:cxn ang="0">
                    <a:pos x="80" y="10"/>
                  </a:cxn>
                  <a:cxn ang="0">
                    <a:pos x="82" y="28"/>
                  </a:cxn>
                  <a:cxn ang="0">
                    <a:pos x="82" y="41"/>
                  </a:cxn>
                  <a:cxn ang="0">
                    <a:pos x="89" y="35"/>
                  </a:cxn>
                  <a:cxn ang="0">
                    <a:pos x="95" y="43"/>
                  </a:cxn>
                  <a:cxn ang="0">
                    <a:pos x="103" y="58"/>
                  </a:cxn>
                  <a:cxn ang="0">
                    <a:pos x="117" y="73"/>
                  </a:cxn>
                  <a:cxn ang="0">
                    <a:pos x="113" y="87"/>
                  </a:cxn>
                  <a:cxn ang="0">
                    <a:pos x="98" y="102"/>
                  </a:cxn>
                  <a:cxn ang="0">
                    <a:pos x="89" y="155"/>
                  </a:cxn>
                  <a:cxn ang="0">
                    <a:pos x="79" y="171"/>
                  </a:cxn>
                  <a:cxn ang="0">
                    <a:pos x="76" y="194"/>
                  </a:cxn>
                  <a:cxn ang="0">
                    <a:pos x="69" y="199"/>
                  </a:cxn>
                  <a:cxn ang="0">
                    <a:pos x="50" y="178"/>
                  </a:cxn>
                  <a:cxn ang="0">
                    <a:pos x="46" y="155"/>
                  </a:cxn>
                  <a:cxn ang="0">
                    <a:pos x="64" y="151"/>
                  </a:cxn>
                  <a:cxn ang="0">
                    <a:pos x="66" y="134"/>
                  </a:cxn>
                  <a:cxn ang="0">
                    <a:pos x="47" y="141"/>
                  </a:cxn>
                  <a:cxn ang="0">
                    <a:pos x="36" y="129"/>
                  </a:cxn>
                  <a:cxn ang="0">
                    <a:pos x="48" y="121"/>
                  </a:cxn>
                  <a:cxn ang="0">
                    <a:pos x="68" y="101"/>
                  </a:cxn>
                  <a:cxn ang="0">
                    <a:pos x="50" y="82"/>
                  </a:cxn>
                  <a:cxn ang="0">
                    <a:pos x="41" y="103"/>
                  </a:cxn>
                  <a:cxn ang="0">
                    <a:pos x="32" y="113"/>
                  </a:cxn>
                  <a:cxn ang="0">
                    <a:pos x="24" y="103"/>
                  </a:cxn>
                  <a:cxn ang="0">
                    <a:pos x="13" y="87"/>
                  </a:cxn>
                  <a:cxn ang="0">
                    <a:pos x="19" y="64"/>
                  </a:cxn>
                  <a:cxn ang="0">
                    <a:pos x="7" y="57"/>
                  </a:cxn>
                  <a:cxn ang="0">
                    <a:pos x="0" y="33"/>
                  </a:cxn>
                  <a:cxn ang="0">
                    <a:pos x="7" y="21"/>
                  </a:cxn>
                  <a:cxn ang="0">
                    <a:pos x="18" y="19"/>
                  </a:cxn>
                  <a:cxn ang="0">
                    <a:pos x="28" y="15"/>
                  </a:cxn>
                </a:cxnLst>
                <a:rect l="0" t="0" r="r" b="b"/>
                <a:pathLst>
                  <a:path w="120" h="199">
                    <a:moveTo>
                      <a:pt x="28" y="15"/>
                    </a:moveTo>
                    <a:lnTo>
                      <a:pt x="28" y="36"/>
                    </a:lnTo>
                    <a:lnTo>
                      <a:pt x="29" y="40"/>
                    </a:lnTo>
                    <a:lnTo>
                      <a:pt x="39" y="45"/>
                    </a:lnTo>
                    <a:lnTo>
                      <a:pt x="40" y="33"/>
                    </a:lnTo>
                    <a:lnTo>
                      <a:pt x="41" y="21"/>
                    </a:lnTo>
                    <a:lnTo>
                      <a:pt x="44" y="16"/>
                    </a:lnTo>
                    <a:lnTo>
                      <a:pt x="46" y="15"/>
                    </a:lnTo>
                    <a:lnTo>
                      <a:pt x="51" y="30"/>
                    </a:lnTo>
                    <a:lnTo>
                      <a:pt x="58" y="53"/>
                    </a:lnTo>
                    <a:lnTo>
                      <a:pt x="62" y="59"/>
                    </a:lnTo>
                    <a:lnTo>
                      <a:pt x="65" y="53"/>
                    </a:lnTo>
                    <a:lnTo>
                      <a:pt x="64" y="44"/>
                    </a:lnTo>
                    <a:lnTo>
                      <a:pt x="62" y="34"/>
                    </a:lnTo>
                    <a:lnTo>
                      <a:pt x="60" y="19"/>
                    </a:lnTo>
                    <a:lnTo>
                      <a:pt x="60" y="13"/>
                    </a:lnTo>
                    <a:lnTo>
                      <a:pt x="65" y="0"/>
                    </a:lnTo>
                    <a:lnTo>
                      <a:pt x="70" y="3"/>
                    </a:lnTo>
                    <a:lnTo>
                      <a:pt x="73" y="9"/>
                    </a:lnTo>
                    <a:lnTo>
                      <a:pt x="80" y="10"/>
                    </a:lnTo>
                    <a:lnTo>
                      <a:pt x="83" y="15"/>
                    </a:lnTo>
                    <a:lnTo>
                      <a:pt x="82" y="28"/>
                    </a:lnTo>
                    <a:lnTo>
                      <a:pt x="81" y="37"/>
                    </a:lnTo>
                    <a:lnTo>
                      <a:pt x="82" y="41"/>
                    </a:lnTo>
                    <a:lnTo>
                      <a:pt x="85" y="45"/>
                    </a:lnTo>
                    <a:lnTo>
                      <a:pt x="89" y="35"/>
                    </a:lnTo>
                    <a:lnTo>
                      <a:pt x="91" y="32"/>
                    </a:lnTo>
                    <a:lnTo>
                      <a:pt x="95" y="43"/>
                    </a:lnTo>
                    <a:lnTo>
                      <a:pt x="99" y="53"/>
                    </a:lnTo>
                    <a:lnTo>
                      <a:pt x="103" y="58"/>
                    </a:lnTo>
                    <a:lnTo>
                      <a:pt x="108" y="61"/>
                    </a:lnTo>
                    <a:lnTo>
                      <a:pt x="117" y="73"/>
                    </a:lnTo>
                    <a:lnTo>
                      <a:pt x="120" y="80"/>
                    </a:lnTo>
                    <a:lnTo>
                      <a:pt x="113" y="87"/>
                    </a:lnTo>
                    <a:lnTo>
                      <a:pt x="102" y="94"/>
                    </a:lnTo>
                    <a:lnTo>
                      <a:pt x="98" y="102"/>
                    </a:lnTo>
                    <a:lnTo>
                      <a:pt x="94" y="132"/>
                    </a:lnTo>
                    <a:lnTo>
                      <a:pt x="89" y="155"/>
                    </a:lnTo>
                    <a:lnTo>
                      <a:pt x="83" y="157"/>
                    </a:lnTo>
                    <a:lnTo>
                      <a:pt x="79" y="171"/>
                    </a:lnTo>
                    <a:lnTo>
                      <a:pt x="76" y="185"/>
                    </a:lnTo>
                    <a:lnTo>
                      <a:pt x="76" y="194"/>
                    </a:lnTo>
                    <a:lnTo>
                      <a:pt x="72" y="199"/>
                    </a:lnTo>
                    <a:lnTo>
                      <a:pt x="69" y="199"/>
                    </a:lnTo>
                    <a:lnTo>
                      <a:pt x="60" y="190"/>
                    </a:lnTo>
                    <a:lnTo>
                      <a:pt x="50" y="178"/>
                    </a:lnTo>
                    <a:lnTo>
                      <a:pt x="43" y="164"/>
                    </a:lnTo>
                    <a:lnTo>
                      <a:pt x="46" y="155"/>
                    </a:lnTo>
                    <a:lnTo>
                      <a:pt x="54" y="154"/>
                    </a:lnTo>
                    <a:lnTo>
                      <a:pt x="64" y="151"/>
                    </a:lnTo>
                    <a:lnTo>
                      <a:pt x="69" y="141"/>
                    </a:lnTo>
                    <a:lnTo>
                      <a:pt x="66" y="134"/>
                    </a:lnTo>
                    <a:lnTo>
                      <a:pt x="56" y="138"/>
                    </a:lnTo>
                    <a:lnTo>
                      <a:pt x="47" y="141"/>
                    </a:lnTo>
                    <a:lnTo>
                      <a:pt x="38" y="142"/>
                    </a:lnTo>
                    <a:lnTo>
                      <a:pt x="36" y="129"/>
                    </a:lnTo>
                    <a:lnTo>
                      <a:pt x="41" y="127"/>
                    </a:lnTo>
                    <a:lnTo>
                      <a:pt x="48" y="121"/>
                    </a:lnTo>
                    <a:lnTo>
                      <a:pt x="60" y="113"/>
                    </a:lnTo>
                    <a:lnTo>
                      <a:pt x="68" y="101"/>
                    </a:lnTo>
                    <a:lnTo>
                      <a:pt x="54" y="90"/>
                    </a:lnTo>
                    <a:lnTo>
                      <a:pt x="50" y="82"/>
                    </a:lnTo>
                    <a:lnTo>
                      <a:pt x="46" y="85"/>
                    </a:lnTo>
                    <a:lnTo>
                      <a:pt x="41" y="103"/>
                    </a:lnTo>
                    <a:lnTo>
                      <a:pt x="35" y="111"/>
                    </a:lnTo>
                    <a:lnTo>
                      <a:pt x="32" y="113"/>
                    </a:lnTo>
                    <a:lnTo>
                      <a:pt x="25" y="108"/>
                    </a:lnTo>
                    <a:lnTo>
                      <a:pt x="24" y="103"/>
                    </a:lnTo>
                    <a:lnTo>
                      <a:pt x="18" y="93"/>
                    </a:lnTo>
                    <a:lnTo>
                      <a:pt x="13" y="87"/>
                    </a:lnTo>
                    <a:lnTo>
                      <a:pt x="10" y="76"/>
                    </a:lnTo>
                    <a:lnTo>
                      <a:pt x="19" y="64"/>
                    </a:lnTo>
                    <a:lnTo>
                      <a:pt x="14" y="48"/>
                    </a:lnTo>
                    <a:lnTo>
                      <a:pt x="7" y="57"/>
                    </a:lnTo>
                    <a:lnTo>
                      <a:pt x="5" y="55"/>
                    </a:lnTo>
                    <a:lnTo>
                      <a:pt x="0" y="33"/>
                    </a:lnTo>
                    <a:lnTo>
                      <a:pt x="4" y="22"/>
                    </a:lnTo>
                    <a:lnTo>
                      <a:pt x="7" y="21"/>
                    </a:lnTo>
                    <a:lnTo>
                      <a:pt x="13" y="17"/>
                    </a:lnTo>
                    <a:lnTo>
                      <a:pt x="18" y="19"/>
                    </a:lnTo>
                    <a:lnTo>
                      <a:pt x="21" y="17"/>
                    </a:lnTo>
                    <a:lnTo>
                      <a:pt x="28" y="15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36" name="Freeform 536"/>
              <p:cNvSpPr>
                <a:spLocks/>
              </p:cNvSpPr>
              <p:nvPr/>
            </p:nvSpPr>
            <p:spPr bwMode="auto">
              <a:xfrm>
                <a:off x="2173" y="3050"/>
                <a:ext cx="154" cy="224"/>
              </a:xfrm>
              <a:custGeom>
                <a:avLst/>
                <a:gdLst/>
                <a:ahLst/>
                <a:cxnLst>
                  <a:cxn ang="0">
                    <a:pos x="154" y="150"/>
                  </a:cxn>
                  <a:cxn ang="0">
                    <a:pos x="151" y="158"/>
                  </a:cxn>
                  <a:cxn ang="0">
                    <a:pos x="152" y="171"/>
                  </a:cxn>
                  <a:cxn ang="0">
                    <a:pos x="147" y="178"/>
                  </a:cxn>
                  <a:cxn ang="0">
                    <a:pos x="147" y="187"/>
                  </a:cxn>
                  <a:cxn ang="0">
                    <a:pos x="149" y="198"/>
                  </a:cxn>
                  <a:cxn ang="0">
                    <a:pos x="144" y="207"/>
                  </a:cxn>
                  <a:cxn ang="0">
                    <a:pos x="144" y="213"/>
                  </a:cxn>
                  <a:cxn ang="0">
                    <a:pos x="141" y="216"/>
                  </a:cxn>
                  <a:cxn ang="0">
                    <a:pos x="134" y="224"/>
                  </a:cxn>
                  <a:cxn ang="0">
                    <a:pos x="123" y="216"/>
                  </a:cxn>
                  <a:cxn ang="0">
                    <a:pos x="118" y="209"/>
                  </a:cxn>
                  <a:cxn ang="0">
                    <a:pos x="110" y="205"/>
                  </a:cxn>
                  <a:cxn ang="0">
                    <a:pos x="98" y="198"/>
                  </a:cxn>
                  <a:cxn ang="0">
                    <a:pos x="82" y="189"/>
                  </a:cxn>
                  <a:cxn ang="0">
                    <a:pos x="65" y="174"/>
                  </a:cxn>
                  <a:cxn ang="0">
                    <a:pos x="63" y="162"/>
                  </a:cxn>
                  <a:cxn ang="0">
                    <a:pos x="50" y="138"/>
                  </a:cxn>
                  <a:cxn ang="0">
                    <a:pos x="45" y="135"/>
                  </a:cxn>
                  <a:cxn ang="0">
                    <a:pos x="44" y="128"/>
                  </a:cxn>
                  <a:cxn ang="0">
                    <a:pos x="29" y="98"/>
                  </a:cxn>
                  <a:cxn ang="0">
                    <a:pos x="17" y="80"/>
                  </a:cxn>
                  <a:cxn ang="0">
                    <a:pos x="5" y="73"/>
                  </a:cxn>
                  <a:cxn ang="0">
                    <a:pos x="3" y="70"/>
                  </a:cxn>
                  <a:cxn ang="0">
                    <a:pos x="7" y="66"/>
                  </a:cxn>
                  <a:cxn ang="0">
                    <a:pos x="0" y="55"/>
                  </a:cxn>
                  <a:cxn ang="0">
                    <a:pos x="5" y="47"/>
                  </a:cxn>
                  <a:cxn ang="0">
                    <a:pos x="15" y="40"/>
                  </a:cxn>
                  <a:cxn ang="0">
                    <a:pos x="13" y="48"/>
                  </a:cxn>
                  <a:cxn ang="0">
                    <a:pos x="17" y="52"/>
                  </a:cxn>
                  <a:cxn ang="0">
                    <a:pos x="24" y="56"/>
                  </a:cxn>
                  <a:cxn ang="0">
                    <a:pos x="30" y="59"/>
                  </a:cxn>
                  <a:cxn ang="0">
                    <a:pos x="38" y="41"/>
                  </a:cxn>
                  <a:cxn ang="0">
                    <a:pos x="50" y="33"/>
                  </a:cxn>
                  <a:cxn ang="0">
                    <a:pos x="63" y="26"/>
                  </a:cxn>
                  <a:cxn ang="0">
                    <a:pos x="73" y="12"/>
                  </a:cxn>
                  <a:cxn ang="0">
                    <a:pos x="73" y="4"/>
                  </a:cxn>
                  <a:cxn ang="0">
                    <a:pos x="81" y="3"/>
                  </a:cxn>
                  <a:cxn ang="0">
                    <a:pos x="86" y="10"/>
                  </a:cxn>
                  <a:cxn ang="0">
                    <a:pos x="96" y="20"/>
                  </a:cxn>
                  <a:cxn ang="0">
                    <a:pos x="101" y="23"/>
                  </a:cxn>
                  <a:cxn ang="0">
                    <a:pos x="102" y="28"/>
                  </a:cxn>
                  <a:cxn ang="0">
                    <a:pos x="114" y="29"/>
                  </a:cxn>
                  <a:cxn ang="0">
                    <a:pos x="121" y="28"/>
                  </a:cxn>
                  <a:cxn ang="0">
                    <a:pos x="130" y="28"/>
                  </a:cxn>
                  <a:cxn ang="0">
                    <a:pos x="137" y="34"/>
                  </a:cxn>
                  <a:cxn ang="0">
                    <a:pos x="134" y="44"/>
                  </a:cxn>
                  <a:cxn ang="0">
                    <a:pos x="139" y="49"/>
                  </a:cxn>
                  <a:cxn ang="0">
                    <a:pos x="134" y="51"/>
                  </a:cxn>
                  <a:cxn ang="0">
                    <a:pos x="126" y="53"/>
                  </a:cxn>
                  <a:cxn ang="0">
                    <a:pos x="110" y="57"/>
                  </a:cxn>
                  <a:cxn ang="0">
                    <a:pos x="101" y="68"/>
                  </a:cxn>
                  <a:cxn ang="0">
                    <a:pos x="101" y="76"/>
                  </a:cxn>
                  <a:cxn ang="0">
                    <a:pos x="94" y="82"/>
                  </a:cxn>
                  <a:cxn ang="0">
                    <a:pos x="92" y="90"/>
                  </a:cxn>
                  <a:cxn ang="0">
                    <a:pos x="103" y="108"/>
                  </a:cxn>
                  <a:cxn ang="0">
                    <a:pos x="106" y="113"/>
                  </a:cxn>
                  <a:cxn ang="0">
                    <a:pos x="111" y="116"/>
                  </a:cxn>
                  <a:cxn ang="0">
                    <a:pos x="126" y="117"/>
                  </a:cxn>
                  <a:cxn ang="0">
                    <a:pos x="131" y="122"/>
                  </a:cxn>
                  <a:cxn ang="0">
                    <a:pos x="133" y="132"/>
                  </a:cxn>
                  <a:cxn ang="0">
                    <a:pos x="141" y="131"/>
                  </a:cxn>
                </a:cxnLst>
                <a:rect l="0" t="0" r="r" b="b"/>
                <a:pathLst>
                  <a:path w="154" h="224">
                    <a:moveTo>
                      <a:pt x="143" y="131"/>
                    </a:moveTo>
                    <a:lnTo>
                      <a:pt x="149" y="141"/>
                    </a:lnTo>
                    <a:lnTo>
                      <a:pt x="154" y="150"/>
                    </a:lnTo>
                    <a:lnTo>
                      <a:pt x="154" y="151"/>
                    </a:lnTo>
                    <a:lnTo>
                      <a:pt x="152" y="155"/>
                    </a:lnTo>
                    <a:lnTo>
                      <a:pt x="151" y="158"/>
                    </a:lnTo>
                    <a:lnTo>
                      <a:pt x="150" y="163"/>
                    </a:lnTo>
                    <a:lnTo>
                      <a:pt x="150" y="166"/>
                    </a:lnTo>
                    <a:lnTo>
                      <a:pt x="152" y="171"/>
                    </a:lnTo>
                    <a:lnTo>
                      <a:pt x="151" y="173"/>
                    </a:lnTo>
                    <a:lnTo>
                      <a:pt x="150" y="175"/>
                    </a:lnTo>
                    <a:lnTo>
                      <a:pt x="147" y="178"/>
                    </a:lnTo>
                    <a:lnTo>
                      <a:pt x="146" y="180"/>
                    </a:lnTo>
                    <a:lnTo>
                      <a:pt x="148" y="185"/>
                    </a:lnTo>
                    <a:lnTo>
                      <a:pt x="147" y="187"/>
                    </a:lnTo>
                    <a:lnTo>
                      <a:pt x="146" y="189"/>
                    </a:lnTo>
                    <a:lnTo>
                      <a:pt x="146" y="192"/>
                    </a:lnTo>
                    <a:lnTo>
                      <a:pt x="149" y="198"/>
                    </a:lnTo>
                    <a:lnTo>
                      <a:pt x="150" y="201"/>
                    </a:lnTo>
                    <a:lnTo>
                      <a:pt x="148" y="204"/>
                    </a:lnTo>
                    <a:lnTo>
                      <a:pt x="144" y="207"/>
                    </a:lnTo>
                    <a:lnTo>
                      <a:pt x="143" y="209"/>
                    </a:lnTo>
                    <a:lnTo>
                      <a:pt x="144" y="211"/>
                    </a:lnTo>
                    <a:lnTo>
                      <a:pt x="144" y="213"/>
                    </a:lnTo>
                    <a:lnTo>
                      <a:pt x="145" y="214"/>
                    </a:lnTo>
                    <a:lnTo>
                      <a:pt x="142" y="215"/>
                    </a:lnTo>
                    <a:lnTo>
                      <a:pt x="141" y="216"/>
                    </a:lnTo>
                    <a:lnTo>
                      <a:pt x="140" y="221"/>
                    </a:lnTo>
                    <a:lnTo>
                      <a:pt x="138" y="223"/>
                    </a:lnTo>
                    <a:lnTo>
                      <a:pt x="134" y="224"/>
                    </a:lnTo>
                    <a:lnTo>
                      <a:pt x="132" y="221"/>
                    </a:lnTo>
                    <a:lnTo>
                      <a:pt x="131" y="220"/>
                    </a:lnTo>
                    <a:lnTo>
                      <a:pt x="123" y="216"/>
                    </a:lnTo>
                    <a:lnTo>
                      <a:pt x="121" y="215"/>
                    </a:lnTo>
                    <a:lnTo>
                      <a:pt x="120" y="211"/>
                    </a:lnTo>
                    <a:lnTo>
                      <a:pt x="118" y="209"/>
                    </a:lnTo>
                    <a:lnTo>
                      <a:pt x="115" y="208"/>
                    </a:lnTo>
                    <a:lnTo>
                      <a:pt x="113" y="206"/>
                    </a:lnTo>
                    <a:lnTo>
                      <a:pt x="110" y="205"/>
                    </a:lnTo>
                    <a:lnTo>
                      <a:pt x="107" y="203"/>
                    </a:lnTo>
                    <a:lnTo>
                      <a:pt x="102" y="200"/>
                    </a:lnTo>
                    <a:lnTo>
                      <a:pt x="98" y="198"/>
                    </a:lnTo>
                    <a:lnTo>
                      <a:pt x="94" y="196"/>
                    </a:lnTo>
                    <a:lnTo>
                      <a:pt x="89" y="194"/>
                    </a:lnTo>
                    <a:lnTo>
                      <a:pt x="82" y="189"/>
                    </a:lnTo>
                    <a:lnTo>
                      <a:pt x="75" y="184"/>
                    </a:lnTo>
                    <a:lnTo>
                      <a:pt x="68" y="178"/>
                    </a:lnTo>
                    <a:lnTo>
                      <a:pt x="65" y="174"/>
                    </a:lnTo>
                    <a:lnTo>
                      <a:pt x="63" y="170"/>
                    </a:lnTo>
                    <a:lnTo>
                      <a:pt x="63" y="167"/>
                    </a:lnTo>
                    <a:lnTo>
                      <a:pt x="63" y="162"/>
                    </a:lnTo>
                    <a:lnTo>
                      <a:pt x="61" y="159"/>
                    </a:lnTo>
                    <a:lnTo>
                      <a:pt x="57" y="153"/>
                    </a:lnTo>
                    <a:lnTo>
                      <a:pt x="50" y="138"/>
                    </a:lnTo>
                    <a:lnTo>
                      <a:pt x="48" y="137"/>
                    </a:lnTo>
                    <a:lnTo>
                      <a:pt x="46" y="135"/>
                    </a:lnTo>
                    <a:lnTo>
                      <a:pt x="45" y="135"/>
                    </a:lnTo>
                    <a:lnTo>
                      <a:pt x="45" y="132"/>
                    </a:lnTo>
                    <a:lnTo>
                      <a:pt x="45" y="130"/>
                    </a:lnTo>
                    <a:lnTo>
                      <a:pt x="44" y="128"/>
                    </a:lnTo>
                    <a:lnTo>
                      <a:pt x="38" y="115"/>
                    </a:lnTo>
                    <a:lnTo>
                      <a:pt x="32" y="105"/>
                    </a:lnTo>
                    <a:lnTo>
                      <a:pt x="29" y="98"/>
                    </a:lnTo>
                    <a:lnTo>
                      <a:pt x="21" y="87"/>
                    </a:lnTo>
                    <a:lnTo>
                      <a:pt x="20" y="85"/>
                    </a:lnTo>
                    <a:lnTo>
                      <a:pt x="17" y="80"/>
                    </a:lnTo>
                    <a:lnTo>
                      <a:pt x="14" y="78"/>
                    </a:lnTo>
                    <a:lnTo>
                      <a:pt x="10" y="75"/>
                    </a:lnTo>
                    <a:lnTo>
                      <a:pt x="5" y="73"/>
                    </a:lnTo>
                    <a:lnTo>
                      <a:pt x="2" y="71"/>
                    </a:lnTo>
                    <a:lnTo>
                      <a:pt x="2" y="70"/>
                    </a:lnTo>
                    <a:lnTo>
                      <a:pt x="3" y="70"/>
                    </a:lnTo>
                    <a:lnTo>
                      <a:pt x="7" y="70"/>
                    </a:lnTo>
                    <a:lnTo>
                      <a:pt x="7" y="68"/>
                    </a:lnTo>
                    <a:lnTo>
                      <a:pt x="7" y="66"/>
                    </a:lnTo>
                    <a:lnTo>
                      <a:pt x="4" y="61"/>
                    </a:lnTo>
                    <a:lnTo>
                      <a:pt x="2" y="59"/>
                    </a:lnTo>
                    <a:lnTo>
                      <a:pt x="0" y="55"/>
                    </a:lnTo>
                    <a:lnTo>
                      <a:pt x="0" y="54"/>
                    </a:lnTo>
                    <a:lnTo>
                      <a:pt x="2" y="51"/>
                    </a:lnTo>
                    <a:lnTo>
                      <a:pt x="5" y="47"/>
                    </a:lnTo>
                    <a:lnTo>
                      <a:pt x="10" y="43"/>
                    </a:lnTo>
                    <a:lnTo>
                      <a:pt x="13" y="42"/>
                    </a:lnTo>
                    <a:lnTo>
                      <a:pt x="15" y="40"/>
                    </a:lnTo>
                    <a:lnTo>
                      <a:pt x="15" y="43"/>
                    </a:lnTo>
                    <a:lnTo>
                      <a:pt x="14" y="46"/>
                    </a:lnTo>
                    <a:lnTo>
                      <a:pt x="13" y="48"/>
                    </a:lnTo>
                    <a:lnTo>
                      <a:pt x="14" y="51"/>
                    </a:lnTo>
                    <a:lnTo>
                      <a:pt x="14" y="52"/>
                    </a:lnTo>
                    <a:lnTo>
                      <a:pt x="17" y="52"/>
                    </a:lnTo>
                    <a:lnTo>
                      <a:pt x="21" y="52"/>
                    </a:lnTo>
                    <a:lnTo>
                      <a:pt x="23" y="54"/>
                    </a:lnTo>
                    <a:lnTo>
                      <a:pt x="24" y="56"/>
                    </a:lnTo>
                    <a:lnTo>
                      <a:pt x="26" y="59"/>
                    </a:lnTo>
                    <a:lnTo>
                      <a:pt x="28" y="59"/>
                    </a:lnTo>
                    <a:lnTo>
                      <a:pt x="30" y="59"/>
                    </a:lnTo>
                    <a:lnTo>
                      <a:pt x="31" y="57"/>
                    </a:lnTo>
                    <a:lnTo>
                      <a:pt x="36" y="44"/>
                    </a:lnTo>
                    <a:lnTo>
                      <a:pt x="38" y="41"/>
                    </a:lnTo>
                    <a:lnTo>
                      <a:pt x="41" y="37"/>
                    </a:lnTo>
                    <a:lnTo>
                      <a:pt x="45" y="35"/>
                    </a:lnTo>
                    <a:lnTo>
                      <a:pt x="50" y="33"/>
                    </a:lnTo>
                    <a:lnTo>
                      <a:pt x="56" y="31"/>
                    </a:lnTo>
                    <a:lnTo>
                      <a:pt x="58" y="30"/>
                    </a:lnTo>
                    <a:lnTo>
                      <a:pt x="63" y="26"/>
                    </a:lnTo>
                    <a:lnTo>
                      <a:pt x="67" y="22"/>
                    </a:lnTo>
                    <a:lnTo>
                      <a:pt x="70" y="18"/>
                    </a:lnTo>
                    <a:lnTo>
                      <a:pt x="73" y="12"/>
                    </a:lnTo>
                    <a:lnTo>
                      <a:pt x="75" y="10"/>
                    </a:lnTo>
                    <a:lnTo>
                      <a:pt x="75" y="8"/>
                    </a:lnTo>
                    <a:lnTo>
                      <a:pt x="73" y="4"/>
                    </a:lnTo>
                    <a:lnTo>
                      <a:pt x="71" y="0"/>
                    </a:lnTo>
                    <a:lnTo>
                      <a:pt x="76" y="1"/>
                    </a:lnTo>
                    <a:lnTo>
                      <a:pt x="81" y="3"/>
                    </a:lnTo>
                    <a:lnTo>
                      <a:pt x="84" y="5"/>
                    </a:lnTo>
                    <a:lnTo>
                      <a:pt x="85" y="7"/>
                    </a:lnTo>
                    <a:lnTo>
                      <a:pt x="86" y="10"/>
                    </a:lnTo>
                    <a:lnTo>
                      <a:pt x="89" y="12"/>
                    </a:lnTo>
                    <a:lnTo>
                      <a:pt x="94" y="16"/>
                    </a:lnTo>
                    <a:lnTo>
                      <a:pt x="96" y="20"/>
                    </a:lnTo>
                    <a:lnTo>
                      <a:pt x="96" y="22"/>
                    </a:lnTo>
                    <a:lnTo>
                      <a:pt x="98" y="22"/>
                    </a:lnTo>
                    <a:lnTo>
                      <a:pt x="101" y="23"/>
                    </a:lnTo>
                    <a:lnTo>
                      <a:pt x="102" y="24"/>
                    </a:lnTo>
                    <a:lnTo>
                      <a:pt x="102" y="26"/>
                    </a:lnTo>
                    <a:lnTo>
                      <a:pt x="102" y="28"/>
                    </a:lnTo>
                    <a:lnTo>
                      <a:pt x="105" y="29"/>
                    </a:lnTo>
                    <a:lnTo>
                      <a:pt x="111" y="29"/>
                    </a:lnTo>
                    <a:lnTo>
                      <a:pt x="114" y="29"/>
                    </a:lnTo>
                    <a:lnTo>
                      <a:pt x="115" y="28"/>
                    </a:lnTo>
                    <a:lnTo>
                      <a:pt x="118" y="26"/>
                    </a:lnTo>
                    <a:lnTo>
                      <a:pt x="121" y="28"/>
                    </a:lnTo>
                    <a:lnTo>
                      <a:pt x="123" y="29"/>
                    </a:lnTo>
                    <a:lnTo>
                      <a:pt x="127" y="26"/>
                    </a:lnTo>
                    <a:lnTo>
                      <a:pt x="130" y="28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4"/>
                    </a:lnTo>
                    <a:lnTo>
                      <a:pt x="131" y="44"/>
                    </a:lnTo>
                    <a:lnTo>
                      <a:pt x="133" y="44"/>
                    </a:lnTo>
                    <a:lnTo>
                      <a:pt x="134" y="44"/>
                    </a:lnTo>
                    <a:lnTo>
                      <a:pt x="135" y="44"/>
                    </a:lnTo>
                    <a:lnTo>
                      <a:pt x="139" y="48"/>
                    </a:lnTo>
                    <a:lnTo>
                      <a:pt x="139" y="49"/>
                    </a:lnTo>
                    <a:lnTo>
                      <a:pt x="140" y="51"/>
                    </a:lnTo>
                    <a:lnTo>
                      <a:pt x="138" y="52"/>
                    </a:lnTo>
                    <a:lnTo>
                      <a:pt x="134" y="51"/>
                    </a:lnTo>
                    <a:lnTo>
                      <a:pt x="131" y="50"/>
                    </a:lnTo>
                    <a:lnTo>
                      <a:pt x="130" y="50"/>
                    </a:lnTo>
                    <a:lnTo>
                      <a:pt x="126" y="53"/>
                    </a:lnTo>
                    <a:lnTo>
                      <a:pt x="124" y="53"/>
                    </a:lnTo>
                    <a:lnTo>
                      <a:pt x="121" y="53"/>
                    </a:lnTo>
                    <a:lnTo>
                      <a:pt x="110" y="57"/>
                    </a:lnTo>
                    <a:lnTo>
                      <a:pt x="106" y="60"/>
                    </a:lnTo>
                    <a:lnTo>
                      <a:pt x="104" y="61"/>
                    </a:lnTo>
                    <a:lnTo>
                      <a:pt x="101" y="68"/>
                    </a:lnTo>
                    <a:lnTo>
                      <a:pt x="99" y="71"/>
                    </a:lnTo>
                    <a:lnTo>
                      <a:pt x="99" y="72"/>
                    </a:lnTo>
                    <a:lnTo>
                      <a:pt x="101" y="76"/>
                    </a:lnTo>
                    <a:lnTo>
                      <a:pt x="101" y="77"/>
                    </a:lnTo>
                    <a:lnTo>
                      <a:pt x="98" y="80"/>
                    </a:lnTo>
                    <a:lnTo>
                      <a:pt x="94" y="82"/>
                    </a:lnTo>
                    <a:lnTo>
                      <a:pt x="92" y="83"/>
                    </a:lnTo>
                    <a:lnTo>
                      <a:pt x="91" y="87"/>
                    </a:lnTo>
                    <a:lnTo>
                      <a:pt x="92" y="90"/>
                    </a:lnTo>
                    <a:lnTo>
                      <a:pt x="95" y="95"/>
                    </a:lnTo>
                    <a:lnTo>
                      <a:pt x="102" y="107"/>
                    </a:lnTo>
                    <a:lnTo>
                      <a:pt x="103" y="108"/>
                    </a:lnTo>
                    <a:lnTo>
                      <a:pt x="101" y="111"/>
                    </a:lnTo>
                    <a:lnTo>
                      <a:pt x="100" y="112"/>
                    </a:lnTo>
                    <a:lnTo>
                      <a:pt x="106" y="113"/>
                    </a:lnTo>
                    <a:lnTo>
                      <a:pt x="108" y="113"/>
                    </a:lnTo>
                    <a:lnTo>
                      <a:pt x="110" y="114"/>
                    </a:lnTo>
                    <a:lnTo>
                      <a:pt x="111" y="116"/>
                    </a:lnTo>
                    <a:lnTo>
                      <a:pt x="112" y="120"/>
                    </a:lnTo>
                    <a:lnTo>
                      <a:pt x="122" y="120"/>
                    </a:lnTo>
                    <a:lnTo>
                      <a:pt x="126" y="117"/>
                    </a:lnTo>
                    <a:lnTo>
                      <a:pt x="130" y="114"/>
                    </a:lnTo>
                    <a:lnTo>
                      <a:pt x="131" y="114"/>
                    </a:lnTo>
                    <a:lnTo>
                      <a:pt x="131" y="122"/>
                    </a:lnTo>
                    <a:lnTo>
                      <a:pt x="131" y="128"/>
                    </a:lnTo>
                    <a:lnTo>
                      <a:pt x="131" y="130"/>
                    </a:lnTo>
                    <a:lnTo>
                      <a:pt x="133" y="132"/>
                    </a:lnTo>
                    <a:lnTo>
                      <a:pt x="134" y="133"/>
                    </a:lnTo>
                    <a:lnTo>
                      <a:pt x="136" y="132"/>
                    </a:lnTo>
                    <a:lnTo>
                      <a:pt x="141" y="131"/>
                    </a:lnTo>
                    <a:lnTo>
                      <a:pt x="143" y="1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37" name="Freeform 537"/>
              <p:cNvSpPr>
                <a:spLocks/>
              </p:cNvSpPr>
              <p:nvPr/>
            </p:nvSpPr>
            <p:spPr bwMode="auto">
              <a:xfrm>
                <a:off x="2173" y="3050"/>
                <a:ext cx="154" cy="224"/>
              </a:xfrm>
              <a:custGeom>
                <a:avLst/>
                <a:gdLst/>
                <a:ahLst/>
                <a:cxnLst>
                  <a:cxn ang="0">
                    <a:pos x="154" y="150"/>
                  </a:cxn>
                  <a:cxn ang="0">
                    <a:pos x="151" y="158"/>
                  </a:cxn>
                  <a:cxn ang="0">
                    <a:pos x="152" y="171"/>
                  </a:cxn>
                  <a:cxn ang="0">
                    <a:pos x="147" y="178"/>
                  </a:cxn>
                  <a:cxn ang="0">
                    <a:pos x="147" y="187"/>
                  </a:cxn>
                  <a:cxn ang="0">
                    <a:pos x="149" y="198"/>
                  </a:cxn>
                  <a:cxn ang="0">
                    <a:pos x="144" y="207"/>
                  </a:cxn>
                  <a:cxn ang="0">
                    <a:pos x="144" y="213"/>
                  </a:cxn>
                  <a:cxn ang="0">
                    <a:pos x="141" y="216"/>
                  </a:cxn>
                  <a:cxn ang="0">
                    <a:pos x="134" y="224"/>
                  </a:cxn>
                  <a:cxn ang="0">
                    <a:pos x="123" y="216"/>
                  </a:cxn>
                  <a:cxn ang="0">
                    <a:pos x="118" y="209"/>
                  </a:cxn>
                  <a:cxn ang="0">
                    <a:pos x="110" y="205"/>
                  </a:cxn>
                  <a:cxn ang="0">
                    <a:pos x="98" y="198"/>
                  </a:cxn>
                  <a:cxn ang="0">
                    <a:pos x="82" y="189"/>
                  </a:cxn>
                  <a:cxn ang="0">
                    <a:pos x="65" y="174"/>
                  </a:cxn>
                  <a:cxn ang="0">
                    <a:pos x="63" y="162"/>
                  </a:cxn>
                  <a:cxn ang="0">
                    <a:pos x="50" y="138"/>
                  </a:cxn>
                  <a:cxn ang="0">
                    <a:pos x="45" y="135"/>
                  </a:cxn>
                  <a:cxn ang="0">
                    <a:pos x="44" y="128"/>
                  </a:cxn>
                  <a:cxn ang="0">
                    <a:pos x="29" y="98"/>
                  </a:cxn>
                  <a:cxn ang="0">
                    <a:pos x="17" y="80"/>
                  </a:cxn>
                  <a:cxn ang="0">
                    <a:pos x="5" y="73"/>
                  </a:cxn>
                  <a:cxn ang="0">
                    <a:pos x="3" y="70"/>
                  </a:cxn>
                  <a:cxn ang="0">
                    <a:pos x="7" y="66"/>
                  </a:cxn>
                  <a:cxn ang="0">
                    <a:pos x="0" y="55"/>
                  </a:cxn>
                  <a:cxn ang="0">
                    <a:pos x="5" y="47"/>
                  </a:cxn>
                  <a:cxn ang="0">
                    <a:pos x="15" y="40"/>
                  </a:cxn>
                  <a:cxn ang="0">
                    <a:pos x="13" y="48"/>
                  </a:cxn>
                  <a:cxn ang="0">
                    <a:pos x="17" y="52"/>
                  </a:cxn>
                  <a:cxn ang="0">
                    <a:pos x="24" y="56"/>
                  </a:cxn>
                  <a:cxn ang="0">
                    <a:pos x="30" y="59"/>
                  </a:cxn>
                  <a:cxn ang="0">
                    <a:pos x="38" y="41"/>
                  </a:cxn>
                  <a:cxn ang="0">
                    <a:pos x="50" y="33"/>
                  </a:cxn>
                  <a:cxn ang="0">
                    <a:pos x="63" y="26"/>
                  </a:cxn>
                  <a:cxn ang="0">
                    <a:pos x="73" y="12"/>
                  </a:cxn>
                  <a:cxn ang="0">
                    <a:pos x="73" y="4"/>
                  </a:cxn>
                  <a:cxn ang="0">
                    <a:pos x="81" y="3"/>
                  </a:cxn>
                  <a:cxn ang="0">
                    <a:pos x="86" y="10"/>
                  </a:cxn>
                  <a:cxn ang="0">
                    <a:pos x="96" y="20"/>
                  </a:cxn>
                  <a:cxn ang="0">
                    <a:pos x="101" y="23"/>
                  </a:cxn>
                  <a:cxn ang="0">
                    <a:pos x="102" y="28"/>
                  </a:cxn>
                  <a:cxn ang="0">
                    <a:pos x="114" y="29"/>
                  </a:cxn>
                  <a:cxn ang="0">
                    <a:pos x="121" y="28"/>
                  </a:cxn>
                  <a:cxn ang="0">
                    <a:pos x="130" y="28"/>
                  </a:cxn>
                  <a:cxn ang="0">
                    <a:pos x="137" y="34"/>
                  </a:cxn>
                  <a:cxn ang="0">
                    <a:pos x="134" y="44"/>
                  </a:cxn>
                  <a:cxn ang="0">
                    <a:pos x="139" y="49"/>
                  </a:cxn>
                  <a:cxn ang="0">
                    <a:pos x="134" y="51"/>
                  </a:cxn>
                  <a:cxn ang="0">
                    <a:pos x="126" y="53"/>
                  </a:cxn>
                  <a:cxn ang="0">
                    <a:pos x="110" y="57"/>
                  </a:cxn>
                  <a:cxn ang="0">
                    <a:pos x="101" y="68"/>
                  </a:cxn>
                  <a:cxn ang="0">
                    <a:pos x="101" y="76"/>
                  </a:cxn>
                  <a:cxn ang="0">
                    <a:pos x="94" y="82"/>
                  </a:cxn>
                  <a:cxn ang="0">
                    <a:pos x="92" y="90"/>
                  </a:cxn>
                  <a:cxn ang="0">
                    <a:pos x="103" y="108"/>
                  </a:cxn>
                  <a:cxn ang="0">
                    <a:pos x="106" y="113"/>
                  </a:cxn>
                  <a:cxn ang="0">
                    <a:pos x="111" y="116"/>
                  </a:cxn>
                  <a:cxn ang="0">
                    <a:pos x="126" y="117"/>
                  </a:cxn>
                  <a:cxn ang="0">
                    <a:pos x="131" y="122"/>
                  </a:cxn>
                  <a:cxn ang="0">
                    <a:pos x="133" y="132"/>
                  </a:cxn>
                  <a:cxn ang="0">
                    <a:pos x="141" y="131"/>
                  </a:cxn>
                </a:cxnLst>
                <a:rect l="0" t="0" r="r" b="b"/>
                <a:pathLst>
                  <a:path w="154" h="224">
                    <a:moveTo>
                      <a:pt x="143" y="131"/>
                    </a:moveTo>
                    <a:lnTo>
                      <a:pt x="149" y="141"/>
                    </a:lnTo>
                    <a:lnTo>
                      <a:pt x="154" y="150"/>
                    </a:lnTo>
                    <a:lnTo>
                      <a:pt x="154" y="151"/>
                    </a:lnTo>
                    <a:lnTo>
                      <a:pt x="152" y="155"/>
                    </a:lnTo>
                    <a:lnTo>
                      <a:pt x="151" y="158"/>
                    </a:lnTo>
                    <a:lnTo>
                      <a:pt x="150" y="163"/>
                    </a:lnTo>
                    <a:lnTo>
                      <a:pt x="150" y="166"/>
                    </a:lnTo>
                    <a:lnTo>
                      <a:pt x="152" y="171"/>
                    </a:lnTo>
                    <a:lnTo>
                      <a:pt x="151" y="173"/>
                    </a:lnTo>
                    <a:lnTo>
                      <a:pt x="150" y="175"/>
                    </a:lnTo>
                    <a:lnTo>
                      <a:pt x="147" y="178"/>
                    </a:lnTo>
                    <a:lnTo>
                      <a:pt x="146" y="180"/>
                    </a:lnTo>
                    <a:lnTo>
                      <a:pt x="148" y="185"/>
                    </a:lnTo>
                    <a:lnTo>
                      <a:pt x="147" y="187"/>
                    </a:lnTo>
                    <a:lnTo>
                      <a:pt x="146" y="189"/>
                    </a:lnTo>
                    <a:lnTo>
                      <a:pt x="146" y="192"/>
                    </a:lnTo>
                    <a:lnTo>
                      <a:pt x="149" y="198"/>
                    </a:lnTo>
                    <a:lnTo>
                      <a:pt x="150" y="201"/>
                    </a:lnTo>
                    <a:lnTo>
                      <a:pt x="148" y="204"/>
                    </a:lnTo>
                    <a:lnTo>
                      <a:pt x="144" y="207"/>
                    </a:lnTo>
                    <a:lnTo>
                      <a:pt x="143" y="209"/>
                    </a:lnTo>
                    <a:lnTo>
                      <a:pt x="144" y="211"/>
                    </a:lnTo>
                    <a:lnTo>
                      <a:pt x="144" y="213"/>
                    </a:lnTo>
                    <a:lnTo>
                      <a:pt x="145" y="214"/>
                    </a:lnTo>
                    <a:lnTo>
                      <a:pt x="142" y="215"/>
                    </a:lnTo>
                    <a:lnTo>
                      <a:pt x="141" y="216"/>
                    </a:lnTo>
                    <a:lnTo>
                      <a:pt x="140" y="221"/>
                    </a:lnTo>
                    <a:lnTo>
                      <a:pt x="138" y="223"/>
                    </a:lnTo>
                    <a:lnTo>
                      <a:pt x="134" y="224"/>
                    </a:lnTo>
                    <a:lnTo>
                      <a:pt x="132" y="221"/>
                    </a:lnTo>
                    <a:lnTo>
                      <a:pt x="131" y="220"/>
                    </a:lnTo>
                    <a:lnTo>
                      <a:pt x="123" y="216"/>
                    </a:lnTo>
                    <a:lnTo>
                      <a:pt x="121" y="215"/>
                    </a:lnTo>
                    <a:lnTo>
                      <a:pt x="120" y="211"/>
                    </a:lnTo>
                    <a:lnTo>
                      <a:pt x="118" y="209"/>
                    </a:lnTo>
                    <a:lnTo>
                      <a:pt x="115" y="208"/>
                    </a:lnTo>
                    <a:lnTo>
                      <a:pt x="113" y="206"/>
                    </a:lnTo>
                    <a:lnTo>
                      <a:pt x="110" y="205"/>
                    </a:lnTo>
                    <a:lnTo>
                      <a:pt x="107" y="203"/>
                    </a:lnTo>
                    <a:lnTo>
                      <a:pt x="102" y="200"/>
                    </a:lnTo>
                    <a:lnTo>
                      <a:pt x="98" y="198"/>
                    </a:lnTo>
                    <a:lnTo>
                      <a:pt x="94" y="196"/>
                    </a:lnTo>
                    <a:lnTo>
                      <a:pt x="89" y="194"/>
                    </a:lnTo>
                    <a:lnTo>
                      <a:pt x="82" y="189"/>
                    </a:lnTo>
                    <a:lnTo>
                      <a:pt x="75" y="184"/>
                    </a:lnTo>
                    <a:lnTo>
                      <a:pt x="68" y="178"/>
                    </a:lnTo>
                    <a:lnTo>
                      <a:pt x="65" y="174"/>
                    </a:lnTo>
                    <a:lnTo>
                      <a:pt x="63" y="170"/>
                    </a:lnTo>
                    <a:lnTo>
                      <a:pt x="63" y="167"/>
                    </a:lnTo>
                    <a:lnTo>
                      <a:pt x="63" y="162"/>
                    </a:lnTo>
                    <a:lnTo>
                      <a:pt x="61" y="159"/>
                    </a:lnTo>
                    <a:lnTo>
                      <a:pt x="57" y="153"/>
                    </a:lnTo>
                    <a:lnTo>
                      <a:pt x="50" y="138"/>
                    </a:lnTo>
                    <a:lnTo>
                      <a:pt x="48" y="137"/>
                    </a:lnTo>
                    <a:lnTo>
                      <a:pt x="46" y="135"/>
                    </a:lnTo>
                    <a:lnTo>
                      <a:pt x="45" y="135"/>
                    </a:lnTo>
                    <a:lnTo>
                      <a:pt x="45" y="132"/>
                    </a:lnTo>
                    <a:lnTo>
                      <a:pt x="45" y="130"/>
                    </a:lnTo>
                    <a:lnTo>
                      <a:pt x="44" y="128"/>
                    </a:lnTo>
                    <a:lnTo>
                      <a:pt x="38" y="115"/>
                    </a:lnTo>
                    <a:lnTo>
                      <a:pt x="32" y="105"/>
                    </a:lnTo>
                    <a:lnTo>
                      <a:pt x="29" y="98"/>
                    </a:lnTo>
                    <a:lnTo>
                      <a:pt x="21" y="87"/>
                    </a:lnTo>
                    <a:lnTo>
                      <a:pt x="20" y="85"/>
                    </a:lnTo>
                    <a:lnTo>
                      <a:pt x="17" y="80"/>
                    </a:lnTo>
                    <a:lnTo>
                      <a:pt x="14" y="78"/>
                    </a:lnTo>
                    <a:lnTo>
                      <a:pt x="10" y="75"/>
                    </a:lnTo>
                    <a:lnTo>
                      <a:pt x="5" y="73"/>
                    </a:lnTo>
                    <a:lnTo>
                      <a:pt x="2" y="71"/>
                    </a:lnTo>
                    <a:lnTo>
                      <a:pt x="2" y="70"/>
                    </a:lnTo>
                    <a:lnTo>
                      <a:pt x="3" y="70"/>
                    </a:lnTo>
                    <a:lnTo>
                      <a:pt x="7" y="70"/>
                    </a:lnTo>
                    <a:lnTo>
                      <a:pt x="7" y="68"/>
                    </a:lnTo>
                    <a:lnTo>
                      <a:pt x="7" y="66"/>
                    </a:lnTo>
                    <a:lnTo>
                      <a:pt x="4" y="61"/>
                    </a:lnTo>
                    <a:lnTo>
                      <a:pt x="2" y="59"/>
                    </a:lnTo>
                    <a:lnTo>
                      <a:pt x="0" y="55"/>
                    </a:lnTo>
                    <a:lnTo>
                      <a:pt x="0" y="54"/>
                    </a:lnTo>
                    <a:lnTo>
                      <a:pt x="2" y="51"/>
                    </a:lnTo>
                    <a:lnTo>
                      <a:pt x="5" y="47"/>
                    </a:lnTo>
                    <a:lnTo>
                      <a:pt x="10" y="43"/>
                    </a:lnTo>
                    <a:lnTo>
                      <a:pt x="13" y="42"/>
                    </a:lnTo>
                    <a:lnTo>
                      <a:pt x="15" y="40"/>
                    </a:lnTo>
                    <a:lnTo>
                      <a:pt x="15" y="43"/>
                    </a:lnTo>
                    <a:lnTo>
                      <a:pt x="14" y="46"/>
                    </a:lnTo>
                    <a:lnTo>
                      <a:pt x="13" y="48"/>
                    </a:lnTo>
                    <a:lnTo>
                      <a:pt x="14" y="51"/>
                    </a:lnTo>
                    <a:lnTo>
                      <a:pt x="14" y="52"/>
                    </a:lnTo>
                    <a:lnTo>
                      <a:pt x="17" y="52"/>
                    </a:lnTo>
                    <a:lnTo>
                      <a:pt x="21" y="52"/>
                    </a:lnTo>
                    <a:lnTo>
                      <a:pt x="23" y="54"/>
                    </a:lnTo>
                    <a:lnTo>
                      <a:pt x="24" y="56"/>
                    </a:lnTo>
                    <a:lnTo>
                      <a:pt x="26" y="59"/>
                    </a:lnTo>
                    <a:lnTo>
                      <a:pt x="28" y="59"/>
                    </a:lnTo>
                    <a:lnTo>
                      <a:pt x="30" y="59"/>
                    </a:lnTo>
                    <a:lnTo>
                      <a:pt x="31" y="57"/>
                    </a:lnTo>
                    <a:lnTo>
                      <a:pt x="36" y="44"/>
                    </a:lnTo>
                    <a:lnTo>
                      <a:pt x="38" y="41"/>
                    </a:lnTo>
                    <a:lnTo>
                      <a:pt x="41" y="37"/>
                    </a:lnTo>
                    <a:lnTo>
                      <a:pt x="45" y="35"/>
                    </a:lnTo>
                    <a:lnTo>
                      <a:pt x="50" y="33"/>
                    </a:lnTo>
                    <a:lnTo>
                      <a:pt x="56" y="31"/>
                    </a:lnTo>
                    <a:lnTo>
                      <a:pt x="58" y="30"/>
                    </a:lnTo>
                    <a:lnTo>
                      <a:pt x="63" y="26"/>
                    </a:lnTo>
                    <a:lnTo>
                      <a:pt x="67" y="22"/>
                    </a:lnTo>
                    <a:lnTo>
                      <a:pt x="70" y="18"/>
                    </a:lnTo>
                    <a:lnTo>
                      <a:pt x="73" y="12"/>
                    </a:lnTo>
                    <a:lnTo>
                      <a:pt x="75" y="10"/>
                    </a:lnTo>
                    <a:lnTo>
                      <a:pt x="75" y="8"/>
                    </a:lnTo>
                    <a:lnTo>
                      <a:pt x="73" y="4"/>
                    </a:lnTo>
                    <a:lnTo>
                      <a:pt x="71" y="0"/>
                    </a:lnTo>
                    <a:lnTo>
                      <a:pt x="76" y="1"/>
                    </a:lnTo>
                    <a:lnTo>
                      <a:pt x="81" y="3"/>
                    </a:lnTo>
                    <a:lnTo>
                      <a:pt x="84" y="5"/>
                    </a:lnTo>
                    <a:lnTo>
                      <a:pt x="85" y="7"/>
                    </a:lnTo>
                    <a:lnTo>
                      <a:pt x="86" y="10"/>
                    </a:lnTo>
                    <a:lnTo>
                      <a:pt x="89" y="12"/>
                    </a:lnTo>
                    <a:lnTo>
                      <a:pt x="94" y="16"/>
                    </a:lnTo>
                    <a:lnTo>
                      <a:pt x="96" y="20"/>
                    </a:lnTo>
                    <a:lnTo>
                      <a:pt x="96" y="22"/>
                    </a:lnTo>
                    <a:lnTo>
                      <a:pt x="98" y="22"/>
                    </a:lnTo>
                    <a:lnTo>
                      <a:pt x="101" y="23"/>
                    </a:lnTo>
                    <a:lnTo>
                      <a:pt x="102" y="24"/>
                    </a:lnTo>
                    <a:lnTo>
                      <a:pt x="102" y="26"/>
                    </a:lnTo>
                    <a:lnTo>
                      <a:pt x="102" y="28"/>
                    </a:lnTo>
                    <a:lnTo>
                      <a:pt x="105" y="29"/>
                    </a:lnTo>
                    <a:lnTo>
                      <a:pt x="111" y="29"/>
                    </a:lnTo>
                    <a:lnTo>
                      <a:pt x="114" y="29"/>
                    </a:lnTo>
                    <a:lnTo>
                      <a:pt x="115" y="28"/>
                    </a:lnTo>
                    <a:lnTo>
                      <a:pt x="118" y="26"/>
                    </a:lnTo>
                    <a:lnTo>
                      <a:pt x="121" y="28"/>
                    </a:lnTo>
                    <a:lnTo>
                      <a:pt x="123" y="29"/>
                    </a:lnTo>
                    <a:lnTo>
                      <a:pt x="127" y="26"/>
                    </a:lnTo>
                    <a:lnTo>
                      <a:pt x="130" y="28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4"/>
                    </a:lnTo>
                    <a:lnTo>
                      <a:pt x="131" y="44"/>
                    </a:lnTo>
                    <a:lnTo>
                      <a:pt x="133" y="44"/>
                    </a:lnTo>
                    <a:lnTo>
                      <a:pt x="134" y="44"/>
                    </a:lnTo>
                    <a:lnTo>
                      <a:pt x="135" y="44"/>
                    </a:lnTo>
                    <a:lnTo>
                      <a:pt x="139" y="48"/>
                    </a:lnTo>
                    <a:lnTo>
                      <a:pt x="139" y="49"/>
                    </a:lnTo>
                    <a:lnTo>
                      <a:pt x="140" y="51"/>
                    </a:lnTo>
                    <a:lnTo>
                      <a:pt x="138" y="52"/>
                    </a:lnTo>
                    <a:lnTo>
                      <a:pt x="134" y="51"/>
                    </a:lnTo>
                    <a:lnTo>
                      <a:pt x="131" y="50"/>
                    </a:lnTo>
                    <a:lnTo>
                      <a:pt x="130" y="50"/>
                    </a:lnTo>
                    <a:lnTo>
                      <a:pt x="126" y="53"/>
                    </a:lnTo>
                    <a:lnTo>
                      <a:pt x="124" y="53"/>
                    </a:lnTo>
                    <a:lnTo>
                      <a:pt x="121" y="53"/>
                    </a:lnTo>
                    <a:lnTo>
                      <a:pt x="110" y="57"/>
                    </a:lnTo>
                    <a:lnTo>
                      <a:pt x="106" y="60"/>
                    </a:lnTo>
                    <a:lnTo>
                      <a:pt x="104" y="61"/>
                    </a:lnTo>
                    <a:lnTo>
                      <a:pt x="101" y="68"/>
                    </a:lnTo>
                    <a:lnTo>
                      <a:pt x="99" y="71"/>
                    </a:lnTo>
                    <a:lnTo>
                      <a:pt x="99" y="72"/>
                    </a:lnTo>
                    <a:lnTo>
                      <a:pt x="101" y="76"/>
                    </a:lnTo>
                    <a:lnTo>
                      <a:pt x="101" y="77"/>
                    </a:lnTo>
                    <a:lnTo>
                      <a:pt x="98" y="80"/>
                    </a:lnTo>
                    <a:lnTo>
                      <a:pt x="94" y="82"/>
                    </a:lnTo>
                    <a:lnTo>
                      <a:pt x="92" y="83"/>
                    </a:lnTo>
                    <a:lnTo>
                      <a:pt x="91" y="87"/>
                    </a:lnTo>
                    <a:lnTo>
                      <a:pt x="92" y="90"/>
                    </a:lnTo>
                    <a:lnTo>
                      <a:pt x="95" y="95"/>
                    </a:lnTo>
                    <a:lnTo>
                      <a:pt x="102" y="107"/>
                    </a:lnTo>
                    <a:lnTo>
                      <a:pt x="103" y="108"/>
                    </a:lnTo>
                    <a:lnTo>
                      <a:pt x="101" y="111"/>
                    </a:lnTo>
                    <a:lnTo>
                      <a:pt x="100" y="112"/>
                    </a:lnTo>
                    <a:lnTo>
                      <a:pt x="106" y="113"/>
                    </a:lnTo>
                    <a:lnTo>
                      <a:pt x="108" y="113"/>
                    </a:lnTo>
                    <a:lnTo>
                      <a:pt x="110" y="114"/>
                    </a:lnTo>
                    <a:lnTo>
                      <a:pt x="111" y="116"/>
                    </a:lnTo>
                    <a:lnTo>
                      <a:pt x="112" y="120"/>
                    </a:lnTo>
                    <a:lnTo>
                      <a:pt x="122" y="120"/>
                    </a:lnTo>
                    <a:lnTo>
                      <a:pt x="126" y="117"/>
                    </a:lnTo>
                    <a:lnTo>
                      <a:pt x="130" y="114"/>
                    </a:lnTo>
                    <a:lnTo>
                      <a:pt x="131" y="114"/>
                    </a:lnTo>
                    <a:lnTo>
                      <a:pt x="131" y="122"/>
                    </a:lnTo>
                    <a:lnTo>
                      <a:pt x="131" y="128"/>
                    </a:lnTo>
                    <a:lnTo>
                      <a:pt x="131" y="130"/>
                    </a:lnTo>
                    <a:lnTo>
                      <a:pt x="133" y="132"/>
                    </a:lnTo>
                    <a:lnTo>
                      <a:pt x="134" y="133"/>
                    </a:lnTo>
                    <a:lnTo>
                      <a:pt x="136" y="132"/>
                    </a:lnTo>
                    <a:lnTo>
                      <a:pt x="141" y="131"/>
                    </a:lnTo>
                    <a:lnTo>
                      <a:pt x="143" y="13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38" name="Freeform 538"/>
              <p:cNvSpPr>
                <a:spLocks/>
              </p:cNvSpPr>
              <p:nvPr/>
            </p:nvSpPr>
            <p:spPr bwMode="auto">
              <a:xfrm>
                <a:off x="3038" y="2489"/>
                <a:ext cx="42" cy="80"/>
              </a:xfrm>
              <a:custGeom>
                <a:avLst/>
                <a:gdLst/>
                <a:ahLst/>
                <a:cxnLst>
                  <a:cxn ang="0">
                    <a:pos x="24" y="77"/>
                  </a:cxn>
                  <a:cxn ang="0">
                    <a:pos x="18" y="79"/>
                  </a:cxn>
                  <a:cxn ang="0">
                    <a:pos x="12" y="78"/>
                  </a:cxn>
                  <a:cxn ang="0">
                    <a:pos x="7" y="80"/>
                  </a:cxn>
                  <a:cxn ang="0">
                    <a:pos x="9" y="72"/>
                  </a:cxn>
                  <a:cxn ang="0">
                    <a:pos x="8" y="65"/>
                  </a:cxn>
                  <a:cxn ang="0">
                    <a:pos x="9" y="58"/>
                  </a:cxn>
                  <a:cxn ang="0">
                    <a:pos x="8" y="57"/>
                  </a:cxn>
                  <a:cxn ang="0">
                    <a:pos x="4" y="58"/>
                  </a:cxn>
                  <a:cxn ang="0">
                    <a:pos x="6" y="54"/>
                  </a:cxn>
                  <a:cxn ang="0">
                    <a:pos x="7" y="52"/>
                  </a:cxn>
                  <a:cxn ang="0">
                    <a:pos x="5" y="53"/>
                  </a:cxn>
                  <a:cxn ang="0">
                    <a:pos x="1" y="54"/>
                  </a:cxn>
                  <a:cxn ang="0">
                    <a:pos x="1" y="50"/>
                  </a:cxn>
                  <a:cxn ang="0">
                    <a:pos x="2" y="43"/>
                  </a:cxn>
                  <a:cxn ang="0">
                    <a:pos x="5" y="39"/>
                  </a:cxn>
                  <a:cxn ang="0">
                    <a:pos x="7" y="31"/>
                  </a:cxn>
                  <a:cxn ang="0">
                    <a:pos x="8" y="11"/>
                  </a:cxn>
                  <a:cxn ang="0">
                    <a:pos x="8" y="5"/>
                  </a:cxn>
                  <a:cxn ang="0">
                    <a:pos x="14" y="1"/>
                  </a:cxn>
                  <a:cxn ang="0">
                    <a:pos x="20" y="3"/>
                  </a:cxn>
                  <a:cxn ang="0">
                    <a:pos x="33" y="2"/>
                  </a:cxn>
                  <a:cxn ang="0">
                    <a:pos x="36" y="4"/>
                  </a:cxn>
                  <a:cxn ang="0">
                    <a:pos x="41" y="9"/>
                  </a:cxn>
                  <a:cxn ang="0">
                    <a:pos x="40" y="12"/>
                  </a:cxn>
                  <a:cxn ang="0">
                    <a:pos x="33" y="17"/>
                  </a:cxn>
                  <a:cxn ang="0">
                    <a:pos x="33" y="23"/>
                  </a:cxn>
                  <a:cxn ang="0">
                    <a:pos x="33" y="37"/>
                  </a:cxn>
                  <a:cxn ang="0">
                    <a:pos x="30" y="40"/>
                  </a:cxn>
                  <a:cxn ang="0">
                    <a:pos x="26" y="41"/>
                  </a:cxn>
                  <a:cxn ang="0">
                    <a:pos x="31" y="48"/>
                  </a:cxn>
                  <a:cxn ang="0">
                    <a:pos x="30" y="52"/>
                  </a:cxn>
                  <a:cxn ang="0">
                    <a:pos x="26" y="60"/>
                  </a:cxn>
                  <a:cxn ang="0">
                    <a:pos x="33" y="63"/>
                  </a:cxn>
                  <a:cxn ang="0">
                    <a:pos x="27" y="70"/>
                  </a:cxn>
                  <a:cxn ang="0">
                    <a:pos x="25" y="76"/>
                  </a:cxn>
                </a:cxnLst>
                <a:rect l="0" t="0" r="r" b="b"/>
                <a:pathLst>
                  <a:path w="42" h="80">
                    <a:moveTo>
                      <a:pt x="25" y="76"/>
                    </a:moveTo>
                    <a:lnTo>
                      <a:pt x="24" y="77"/>
                    </a:lnTo>
                    <a:lnTo>
                      <a:pt x="21" y="79"/>
                    </a:lnTo>
                    <a:lnTo>
                      <a:pt x="18" y="79"/>
                    </a:lnTo>
                    <a:lnTo>
                      <a:pt x="15" y="78"/>
                    </a:lnTo>
                    <a:lnTo>
                      <a:pt x="12" y="78"/>
                    </a:lnTo>
                    <a:lnTo>
                      <a:pt x="11" y="78"/>
                    </a:lnTo>
                    <a:lnTo>
                      <a:pt x="7" y="80"/>
                    </a:lnTo>
                    <a:lnTo>
                      <a:pt x="6" y="79"/>
                    </a:lnTo>
                    <a:lnTo>
                      <a:pt x="9" y="72"/>
                    </a:lnTo>
                    <a:lnTo>
                      <a:pt x="9" y="66"/>
                    </a:lnTo>
                    <a:lnTo>
                      <a:pt x="8" y="65"/>
                    </a:lnTo>
                    <a:lnTo>
                      <a:pt x="9" y="61"/>
                    </a:lnTo>
                    <a:lnTo>
                      <a:pt x="9" y="58"/>
                    </a:lnTo>
                    <a:lnTo>
                      <a:pt x="9" y="58"/>
                    </a:lnTo>
                    <a:lnTo>
                      <a:pt x="8" y="57"/>
                    </a:lnTo>
                    <a:lnTo>
                      <a:pt x="6" y="57"/>
                    </a:lnTo>
                    <a:lnTo>
                      <a:pt x="4" y="58"/>
                    </a:lnTo>
                    <a:lnTo>
                      <a:pt x="3" y="55"/>
                    </a:lnTo>
                    <a:lnTo>
                      <a:pt x="6" y="54"/>
                    </a:lnTo>
                    <a:lnTo>
                      <a:pt x="7" y="53"/>
                    </a:lnTo>
                    <a:lnTo>
                      <a:pt x="7" y="52"/>
                    </a:lnTo>
                    <a:lnTo>
                      <a:pt x="6" y="50"/>
                    </a:lnTo>
                    <a:lnTo>
                      <a:pt x="5" y="53"/>
                    </a:lnTo>
                    <a:lnTo>
                      <a:pt x="2" y="54"/>
                    </a:lnTo>
                    <a:lnTo>
                      <a:pt x="1" y="54"/>
                    </a:lnTo>
                    <a:lnTo>
                      <a:pt x="0" y="52"/>
                    </a:lnTo>
                    <a:lnTo>
                      <a:pt x="1" y="50"/>
                    </a:lnTo>
                    <a:lnTo>
                      <a:pt x="2" y="46"/>
                    </a:lnTo>
                    <a:lnTo>
                      <a:pt x="2" y="43"/>
                    </a:lnTo>
                    <a:lnTo>
                      <a:pt x="3" y="43"/>
                    </a:lnTo>
                    <a:lnTo>
                      <a:pt x="5" y="39"/>
                    </a:lnTo>
                    <a:lnTo>
                      <a:pt x="8" y="31"/>
                    </a:lnTo>
                    <a:lnTo>
                      <a:pt x="7" y="31"/>
                    </a:lnTo>
                    <a:lnTo>
                      <a:pt x="10" y="18"/>
                    </a:lnTo>
                    <a:lnTo>
                      <a:pt x="8" y="11"/>
                    </a:lnTo>
                    <a:lnTo>
                      <a:pt x="8" y="8"/>
                    </a:lnTo>
                    <a:lnTo>
                      <a:pt x="8" y="5"/>
                    </a:lnTo>
                    <a:lnTo>
                      <a:pt x="9" y="3"/>
                    </a:lnTo>
                    <a:lnTo>
                      <a:pt x="14" y="1"/>
                    </a:lnTo>
                    <a:lnTo>
                      <a:pt x="17" y="0"/>
                    </a:lnTo>
                    <a:lnTo>
                      <a:pt x="20" y="3"/>
                    </a:lnTo>
                    <a:lnTo>
                      <a:pt x="30" y="4"/>
                    </a:lnTo>
                    <a:lnTo>
                      <a:pt x="33" y="2"/>
                    </a:lnTo>
                    <a:lnTo>
                      <a:pt x="34" y="2"/>
                    </a:lnTo>
                    <a:lnTo>
                      <a:pt x="36" y="4"/>
                    </a:lnTo>
                    <a:lnTo>
                      <a:pt x="37" y="6"/>
                    </a:lnTo>
                    <a:lnTo>
                      <a:pt x="41" y="9"/>
                    </a:lnTo>
                    <a:lnTo>
                      <a:pt x="42" y="11"/>
                    </a:lnTo>
                    <a:lnTo>
                      <a:pt x="40" y="12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20"/>
                    </a:lnTo>
                    <a:lnTo>
                      <a:pt x="33" y="23"/>
                    </a:lnTo>
                    <a:lnTo>
                      <a:pt x="32" y="30"/>
                    </a:lnTo>
                    <a:lnTo>
                      <a:pt x="33" y="37"/>
                    </a:lnTo>
                    <a:lnTo>
                      <a:pt x="32" y="38"/>
                    </a:lnTo>
                    <a:lnTo>
                      <a:pt x="30" y="40"/>
                    </a:lnTo>
                    <a:lnTo>
                      <a:pt x="27" y="40"/>
                    </a:lnTo>
                    <a:lnTo>
                      <a:pt x="26" y="41"/>
                    </a:lnTo>
                    <a:lnTo>
                      <a:pt x="28" y="45"/>
                    </a:lnTo>
                    <a:lnTo>
                      <a:pt x="31" y="48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7" y="57"/>
                    </a:lnTo>
                    <a:lnTo>
                      <a:pt x="26" y="60"/>
                    </a:lnTo>
                    <a:lnTo>
                      <a:pt x="31" y="61"/>
                    </a:lnTo>
                    <a:lnTo>
                      <a:pt x="33" y="63"/>
                    </a:lnTo>
                    <a:lnTo>
                      <a:pt x="28" y="67"/>
                    </a:lnTo>
                    <a:lnTo>
                      <a:pt x="27" y="70"/>
                    </a:lnTo>
                    <a:lnTo>
                      <a:pt x="25" y="76"/>
                    </a:lnTo>
                    <a:lnTo>
                      <a:pt x="25" y="7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39" name="Freeform 539"/>
              <p:cNvSpPr>
                <a:spLocks/>
              </p:cNvSpPr>
              <p:nvPr/>
            </p:nvSpPr>
            <p:spPr bwMode="auto">
              <a:xfrm>
                <a:off x="3038" y="2489"/>
                <a:ext cx="42" cy="80"/>
              </a:xfrm>
              <a:custGeom>
                <a:avLst/>
                <a:gdLst/>
                <a:ahLst/>
                <a:cxnLst>
                  <a:cxn ang="0">
                    <a:pos x="24" y="77"/>
                  </a:cxn>
                  <a:cxn ang="0">
                    <a:pos x="18" y="79"/>
                  </a:cxn>
                  <a:cxn ang="0">
                    <a:pos x="12" y="78"/>
                  </a:cxn>
                  <a:cxn ang="0">
                    <a:pos x="7" y="80"/>
                  </a:cxn>
                  <a:cxn ang="0">
                    <a:pos x="9" y="72"/>
                  </a:cxn>
                  <a:cxn ang="0">
                    <a:pos x="8" y="65"/>
                  </a:cxn>
                  <a:cxn ang="0">
                    <a:pos x="9" y="58"/>
                  </a:cxn>
                  <a:cxn ang="0">
                    <a:pos x="8" y="57"/>
                  </a:cxn>
                  <a:cxn ang="0">
                    <a:pos x="4" y="58"/>
                  </a:cxn>
                  <a:cxn ang="0">
                    <a:pos x="6" y="54"/>
                  </a:cxn>
                  <a:cxn ang="0">
                    <a:pos x="7" y="52"/>
                  </a:cxn>
                  <a:cxn ang="0">
                    <a:pos x="5" y="53"/>
                  </a:cxn>
                  <a:cxn ang="0">
                    <a:pos x="1" y="54"/>
                  </a:cxn>
                  <a:cxn ang="0">
                    <a:pos x="1" y="50"/>
                  </a:cxn>
                  <a:cxn ang="0">
                    <a:pos x="2" y="43"/>
                  </a:cxn>
                  <a:cxn ang="0">
                    <a:pos x="5" y="39"/>
                  </a:cxn>
                  <a:cxn ang="0">
                    <a:pos x="7" y="31"/>
                  </a:cxn>
                  <a:cxn ang="0">
                    <a:pos x="8" y="11"/>
                  </a:cxn>
                  <a:cxn ang="0">
                    <a:pos x="8" y="5"/>
                  </a:cxn>
                  <a:cxn ang="0">
                    <a:pos x="14" y="1"/>
                  </a:cxn>
                  <a:cxn ang="0">
                    <a:pos x="20" y="3"/>
                  </a:cxn>
                  <a:cxn ang="0">
                    <a:pos x="33" y="2"/>
                  </a:cxn>
                  <a:cxn ang="0">
                    <a:pos x="36" y="4"/>
                  </a:cxn>
                  <a:cxn ang="0">
                    <a:pos x="41" y="9"/>
                  </a:cxn>
                  <a:cxn ang="0">
                    <a:pos x="40" y="12"/>
                  </a:cxn>
                  <a:cxn ang="0">
                    <a:pos x="33" y="17"/>
                  </a:cxn>
                  <a:cxn ang="0">
                    <a:pos x="33" y="23"/>
                  </a:cxn>
                  <a:cxn ang="0">
                    <a:pos x="33" y="37"/>
                  </a:cxn>
                  <a:cxn ang="0">
                    <a:pos x="30" y="40"/>
                  </a:cxn>
                  <a:cxn ang="0">
                    <a:pos x="26" y="41"/>
                  </a:cxn>
                  <a:cxn ang="0">
                    <a:pos x="31" y="48"/>
                  </a:cxn>
                  <a:cxn ang="0">
                    <a:pos x="30" y="52"/>
                  </a:cxn>
                  <a:cxn ang="0">
                    <a:pos x="26" y="60"/>
                  </a:cxn>
                  <a:cxn ang="0">
                    <a:pos x="33" y="63"/>
                  </a:cxn>
                  <a:cxn ang="0">
                    <a:pos x="27" y="70"/>
                  </a:cxn>
                  <a:cxn ang="0">
                    <a:pos x="25" y="76"/>
                  </a:cxn>
                </a:cxnLst>
                <a:rect l="0" t="0" r="r" b="b"/>
                <a:pathLst>
                  <a:path w="42" h="80">
                    <a:moveTo>
                      <a:pt x="25" y="76"/>
                    </a:moveTo>
                    <a:lnTo>
                      <a:pt x="24" y="77"/>
                    </a:lnTo>
                    <a:lnTo>
                      <a:pt x="21" y="79"/>
                    </a:lnTo>
                    <a:lnTo>
                      <a:pt x="18" y="79"/>
                    </a:lnTo>
                    <a:lnTo>
                      <a:pt x="15" y="78"/>
                    </a:lnTo>
                    <a:lnTo>
                      <a:pt x="12" y="78"/>
                    </a:lnTo>
                    <a:lnTo>
                      <a:pt x="11" y="78"/>
                    </a:lnTo>
                    <a:lnTo>
                      <a:pt x="7" y="80"/>
                    </a:lnTo>
                    <a:lnTo>
                      <a:pt x="6" y="79"/>
                    </a:lnTo>
                    <a:lnTo>
                      <a:pt x="9" y="72"/>
                    </a:lnTo>
                    <a:lnTo>
                      <a:pt x="9" y="66"/>
                    </a:lnTo>
                    <a:lnTo>
                      <a:pt x="8" y="65"/>
                    </a:lnTo>
                    <a:lnTo>
                      <a:pt x="9" y="61"/>
                    </a:lnTo>
                    <a:lnTo>
                      <a:pt x="9" y="58"/>
                    </a:lnTo>
                    <a:lnTo>
                      <a:pt x="9" y="58"/>
                    </a:lnTo>
                    <a:lnTo>
                      <a:pt x="8" y="57"/>
                    </a:lnTo>
                    <a:lnTo>
                      <a:pt x="6" y="57"/>
                    </a:lnTo>
                    <a:lnTo>
                      <a:pt x="4" y="58"/>
                    </a:lnTo>
                    <a:lnTo>
                      <a:pt x="3" y="55"/>
                    </a:lnTo>
                    <a:lnTo>
                      <a:pt x="6" y="54"/>
                    </a:lnTo>
                    <a:lnTo>
                      <a:pt x="7" y="53"/>
                    </a:lnTo>
                    <a:lnTo>
                      <a:pt x="7" y="52"/>
                    </a:lnTo>
                    <a:lnTo>
                      <a:pt x="6" y="50"/>
                    </a:lnTo>
                    <a:lnTo>
                      <a:pt x="5" y="53"/>
                    </a:lnTo>
                    <a:lnTo>
                      <a:pt x="2" y="54"/>
                    </a:lnTo>
                    <a:lnTo>
                      <a:pt x="1" y="54"/>
                    </a:lnTo>
                    <a:lnTo>
                      <a:pt x="0" y="52"/>
                    </a:lnTo>
                    <a:lnTo>
                      <a:pt x="1" y="50"/>
                    </a:lnTo>
                    <a:lnTo>
                      <a:pt x="2" y="46"/>
                    </a:lnTo>
                    <a:lnTo>
                      <a:pt x="2" y="43"/>
                    </a:lnTo>
                    <a:lnTo>
                      <a:pt x="3" y="43"/>
                    </a:lnTo>
                    <a:lnTo>
                      <a:pt x="5" y="39"/>
                    </a:lnTo>
                    <a:lnTo>
                      <a:pt x="8" y="31"/>
                    </a:lnTo>
                    <a:lnTo>
                      <a:pt x="7" y="31"/>
                    </a:lnTo>
                    <a:lnTo>
                      <a:pt x="10" y="18"/>
                    </a:lnTo>
                    <a:lnTo>
                      <a:pt x="8" y="11"/>
                    </a:lnTo>
                    <a:lnTo>
                      <a:pt x="8" y="8"/>
                    </a:lnTo>
                    <a:lnTo>
                      <a:pt x="8" y="5"/>
                    </a:lnTo>
                    <a:lnTo>
                      <a:pt x="9" y="3"/>
                    </a:lnTo>
                    <a:lnTo>
                      <a:pt x="14" y="1"/>
                    </a:lnTo>
                    <a:lnTo>
                      <a:pt x="17" y="0"/>
                    </a:lnTo>
                    <a:lnTo>
                      <a:pt x="20" y="3"/>
                    </a:lnTo>
                    <a:lnTo>
                      <a:pt x="30" y="4"/>
                    </a:lnTo>
                    <a:lnTo>
                      <a:pt x="33" y="2"/>
                    </a:lnTo>
                    <a:lnTo>
                      <a:pt x="34" y="2"/>
                    </a:lnTo>
                    <a:lnTo>
                      <a:pt x="36" y="4"/>
                    </a:lnTo>
                    <a:lnTo>
                      <a:pt x="37" y="6"/>
                    </a:lnTo>
                    <a:lnTo>
                      <a:pt x="41" y="9"/>
                    </a:lnTo>
                    <a:lnTo>
                      <a:pt x="42" y="11"/>
                    </a:lnTo>
                    <a:lnTo>
                      <a:pt x="40" y="12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20"/>
                    </a:lnTo>
                    <a:lnTo>
                      <a:pt x="33" y="23"/>
                    </a:lnTo>
                    <a:lnTo>
                      <a:pt x="32" y="30"/>
                    </a:lnTo>
                    <a:lnTo>
                      <a:pt x="33" y="37"/>
                    </a:lnTo>
                    <a:lnTo>
                      <a:pt x="32" y="38"/>
                    </a:lnTo>
                    <a:lnTo>
                      <a:pt x="30" y="40"/>
                    </a:lnTo>
                    <a:lnTo>
                      <a:pt x="27" y="40"/>
                    </a:lnTo>
                    <a:lnTo>
                      <a:pt x="26" y="41"/>
                    </a:lnTo>
                    <a:lnTo>
                      <a:pt x="28" y="45"/>
                    </a:lnTo>
                    <a:lnTo>
                      <a:pt x="31" y="48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7" y="57"/>
                    </a:lnTo>
                    <a:lnTo>
                      <a:pt x="26" y="60"/>
                    </a:lnTo>
                    <a:lnTo>
                      <a:pt x="31" y="61"/>
                    </a:lnTo>
                    <a:lnTo>
                      <a:pt x="33" y="63"/>
                    </a:lnTo>
                    <a:lnTo>
                      <a:pt x="28" y="67"/>
                    </a:lnTo>
                    <a:lnTo>
                      <a:pt x="27" y="70"/>
                    </a:lnTo>
                    <a:lnTo>
                      <a:pt x="25" y="76"/>
                    </a:lnTo>
                    <a:lnTo>
                      <a:pt x="25" y="76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40" name="Freeform 540"/>
              <p:cNvSpPr>
                <a:spLocks/>
              </p:cNvSpPr>
              <p:nvPr/>
            </p:nvSpPr>
            <p:spPr bwMode="auto">
              <a:xfrm>
                <a:off x="3195" y="2286"/>
                <a:ext cx="45" cy="52"/>
              </a:xfrm>
              <a:custGeom>
                <a:avLst/>
                <a:gdLst/>
                <a:ahLst/>
                <a:cxnLst>
                  <a:cxn ang="0">
                    <a:pos x="45" y="8"/>
                  </a:cxn>
                  <a:cxn ang="0">
                    <a:pos x="43" y="15"/>
                  </a:cxn>
                  <a:cxn ang="0">
                    <a:pos x="39" y="16"/>
                  </a:cxn>
                  <a:cxn ang="0">
                    <a:pos x="41" y="19"/>
                  </a:cxn>
                  <a:cxn ang="0">
                    <a:pos x="43" y="20"/>
                  </a:cxn>
                  <a:cxn ang="0">
                    <a:pos x="41" y="25"/>
                  </a:cxn>
                  <a:cxn ang="0">
                    <a:pos x="39" y="30"/>
                  </a:cxn>
                  <a:cxn ang="0">
                    <a:pos x="33" y="30"/>
                  </a:cxn>
                  <a:cxn ang="0">
                    <a:pos x="30" y="31"/>
                  </a:cxn>
                  <a:cxn ang="0">
                    <a:pos x="32" y="34"/>
                  </a:cxn>
                  <a:cxn ang="0">
                    <a:pos x="33" y="39"/>
                  </a:cxn>
                  <a:cxn ang="0">
                    <a:pos x="31" y="43"/>
                  </a:cxn>
                  <a:cxn ang="0">
                    <a:pos x="31" y="45"/>
                  </a:cxn>
                  <a:cxn ang="0">
                    <a:pos x="29" y="47"/>
                  </a:cxn>
                  <a:cxn ang="0">
                    <a:pos x="31" y="49"/>
                  </a:cxn>
                  <a:cxn ang="0">
                    <a:pos x="27" y="52"/>
                  </a:cxn>
                  <a:cxn ang="0">
                    <a:pos x="28" y="48"/>
                  </a:cxn>
                  <a:cxn ang="0">
                    <a:pos x="24" y="41"/>
                  </a:cxn>
                  <a:cxn ang="0">
                    <a:pos x="20" y="39"/>
                  </a:cxn>
                  <a:cxn ang="0">
                    <a:pos x="17" y="39"/>
                  </a:cxn>
                  <a:cxn ang="0">
                    <a:pos x="14" y="39"/>
                  </a:cxn>
                  <a:cxn ang="0">
                    <a:pos x="11" y="39"/>
                  </a:cxn>
                  <a:cxn ang="0">
                    <a:pos x="8" y="40"/>
                  </a:cxn>
                  <a:cxn ang="0">
                    <a:pos x="3" y="39"/>
                  </a:cxn>
                  <a:cxn ang="0">
                    <a:pos x="0" y="35"/>
                  </a:cxn>
                  <a:cxn ang="0">
                    <a:pos x="9" y="26"/>
                  </a:cxn>
                  <a:cxn ang="0">
                    <a:pos x="14" y="12"/>
                  </a:cxn>
                  <a:cxn ang="0">
                    <a:pos x="18" y="10"/>
                  </a:cxn>
                  <a:cxn ang="0">
                    <a:pos x="21" y="15"/>
                  </a:cxn>
                  <a:cxn ang="0">
                    <a:pos x="18" y="16"/>
                  </a:cxn>
                  <a:cxn ang="0">
                    <a:pos x="18" y="22"/>
                  </a:cxn>
                  <a:cxn ang="0">
                    <a:pos x="25" y="22"/>
                  </a:cxn>
                  <a:cxn ang="0">
                    <a:pos x="28" y="17"/>
                  </a:cxn>
                  <a:cxn ang="0">
                    <a:pos x="25" y="16"/>
                  </a:cxn>
                  <a:cxn ang="0">
                    <a:pos x="26" y="13"/>
                  </a:cxn>
                  <a:cxn ang="0">
                    <a:pos x="22" y="12"/>
                  </a:cxn>
                  <a:cxn ang="0">
                    <a:pos x="22" y="8"/>
                  </a:cxn>
                  <a:cxn ang="0">
                    <a:pos x="23" y="5"/>
                  </a:cxn>
                  <a:cxn ang="0">
                    <a:pos x="30" y="1"/>
                  </a:cxn>
                  <a:cxn ang="0">
                    <a:pos x="39" y="0"/>
                  </a:cxn>
                  <a:cxn ang="0">
                    <a:pos x="43" y="3"/>
                  </a:cxn>
                  <a:cxn ang="0">
                    <a:pos x="44" y="4"/>
                  </a:cxn>
                </a:cxnLst>
                <a:rect l="0" t="0" r="r" b="b"/>
                <a:pathLst>
                  <a:path w="45" h="52">
                    <a:moveTo>
                      <a:pt x="44" y="4"/>
                    </a:moveTo>
                    <a:lnTo>
                      <a:pt x="45" y="8"/>
                    </a:lnTo>
                    <a:lnTo>
                      <a:pt x="43" y="11"/>
                    </a:lnTo>
                    <a:lnTo>
                      <a:pt x="43" y="15"/>
                    </a:lnTo>
                    <a:lnTo>
                      <a:pt x="40" y="15"/>
                    </a:lnTo>
                    <a:lnTo>
                      <a:pt x="39" y="16"/>
                    </a:lnTo>
                    <a:lnTo>
                      <a:pt x="39" y="18"/>
                    </a:lnTo>
                    <a:lnTo>
                      <a:pt x="41" y="19"/>
                    </a:lnTo>
                    <a:lnTo>
                      <a:pt x="42" y="19"/>
                    </a:lnTo>
                    <a:lnTo>
                      <a:pt x="43" y="20"/>
                    </a:lnTo>
                    <a:lnTo>
                      <a:pt x="43" y="23"/>
                    </a:lnTo>
                    <a:lnTo>
                      <a:pt x="41" y="25"/>
                    </a:lnTo>
                    <a:lnTo>
                      <a:pt x="40" y="28"/>
                    </a:lnTo>
                    <a:lnTo>
                      <a:pt x="39" y="30"/>
                    </a:lnTo>
                    <a:lnTo>
                      <a:pt x="35" y="31"/>
                    </a:lnTo>
                    <a:lnTo>
                      <a:pt x="33" y="30"/>
                    </a:lnTo>
                    <a:lnTo>
                      <a:pt x="32" y="31"/>
                    </a:lnTo>
                    <a:lnTo>
                      <a:pt x="30" y="31"/>
                    </a:lnTo>
                    <a:lnTo>
                      <a:pt x="30" y="33"/>
                    </a:lnTo>
                    <a:lnTo>
                      <a:pt x="32" y="34"/>
                    </a:lnTo>
                    <a:lnTo>
                      <a:pt x="32" y="36"/>
                    </a:lnTo>
                    <a:lnTo>
                      <a:pt x="33" y="39"/>
                    </a:lnTo>
                    <a:lnTo>
                      <a:pt x="33" y="40"/>
                    </a:lnTo>
                    <a:lnTo>
                      <a:pt x="31" y="43"/>
                    </a:lnTo>
                    <a:lnTo>
                      <a:pt x="32" y="44"/>
                    </a:lnTo>
                    <a:lnTo>
                      <a:pt x="31" y="45"/>
                    </a:lnTo>
                    <a:lnTo>
                      <a:pt x="30" y="46"/>
                    </a:lnTo>
                    <a:lnTo>
                      <a:pt x="29" y="47"/>
                    </a:lnTo>
                    <a:lnTo>
                      <a:pt x="30" y="47"/>
                    </a:lnTo>
                    <a:lnTo>
                      <a:pt x="31" y="49"/>
                    </a:lnTo>
                    <a:lnTo>
                      <a:pt x="30" y="51"/>
                    </a:lnTo>
                    <a:lnTo>
                      <a:pt x="27" y="52"/>
                    </a:lnTo>
                    <a:lnTo>
                      <a:pt x="27" y="49"/>
                    </a:lnTo>
                    <a:lnTo>
                      <a:pt x="28" y="48"/>
                    </a:lnTo>
                    <a:lnTo>
                      <a:pt x="28" y="44"/>
                    </a:lnTo>
                    <a:lnTo>
                      <a:pt x="24" y="41"/>
                    </a:lnTo>
                    <a:lnTo>
                      <a:pt x="21" y="42"/>
                    </a:lnTo>
                    <a:lnTo>
                      <a:pt x="20" y="39"/>
                    </a:lnTo>
                    <a:lnTo>
                      <a:pt x="18" y="38"/>
                    </a:lnTo>
                    <a:lnTo>
                      <a:pt x="17" y="39"/>
                    </a:lnTo>
                    <a:lnTo>
                      <a:pt x="16" y="37"/>
                    </a:lnTo>
                    <a:lnTo>
                      <a:pt x="14" y="39"/>
                    </a:lnTo>
                    <a:lnTo>
                      <a:pt x="13" y="39"/>
                    </a:lnTo>
                    <a:lnTo>
                      <a:pt x="11" y="39"/>
                    </a:lnTo>
                    <a:lnTo>
                      <a:pt x="11" y="40"/>
                    </a:lnTo>
                    <a:lnTo>
                      <a:pt x="8" y="40"/>
                    </a:lnTo>
                    <a:lnTo>
                      <a:pt x="6" y="40"/>
                    </a:lnTo>
                    <a:lnTo>
                      <a:pt x="3" y="39"/>
                    </a:lnTo>
                    <a:lnTo>
                      <a:pt x="3" y="38"/>
                    </a:lnTo>
                    <a:lnTo>
                      <a:pt x="0" y="35"/>
                    </a:lnTo>
                    <a:lnTo>
                      <a:pt x="5" y="32"/>
                    </a:lnTo>
                    <a:lnTo>
                      <a:pt x="9" y="26"/>
                    </a:lnTo>
                    <a:lnTo>
                      <a:pt x="11" y="23"/>
                    </a:lnTo>
                    <a:lnTo>
                      <a:pt x="14" y="12"/>
                    </a:lnTo>
                    <a:lnTo>
                      <a:pt x="15" y="12"/>
                    </a:lnTo>
                    <a:lnTo>
                      <a:pt x="18" y="10"/>
                    </a:lnTo>
                    <a:lnTo>
                      <a:pt x="20" y="13"/>
                    </a:lnTo>
                    <a:lnTo>
                      <a:pt x="21" y="15"/>
                    </a:lnTo>
                    <a:lnTo>
                      <a:pt x="20" y="17"/>
                    </a:lnTo>
                    <a:lnTo>
                      <a:pt x="18" y="16"/>
                    </a:lnTo>
                    <a:lnTo>
                      <a:pt x="19" y="21"/>
                    </a:lnTo>
                    <a:lnTo>
                      <a:pt x="18" y="22"/>
                    </a:lnTo>
                    <a:lnTo>
                      <a:pt x="24" y="24"/>
                    </a:lnTo>
                    <a:lnTo>
                      <a:pt x="25" y="22"/>
                    </a:lnTo>
                    <a:lnTo>
                      <a:pt x="27" y="21"/>
                    </a:lnTo>
                    <a:lnTo>
                      <a:pt x="28" y="17"/>
                    </a:lnTo>
                    <a:lnTo>
                      <a:pt x="26" y="17"/>
                    </a:lnTo>
                    <a:lnTo>
                      <a:pt x="25" y="16"/>
                    </a:lnTo>
                    <a:lnTo>
                      <a:pt x="25" y="14"/>
                    </a:lnTo>
                    <a:lnTo>
                      <a:pt x="26" y="13"/>
                    </a:lnTo>
                    <a:lnTo>
                      <a:pt x="25" y="12"/>
                    </a:lnTo>
                    <a:lnTo>
                      <a:pt x="22" y="12"/>
                    </a:lnTo>
                    <a:lnTo>
                      <a:pt x="23" y="9"/>
                    </a:lnTo>
                    <a:lnTo>
                      <a:pt x="22" y="8"/>
                    </a:lnTo>
                    <a:lnTo>
                      <a:pt x="22" y="7"/>
                    </a:lnTo>
                    <a:lnTo>
                      <a:pt x="23" y="5"/>
                    </a:lnTo>
                    <a:lnTo>
                      <a:pt x="26" y="3"/>
                    </a:lnTo>
                    <a:lnTo>
                      <a:pt x="30" y="1"/>
                    </a:lnTo>
                    <a:lnTo>
                      <a:pt x="34" y="1"/>
                    </a:lnTo>
                    <a:lnTo>
                      <a:pt x="39" y="0"/>
                    </a:lnTo>
                    <a:lnTo>
                      <a:pt x="41" y="2"/>
                    </a:lnTo>
                    <a:lnTo>
                      <a:pt x="43" y="3"/>
                    </a:lnTo>
                    <a:lnTo>
                      <a:pt x="43" y="4"/>
                    </a:lnTo>
                    <a:lnTo>
                      <a:pt x="44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41" name="Freeform 541"/>
              <p:cNvSpPr>
                <a:spLocks/>
              </p:cNvSpPr>
              <p:nvPr/>
            </p:nvSpPr>
            <p:spPr bwMode="auto">
              <a:xfrm>
                <a:off x="3195" y="2286"/>
                <a:ext cx="45" cy="52"/>
              </a:xfrm>
              <a:custGeom>
                <a:avLst/>
                <a:gdLst/>
                <a:ahLst/>
                <a:cxnLst>
                  <a:cxn ang="0">
                    <a:pos x="45" y="8"/>
                  </a:cxn>
                  <a:cxn ang="0">
                    <a:pos x="43" y="15"/>
                  </a:cxn>
                  <a:cxn ang="0">
                    <a:pos x="39" y="16"/>
                  </a:cxn>
                  <a:cxn ang="0">
                    <a:pos x="41" y="19"/>
                  </a:cxn>
                  <a:cxn ang="0">
                    <a:pos x="43" y="20"/>
                  </a:cxn>
                  <a:cxn ang="0">
                    <a:pos x="41" y="25"/>
                  </a:cxn>
                  <a:cxn ang="0">
                    <a:pos x="39" y="30"/>
                  </a:cxn>
                  <a:cxn ang="0">
                    <a:pos x="33" y="30"/>
                  </a:cxn>
                  <a:cxn ang="0">
                    <a:pos x="30" y="31"/>
                  </a:cxn>
                  <a:cxn ang="0">
                    <a:pos x="32" y="34"/>
                  </a:cxn>
                  <a:cxn ang="0">
                    <a:pos x="33" y="39"/>
                  </a:cxn>
                  <a:cxn ang="0">
                    <a:pos x="31" y="43"/>
                  </a:cxn>
                  <a:cxn ang="0">
                    <a:pos x="31" y="45"/>
                  </a:cxn>
                  <a:cxn ang="0">
                    <a:pos x="29" y="47"/>
                  </a:cxn>
                  <a:cxn ang="0">
                    <a:pos x="31" y="49"/>
                  </a:cxn>
                  <a:cxn ang="0">
                    <a:pos x="27" y="52"/>
                  </a:cxn>
                  <a:cxn ang="0">
                    <a:pos x="28" y="48"/>
                  </a:cxn>
                  <a:cxn ang="0">
                    <a:pos x="24" y="41"/>
                  </a:cxn>
                  <a:cxn ang="0">
                    <a:pos x="20" y="39"/>
                  </a:cxn>
                  <a:cxn ang="0">
                    <a:pos x="17" y="39"/>
                  </a:cxn>
                  <a:cxn ang="0">
                    <a:pos x="14" y="39"/>
                  </a:cxn>
                  <a:cxn ang="0">
                    <a:pos x="11" y="39"/>
                  </a:cxn>
                  <a:cxn ang="0">
                    <a:pos x="8" y="40"/>
                  </a:cxn>
                  <a:cxn ang="0">
                    <a:pos x="3" y="39"/>
                  </a:cxn>
                  <a:cxn ang="0">
                    <a:pos x="0" y="35"/>
                  </a:cxn>
                  <a:cxn ang="0">
                    <a:pos x="9" y="26"/>
                  </a:cxn>
                  <a:cxn ang="0">
                    <a:pos x="14" y="12"/>
                  </a:cxn>
                  <a:cxn ang="0">
                    <a:pos x="18" y="10"/>
                  </a:cxn>
                  <a:cxn ang="0">
                    <a:pos x="21" y="15"/>
                  </a:cxn>
                  <a:cxn ang="0">
                    <a:pos x="18" y="16"/>
                  </a:cxn>
                  <a:cxn ang="0">
                    <a:pos x="18" y="22"/>
                  </a:cxn>
                  <a:cxn ang="0">
                    <a:pos x="25" y="22"/>
                  </a:cxn>
                  <a:cxn ang="0">
                    <a:pos x="28" y="17"/>
                  </a:cxn>
                  <a:cxn ang="0">
                    <a:pos x="25" y="16"/>
                  </a:cxn>
                  <a:cxn ang="0">
                    <a:pos x="26" y="13"/>
                  </a:cxn>
                  <a:cxn ang="0">
                    <a:pos x="22" y="12"/>
                  </a:cxn>
                  <a:cxn ang="0">
                    <a:pos x="22" y="8"/>
                  </a:cxn>
                  <a:cxn ang="0">
                    <a:pos x="23" y="5"/>
                  </a:cxn>
                  <a:cxn ang="0">
                    <a:pos x="30" y="1"/>
                  </a:cxn>
                  <a:cxn ang="0">
                    <a:pos x="39" y="0"/>
                  </a:cxn>
                  <a:cxn ang="0">
                    <a:pos x="43" y="3"/>
                  </a:cxn>
                  <a:cxn ang="0">
                    <a:pos x="44" y="4"/>
                  </a:cxn>
                </a:cxnLst>
                <a:rect l="0" t="0" r="r" b="b"/>
                <a:pathLst>
                  <a:path w="45" h="52">
                    <a:moveTo>
                      <a:pt x="44" y="4"/>
                    </a:moveTo>
                    <a:lnTo>
                      <a:pt x="45" y="8"/>
                    </a:lnTo>
                    <a:lnTo>
                      <a:pt x="43" y="11"/>
                    </a:lnTo>
                    <a:lnTo>
                      <a:pt x="43" y="15"/>
                    </a:lnTo>
                    <a:lnTo>
                      <a:pt x="40" y="15"/>
                    </a:lnTo>
                    <a:lnTo>
                      <a:pt x="39" y="16"/>
                    </a:lnTo>
                    <a:lnTo>
                      <a:pt x="39" y="18"/>
                    </a:lnTo>
                    <a:lnTo>
                      <a:pt x="41" y="19"/>
                    </a:lnTo>
                    <a:lnTo>
                      <a:pt x="42" y="19"/>
                    </a:lnTo>
                    <a:lnTo>
                      <a:pt x="43" y="20"/>
                    </a:lnTo>
                    <a:lnTo>
                      <a:pt x="43" y="23"/>
                    </a:lnTo>
                    <a:lnTo>
                      <a:pt x="41" y="25"/>
                    </a:lnTo>
                    <a:lnTo>
                      <a:pt x="40" y="28"/>
                    </a:lnTo>
                    <a:lnTo>
                      <a:pt x="39" y="30"/>
                    </a:lnTo>
                    <a:lnTo>
                      <a:pt x="35" y="31"/>
                    </a:lnTo>
                    <a:lnTo>
                      <a:pt x="33" y="30"/>
                    </a:lnTo>
                    <a:lnTo>
                      <a:pt x="32" y="31"/>
                    </a:lnTo>
                    <a:lnTo>
                      <a:pt x="30" y="31"/>
                    </a:lnTo>
                    <a:lnTo>
                      <a:pt x="30" y="33"/>
                    </a:lnTo>
                    <a:lnTo>
                      <a:pt x="32" y="34"/>
                    </a:lnTo>
                    <a:lnTo>
                      <a:pt x="32" y="36"/>
                    </a:lnTo>
                    <a:lnTo>
                      <a:pt x="33" y="39"/>
                    </a:lnTo>
                    <a:lnTo>
                      <a:pt x="33" y="40"/>
                    </a:lnTo>
                    <a:lnTo>
                      <a:pt x="31" y="43"/>
                    </a:lnTo>
                    <a:lnTo>
                      <a:pt x="32" y="44"/>
                    </a:lnTo>
                    <a:lnTo>
                      <a:pt x="31" y="45"/>
                    </a:lnTo>
                    <a:lnTo>
                      <a:pt x="30" y="46"/>
                    </a:lnTo>
                    <a:lnTo>
                      <a:pt x="29" y="47"/>
                    </a:lnTo>
                    <a:lnTo>
                      <a:pt x="30" y="47"/>
                    </a:lnTo>
                    <a:lnTo>
                      <a:pt x="31" y="49"/>
                    </a:lnTo>
                    <a:lnTo>
                      <a:pt x="30" y="51"/>
                    </a:lnTo>
                    <a:lnTo>
                      <a:pt x="27" y="52"/>
                    </a:lnTo>
                    <a:lnTo>
                      <a:pt x="27" y="49"/>
                    </a:lnTo>
                    <a:lnTo>
                      <a:pt x="28" y="48"/>
                    </a:lnTo>
                    <a:lnTo>
                      <a:pt x="28" y="44"/>
                    </a:lnTo>
                    <a:lnTo>
                      <a:pt x="24" y="41"/>
                    </a:lnTo>
                    <a:lnTo>
                      <a:pt x="21" y="42"/>
                    </a:lnTo>
                    <a:lnTo>
                      <a:pt x="20" y="39"/>
                    </a:lnTo>
                    <a:lnTo>
                      <a:pt x="18" y="38"/>
                    </a:lnTo>
                    <a:lnTo>
                      <a:pt x="17" y="39"/>
                    </a:lnTo>
                    <a:lnTo>
                      <a:pt x="16" y="37"/>
                    </a:lnTo>
                    <a:lnTo>
                      <a:pt x="14" y="39"/>
                    </a:lnTo>
                    <a:lnTo>
                      <a:pt x="13" y="39"/>
                    </a:lnTo>
                    <a:lnTo>
                      <a:pt x="11" y="39"/>
                    </a:lnTo>
                    <a:lnTo>
                      <a:pt x="11" y="40"/>
                    </a:lnTo>
                    <a:lnTo>
                      <a:pt x="8" y="40"/>
                    </a:lnTo>
                    <a:lnTo>
                      <a:pt x="6" y="40"/>
                    </a:lnTo>
                    <a:lnTo>
                      <a:pt x="3" y="39"/>
                    </a:lnTo>
                    <a:lnTo>
                      <a:pt x="3" y="38"/>
                    </a:lnTo>
                    <a:lnTo>
                      <a:pt x="0" y="35"/>
                    </a:lnTo>
                    <a:lnTo>
                      <a:pt x="5" y="32"/>
                    </a:lnTo>
                    <a:lnTo>
                      <a:pt x="9" y="26"/>
                    </a:lnTo>
                    <a:lnTo>
                      <a:pt x="11" y="23"/>
                    </a:lnTo>
                    <a:lnTo>
                      <a:pt x="14" y="12"/>
                    </a:lnTo>
                    <a:lnTo>
                      <a:pt x="15" y="12"/>
                    </a:lnTo>
                    <a:lnTo>
                      <a:pt x="18" y="10"/>
                    </a:lnTo>
                    <a:lnTo>
                      <a:pt x="20" y="13"/>
                    </a:lnTo>
                    <a:lnTo>
                      <a:pt x="21" y="15"/>
                    </a:lnTo>
                    <a:lnTo>
                      <a:pt x="20" y="17"/>
                    </a:lnTo>
                    <a:lnTo>
                      <a:pt x="18" y="16"/>
                    </a:lnTo>
                    <a:lnTo>
                      <a:pt x="19" y="21"/>
                    </a:lnTo>
                    <a:lnTo>
                      <a:pt x="18" y="22"/>
                    </a:lnTo>
                    <a:lnTo>
                      <a:pt x="24" y="24"/>
                    </a:lnTo>
                    <a:lnTo>
                      <a:pt x="25" y="22"/>
                    </a:lnTo>
                    <a:lnTo>
                      <a:pt x="27" y="21"/>
                    </a:lnTo>
                    <a:lnTo>
                      <a:pt x="28" y="17"/>
                    </a:lnTo>
                    <a:lnTo>
                      <a:pt x="26" y="17"/>
                    </a:lnTo>
                    <a:lnTo>
                      <a:pt x="25" y="16"/>
                    </a:lnTo>
                    <a:lnTo>
                      <a:pt x="25" y="14"/>
                    </a:lnTo>
                    <a:lnTo>
                      <a:pt x="26" y="13"/>
                    </a:lnTo>
                    <a:lnTo>
                      <a:pt x="25" y="12"/>
                    </a:lnTo>
                    <a:lnTo>
                      <a:pt x="22" y="12"/>
                    </a:lnTo>
                    <a:lnTo>
                      <a:pt x="23" y="9"/>
                    </a:lnTo>
                    <a:lnTo>
                      <a:pt x="22" y="8"/>
                    </a:lnTo>
                    <a:lnTo>
                      <a:pt x="22" y="7"/>
                    </a:lnTo>
                    <a:lnTo>
                      <a:pt x="23" y="5"/>
                    </a:lnTo>
                    <a:lnTo>
                      <a:pt x="26" y="3"/>
                    </a:lnTo>
                    <a:lnTo>
                      <a:pt x="30" y="1"/>
                    </a:lnTo>
                    <a:lnTo>
                      <a:pt x="34" y="1"/>
                    </a:lnTo>
                    <a:lnTo>
                      <a:pt x="39" y="0"/>
                    </a:lnTo>
                    <a:lnTo>
                      <a:pt x="41" y="2"/>
                    </a:lnTo>
                    <a:lnTo>
                      <a:pt x="43" y="3"/>
                    </a:lnTo>
                    <a:lnTo>
                      <a:pt x="43" y="4"/>
                    </a:lnTo>
                    <a:lnTo>
                      <a:pt x="44" y="4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42" name="Freeform 542"/>
              <p:cNvSpPr>
                <a:spLocks/>
              </p:cNvSpPr>
              <p:nvPr/>
            </p:nvSpPr>
            <p:spPr bwMode="auto">
              <a:xfrm>
                <a:off x="3184" y="2323"/>
                <a:ext cx="45" cy="38"/>
              </a:xfrm>
              <a:custGeom>
                <a:avLst/>
                <a:gdLst/>
                <a:ahLst/>
                <a:cxnLst>
                  <a:cxn ang="0">
                    <a:pos x="5" y="3"/>
                  </a:cxn>
                  <a:cxn ang="0">
                    <a:pos x="11" y="3"/>
                  </a:cxn>
                  <a:cxn ang="0">
                    <a:pos x="14" y="2"/>
                  </a:cxn>
                  <a:cxn ang="0">
                    <a:pos x="19" y="3"/>
                  </a:cxn>
                  <a:cxn ang="0">
                    <a:pos x="22" y="2"/>
                  </a:cxn>
                  <a:cxn ang="0">
                    <a:pos x="25" y="2"/>
                  </a:cxn>
                  <a:cxn ang="0">
                    <a:pos x="28" y="2"/>
                  </a:cxn>
                  <a:cxn ang="0">
                    <a:pos x="31" y="2"/>
                  </a:cxn>
                  <a:cxn ang="0">
                    <a:pos x="35" y="4"/>
                  </a:cxn>
                  <a:cxn ang="0">
                    <a:pos x="39" y="11"/>
                  </a:cxn>
                  <a:cxn ang="0">
                    <a:pos x="38" y="15"/>
                  </a:cxn>
                  <a:cxn ang="0">
                    <a:pos x="43" y="16"/>
                  </a:cxn>
                  <a:cxn ang="0">
                    <a:pos x="45" y="23"/>
                  </a:cxn>
                  <a:cxn ang="0">
                    <a:pos x="41" y="26"/>
                  </a:cxn>
                  <a:cxn ang="0">
                    <a:pos x="39" y="28"/>
                  </a:cxn>
                  <a:cxn ang="0">
                    <a:pos x="38" y="33"/>
                  </a:cxn>
                  <a:cxn ang="0">
                    <a:pos x="39" y="38"/>
                  </a:cxn>
                  <a:cxn ang="0">
                    <a:pos x="35" y="38"/>
                  </a:cxn>
                  <a:cxn ang="0">
                    <a:pos x="32" y="35"/>
                  </a:cxn>
                  <a:cxn ang="0">
                    <a:pos x="28" y="33"/>
                  </a:cxn>
                  <a:cxn ang="0">
                    <a:pos x="27" y="29"/>
                  </a:cxn>
                  <a:cxn ang="0">
                    <a:pos x="26" y="27"/>
                  </a:cxn>
                  <a:cxn ang="0">
                    <a:pos x="23" y="30"/>
                  </a:cxn>
                  <a:cxn ang="0">
                    <a:pos x="19" y="29"/>
                  </a:cxn>
                  <a:cxn ang="0">
                    <a:pos x="19" y="26"/>
                  </a:cxn>
                  <a:cxn ang="0">
                    <a:pos x="18" y="23"/>
                  </a:cxn>
                  <a:cxn ang="0">
                    <a:pos x="13" y="22"/>
                  </a:cxn>
                  <a:cxn ang="0">
                    <a:pos x="10" y="20"/>
                  </a:cxn>
                  <a:cxn ang="0">
                    <a:pos x="7" y="15"/>
                  </a:cxn>
                  <a:cxn ang="0">
                    <a:pos x="4" y="15"/>
                  </a:cxn>
                  <a:cxn ang="0">
                    <a:pos x="2" y="15"/>
                  </a:cxn>
                  <a:cxn ang="0">
                    <a:pos x="0" y="8"/>
                  </a:cxn>
                </a:cxnLst>
                <a:rect l="0" t="0" r="r" b="b"/>
                <a:pathLst>
                  <a:path w="45" h="38">
                    <a:moveTo>
                      <a:pt x="0" y="8"/>
                    </a:moveTo>
                    <a:lnTo>
                      <a:pt x="5" y="3"/>
                    </a:lnTo>
                    <a:lnTo>
                      <a:pt x="8" y="3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4" y="2"/>
                    </a:lnTo>
                    <a:lnTo>
                      <a:pt x="17" y="3"/>
                    </a:lnTo>
                    <a:lnTo>
                      <a:pt x="19" y="3"/>
                    </a:lnTo>
                    <a:lnTo>
                      <a:pt x="22" y="3"/>
                    </a:lnTo>
                    <a:lnTo>
                      <a:pt x="22" y="2"/>
                    </a:lnTo>
                    <a:lnTo>
                      <a:pt x="24" y="2"/>
                    </a:lnTo>
                    <a:lnTo>
                      <a:pt x="25" y="2"/>
                    </a:lnTo>
                    <a:lnTo>
                      <a:pt x="27" y="0"/>
                    </a:lnTo>
                    <a:lnTo>
                      <a:pt x="28" y="2"/>
                    </a:lnTo>
                    <a:lnTo>
                      <a:pt x="29" y="1"/>
                    </a:lnTo>
                    <a:lnTo>
                      <a:pt x="31" y="2"/>
                    </a:lnTo>
                    <a:lnTo>
                      <a:pt x="32" y="5"/>
                    </a:lnTo>
                    <a:lnTo>
                      <a:pt x="35" y="4"/>
                    </a:lnTo>
                    <a:lnTo>
                      <a:pt x="39" y="7"/>
                    </a:lnTo>
                    <a:lnTo>
                      <a:pt x="39" y="11"/>
                    </a:lnTo>
                    <a:lnTo>
                      <a:pt x="38" y="12"/>
                    </a:lnTo>
                    <a:lnTo>
                      <a:pt x="38" y="15"/>
                    </a:lnTo>
                    <a:lnTo>
                      <a:pt x="41" y="14"/>
                    </a:lnTo>
                    <a:lnTo>
                      <a:pt x="43" y="16"/>
                    </a:lnTo>
                    <a:lnTo>
                      <a:pt x="45" y="19"/>
                    </a:lnTo>
                    <a:lnTo>
                      <a:pt x="45" y="23"/>
                    </a:lnTo>
                    <a:lnTo>
                      <a:pt x="43" y="26"/>
                    </a:lnTo>
                    <a:lnTo>
                      <a:pt x="41" y="26"/>
                    </a:lnTo>
                    <a:lnTo>
                      <a:pt x="41" y="26"/>
                    </a:lnTo>
                    <a:lnTo>
                      <a:pt x="39" y="28"/>
                    </a:lnTo>
                    <a:lnTo>
                      <a:pt x="38" y="30"/>
                    </a:lnTo>
                    <a:lnTo>
                      <a:pt x="38" y="33"/>
                    </a:lnTo>
                    <a:lnTo>
                      <a:pt x="40" y="35"/>
                    </a:lnTo>
                    <a:lnTo>
                      <a:pt x="39" y="38"/>
                    </a:lnTo>
                    <a:lnTo>
                      <a:pt x="39" y="37"/>
                    </a:lnTo>
                    <a:lnTo>
                      <a:pt x="35" y="38"/>
                    </a:lnTo>
                    <a:lnTo>
                      <a:pt x="34" y="36"/>
                    </a:lnTo>
                    <a:lnTo>
                      <a:pt x="32" y="35"/>
                    </a:lnTo>
                    <a:lnTo>
                      <a:pt x="30" y="33"/>
                    </a:lnTo>
                    <a:lnTo>
                      <a:pt x="28" y="33"/>
                    </a:lnTo>
                    <a:lnTo>
                      <a:pt x="28" y="31"/>
                    </a:lnTo>
                    <a:lnTo>
                      <a:pt x="27" y="29"/>
                    </a:lnTo>
                    <a:lnTo>
                      <a:pt x="28" y="26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23" y="30"/>
                    </a:lnTo>
                    <a:lnTo>
                      <a:pt x="21" y="30"/>
                    </a:lnTo>
                    <a:lnTo>
                      <a:pt x="19" y="29"/>
                    </a:lnTo>
                    <a:lnTo>
                      <a:pt x="19" y="27"/>
                    </a:lnTo>
                    <a:lnTo>
                      <a:pt x="19" y="26"/>
                    </a:lnTo>
                    <a:lnTo>
                      <a:pt x="20" y="24"/>
                    </a:lnTo>
                    <a:lnTo>
                      <a:pt x="18" y="23"/>
                    </a:lnTo>
                    <a:lnTo>
                      <a:pt x="15" y="22"/>
                    </a:lnTo>
                    <a:lnTo>
                      <a:pt x="13" y="22"/>
                    </a:lnTo>
                    <a:lnTo>
                      <a:pt x="12" y="20"/>
                    </a:lnTo>
                    <a:lnTo>
                      <a:pt x="10" y="20"/>
                    </a:lnTo>
                    <a:lnTo>
                      <a:pt x="9" y="19"/>
                    </a:lnTo>
                    <a:lnTo>
                      <a:pt x="7" y="15"/>
                    </a:lnTo>
                    <a:lnTo>
                      <a:pt x="7" y="13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2" y="15"/>
                    </a:lnTo>
                    <a:lnTo>
                      <a:pt x="1" y="12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43" name="Freeform 543"/>
              <p:cNvSpPr>
                <a:spLocks/>
              </p:cNvSpPr>
              <p:nvPr/>
            </p:nvSpPr>
            <p:spPr bwMode="auto">
              <a:xfrm>
                <a:off x="3184" y="2323"/>
                <a:ext cx="45" cy="38"/>
              </a:xfrm>
              <a:custGeom>
                <a:avLst/>
                <a:gdLst/>
                <a:ahLst/>
                <a:cxnLst>
                  <a:cxn ang="0">
                    <a:pos x="5" y="3"/>
                  </a:cxn>
                  <a:cxn ang="0">
                    <a:pos x="11" y="3"/>
                  </a:cxn>
                  <a:cxn ang="0">
                    <a:pos x="14" y="2"/>
                  </a:cxn>
                  <a:cxn ang="0">
                    <a:pos x="19" y="3"/>
                  </a:cxn>
                  <a:cxn ang="0">
                    <a:pos x="22" y="2"/>
                  </a:cxn>
                  <a:cxn ang="0">
                    <a:pos x="25" y="2"/>
                  </a:cxn>
                  <a:cxn ang="0">
                    <a:pos x="28" y="2"/>
                  </a:cxn>
                  <a:cxn ang="0">
                    <a:pos x="31" y="2"/>
                  </a:cxn>
                  <a:cxn ang="0">
                    <a:pos x="35" y="4"/>
                  </a:cxn>
                  <a:cxn ang="0">
                    <a:pos x="39" y="11"/>
                  </a:cxn>
                  <a:cxn ang="0">
                    <a:pos x="38" y="15"/>
                  </a:cxn>
                  <a:cxn ang="0">
                    <a:pos x="43" y="16"/>
                  </a:cxn>
                  <a:cxn ang="0">
                    <a:pos x="45" y="23"/>
                  </a:cxn>
                  <a:cxn ang="0">
                    <a:pos x="41" y="26"/>
                  </a:cxn>
                  <a:cxn ang="0">
                    <a:pos x="39" y="28"/>
                  </a:cxn>
                  <a:cxn ang="0">
                    <a:pos x="38" y="33"/>
                  </a:cxn>
                  <a:cxn ang="0">
                    <a:pos x="39" y="38"/>
                  </a:cxn>
                  <a:cxn ang="0">
                    <a:pos x="35" y="38"/>
                  </a:cxn>
                  <a:cxn ang="0">
                    <a:pos x="32" y="35"/>
                  </a:cxn>
                  <a:cxn ang="0">
                    <a:pos x="28" y="33"/>
                  </a:cxn>
                  <a:cxn ang="0">
                    <a:pos x="27" y="29"/>
                  </a:cxn>
                  <a:cxn ang="0">
                    <a:pos x="26" y="27"/>
                  </a:cxn>
                  <a:cxn ang="0">
                    <a:pos x="23" y="30"/>
                  </a:cxn>
                  <a:cxn ang="0">
                    <a:pos x="19" y="29"/>
                  </a:cxn>
                  <a:cxn ang="0">
                    <a:pos x="19" y="26"/>
                  </a:cxn>
                  <a:cxn ang="0">
                    <a:pos x="18" y="23"/>
                  </a:cxn>
                  <a:cxn ang="0">
                    <a:pos x="13" y="22"/>
                  </a:cxn>
                  <a:cxn ang="0">
                    <a:pos x="10" y="20"/>
                  </a:cxn>
                  <a:cxn ang="0">
                    <a:pos x="7" y="15"/>
                  </a:cxn>
                  <a:cxn ang="0">
                    <a:pos x="4" y="15"/>
                  </a:cxn>
                  <a:cxn ang="0">
                    <a:pos x="2" y="15"/>
                  </a:cxn>
                  <a:cxn ang="0">
                    <a:pos x="0" y="8"/>
                  </a:cxn>
                </a:cxnLst>
                <a:rect l="0" t="0" r="r" b="b"/>
                <a:pathLst>
                  <a:path w="45" h="38">
                    <a:moveTo>
                      <a:pt x="0" y="8"/>
                    </a:moveTo>
                    <a:lnTo>
                      <a:pt x="5" y="3"/>
                    </a:lnTo>
                    <a:lnTo>
                      <a:pt x="8" y="3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4" y="2"/>
                    </a:lnTo>
                    <a:lnTo>
                      <a:pt x="17" y="3"/>
                    </a:lnTo>
                    <a:lnTo>
                      <a:pt x="19" y="3"/>
                    </a:lnTo>
                    <a:lnTo>
                      <a:pt x="22" y="3"/>
                    </a:lnTo>
                    <a:lnTo>
                      <a:pt x="22" y="2"/>
                    </a:lnTo>
                    <a:lnTo>
                      <a:pt x="24" y="2"/>
                    </a:lnTo>
                    <a:lnTo>
                      <a:pt x="25" y="2"/>
                    </a:lnTo>
                    <a:lnTo>
                      <a:pt x="27" y="0"/>
                    </a:lnTo>
                    <a:lnTo>
                      <a:pt x="28" y="2"/>
                    </a:lnTo>
                    <a:lnTo>
                      <a:pt x="29" y="1"/>
                    </a:lnTo>
                    <a:lnTo>
                      <a:pt x="31" y="2"/>
                    </a:lnTo>
                    <a:lnTo>
                      <a:pt x="32" y="5"/>
                    </a:lnTo>
                    <a:lnTo>
                      <a:pt x="35" y="4"/>
                    </a:lnTo>
                    <a:lnTo>
                      <a:pt x="39" y="7"/>
                    </a:lnTo>
                    <a:lnTo>
                      <a:pt x="39" y="11"/>
                    </a:lnTo>
                    <a:lnTo>
                      <a:pt x="38" y="12"/>
                    </a:lnTo>
                    <a:lnTo>
                      <a:pt x="38" y="15"/>
                    </a:lnTo>
                    <a:lnTo>
                      <a:pt x="41" y="14"/>
                    </a:lnTo>
                    <a:lnTo>
                      <a:pt x="43" y="16"/>
                    </a:lnTo>
                    <a:lnTo>
                      <a:pt x="45" y="19"/>
                    </a:lnTo>
                    <a:lnTo>
                      <a:pt x="45" y="23"/>
                    </a:lnTo>
                    <a:lnTo>
                      <a:pt x="43" y="26"/>
                    </a:lnTo>
                    <a:lnTo>
                      <a:pt x="41" y="26"/>
                    </a:lnTo>
                    <a:lnTo>
                      <a:pt x="41" y="26"/>
                    </a:lnTo>
                    <a:lnTo>
                      <a:pt x="39" y="28"/>
                    </a:lnTo>
                    <a:lnTo>
                      <a:pt x="38" y="30"/>
                    </a:lnTo>
                    <a:lnTo>
                      <a:pt x="38" y="33"/>
                    </a:lnTo>
                    <a:lnTo>
                      <a:pt x="40" y="35"/>
                    </a:lnTo>
                    <a:lnTo>
                      <a:pt x="39" y="38"/>
                    </a:lnTo>
                    <a:lnTo>
                      <a:pt x="39" y="37"/>
                    </a:lnTo>
                    <a:lnTo>
                      <a:pt x="35" y="38"/>
                    </a:lnTo>
                    <a:lnTo>
                      <a:pt x="34" y="36"/>
                    </a:lnTo>
                    <a:lnTo>
                      <a:pt x="32" y="35"/>
                    </a:lnTo>
                    <a:lnTo>
                      <a:pt x="30" y="33"/>
                    </a:lnTo>
                    <a:lnTo>
                      <a:pt x="28" y="33"/>
                    </a:lnTo>
                    <a:lnTo>
                      <a:pt x="28" y="31"/>
                    </a:lnTo>
                    <a:lnTo>
                      <a:pt x="27" y="29"/>
                    </a:lnTo>
                    <a:lnTo>
                      <a:pt x="28" y="26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23" y="30"/>
                    </a:lnTo>
                    <a:lnTo>
                      <a:pt x="21" y="30"/>
                    </a:lnTo>
                    <a:lnTo>
                      <a:pt x="19" y="29"/>
                    </a:lnTo>
                    <a:lnTo>
                      <a:pt x="19" y="27"/>
                    </a:lnTo>
                    <a:lnTo>
                      <a:pt x="19" y="26"/>
                    </a:lnTo>
                    <a:lnTo>
                      <a:pt x="20" y="24"/>
                    </a:lnTo>
                    <a:lnTo>
                      <a:pt x="18" y="23"/>
                    </a:lnTo>
                    <a:lnTo>
                      <a:pt x="15" y="22"/>
                    </a:lnTo>
                    <a:lnTo>
                      <a:pt x="13" y="22"/>
                    </a:lnTo>
                    <a:lnTo>
                      <a:pt x="12" y="20"/>
                    </a:lnTo>
                    <a:lnTo>
                      <a:pt x="10" y="20"/>
                    </a:lnTo>
                    <a:lnTo>
                      <a:pt x="9" y="19"/>
                    </a:lnTo>
                    <a:lnTo>
                      <a:pt x="7" y="15"/>
                    </a:lnTo>
                    <a:lnTo>
                      <a:pt x="7" y="13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2" y="15"/>
                    </a:lnTo>
                    <a:lnTo>
                      <a:pt x="1" y="12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44" name="Freeform 544"/>
              <p:cNvSpPr>
                <a:spLocks noEditPoints="1"/>
              </p:cNvSpPr>
              <p:nvPr/>
            </p:nvSpPr>
            <p:spPr bwMode="auto">
              <a:xfrm>
                <a:off x="3096" y="2331"/>
                <a:ext cx="171" cy="170"/>
              </a:xfrm>
              <a:custGeom>
                <a:avLst/>
                <a:gdLst/>
                <a:ahLst/>
                <a:cxnLst>
                  <a:cxn ang="0">
                    <a:pos x="171" y="150"/>
                  </a:cxn>
                  <a:cxn ang="0">
                    <a:pos x="167" y="170"/>
                  </a:cxn>
                  <a:cxn ang="0">
                    <a:pos x="164" y="165"/>
                  </a:cxn>
                  <a:cxn ang="0">
                    <a:pos x="160" y="161"/>
                  </a:cxn>
                  <a:cxn ang="0">
                    <a:pos x="160" y="157"/>
                  </a:cxn>
                  <a:cxn ang="0">
                    <a:pos x="164" y="149"/>
                  </a:cxn>
                  <a:cxn ang="0">
                    <a:pos x="169" y="148"/>
                  </a:cxn>
                  <a:cxn ang="0">
                    <a:pos x="36" y="137"/>
                  </a:cxn>
                  <a:cxn ang="0">
                    <a:pos x="41" y="116"/>
                  </a:cxn>
                  <a:cxn ang="0">
                    <a:pos x="47" y="108"/>
                  </a:cxn>
                  <a:cxn ang="0">
                    <a:pos x="42" y="96"/>
                  </a:cxn>
                  <a:cxn ang="0">
                    <a:pos x="36" y="85"/>
                  </a:cxn>
                  <a:cxn ang="0">
                    <a:pos x="30" y="72"/>
                  </a:cxn>
                  <a:cxn ang="0">
                    <a:pos x="23" y="66"/>
                  </a:cxn>
                  <a:cxn ang="0">
                    <a:pos x="10" y="59"/>
                  </a:cxn>
                  <a:cxn ang="0">
                    <a:pos x="1" y="56"/>
                  </a:cxn>
                  <a:cxn ang="0">
                    <a:pos x="5" y="50"/>
                  </a:cxn>
                  <a:cxn ang="0">
                    <a:pos x="2" y="47"/>
                  </a:cxn>
                  <a:cxn ang="0">
                    <a:pos x="11" y="44"/>
                  </a:cxn>
                  <a:cxn ang="0">
                    <a:pos x="22" y="45"/>
                  </a:cxn>
                  <a:cxn ang="0">
                    <a:pos x="32" y="45"/>
                  </a:cxn>
                  <a:cxn ang="0">
                    <a:pos x="38" y="43"/>
                  </a:cxn>
                  <a:cxn ang="0">
                    <a:pos x="34" y="29"/>
                  </a:cxn>
                  <a:cxn ang="0">
                    <a:pos x="43" y="33"/>
                  </a:cxn>
                  <a:cxn ang="0">
                    <a:pos x="58" y="33"/>
                  </a:cxn>
                  <a:cxn ang="0">
                    <a:pos x="64" y="24"/>
                  </a:cxn>
                  <a:cxn ang="0">
                    <a:pos x="76" y="10"/>
                  </a:cxn>
                  <a:cxn ang="0">
                    <a:pos x="88" y="0"/>
                  </a:cxn>
                  <a:cxn ang="0">
                    <a:pos x="95" y="5"/>
                  </a:cxn>
                  <a:cxn ang="0">
                    <a:pos x="101" y="14"/>
                  </a:cxn>
                  <a:cxn ang="0">
                    <a:pos x="107" y="19"/>
                  </a:cxn>
                  <a:cxn ang="0">
                    <a:pos x="114" y="19"/>
                  </a:cxn>
                  <a:cxn ang="0">
                    <a:pos x="118" y="25"/>
                  </a:cxn>
                  <a:cxn ang="0">
                    <a:pos x="127" y="30"/>
                  </a:cxn>
                  <a:cxn ang="0">
                    <a:pos x="139" y="36"/>
                  </a:cxn>
                  <a:cxn ang="0">
                    <a:pos x="147" y="36"/>
                  </a:cxn>
                  <a:cxn ang="0">
                    <a:pos x="150" y="46"/>
                  </a:cxn>
                  <a:cxn ang="0">
                    <a:pos x="148" y="57"/>
                  </a:cxn>
                  <a:cxn ang="0">
                    <a:pos x="143" y="66"/>
                  </a:cxn>
                  <a:cxn ang="0">
                    <a:pos x="140" y="69"/>
                  </a:cxn>
                  <a:cxn ang="0">
                    <a:pos x="130" y="82"/>
                  </a:cxn>
                  <a:cxn ang="0">
                    <a:pos x="131" y="90"/>
                  </a:cxn>
                  <a:cxn ang="0">
                    <a:pos x="138" y="96"/>
                  </a:cxn>
                  <a:cxn ang="0">
                    <a:pos x="139" y="107"/>
                  </a:cxn>
                  <a:cxn ang="0">
                    <a:pos x="141" y="115"/>
                  </a:cxn>
                  <a:cxn ang="0">
                    <a:pos x="149" y="123"/>
                  </a:cxn>
                  <a:cxn ang="0">
                    <a:pos x="141" y="136"/>
                  </a:cxn>
                  <a:cxn ang="0">
                    <a:pos x="125" y="143"/>
                  </a:cxn>
                  <a:cxn ang="0">
                    <a:pos x="113" y="138"/>
                  </a:cxn>
                  <a:cxn ang="0">
                    <a:pos x="97" y="140"/>
                  </a:cxn>
                  <a:cxn ang="0">
                    <a:pos x="92" y="153"/>
                  </a:cxn>
                  <a:cxn ang="0">
                    <a:pos x="81" y="154"/>
                  </a:cxn>
                  <a:cxn ang="0">
                    <a:pos x="75" y="153"/>
                  </a:cxn>
                  <a:cxn ang="0">
                    <a:pos x="64" y="147"/>
                  </a:cxn>
                  <a:cxn ang="0">
                    <a:pos x="55" y="149"/>
                  </a:cxn>
                  <a:cxn ang="0">
                    <a:pos x="50" y="147"/>
                  </a:cxn>
                  <a:cxn ang="0">
                    <a:pos x="40" y="143"/>
                  </a:cxn>
                  <a:cxn ang="0">
                    <a:pos x="37" y="140"/>
                  </a:cxn>
                </a:cxnLst>
                <a:rect l="0" t="0" r="r" b="b"/>
                <a:pathLst>
                  <a:path w="171" h="170">
                    <a:moveTo>
                      <a:pt x="170" y="143"/>
                    </a:moveTo>
                    <a:lnTo>
                      <a:pt x="170" y="145"/>
                    </a:lnTo>
                    <a:lnTo>
                      <a:pt x="171" y="146"/>
                    </a:lnTo>
                    <a:lnTo>
                      <a:pt x="170" y="150"/>
                    </a:lnTo>
                    <a:lnTo>
                      <a:pt x="171" y="150"/>
                    </a:lnTo>
                    <a:lnTo>
                      <a:pt x="171" y="153"/>
                    </a:lnTo>
                    <a:lnTo>
                      <a:pt x="171" y="159"/>
                    </a:lnTo>
                    <a:lnTo>
                      <a:pt x="170" y="161"/>
                    </a:lnTo>
                    <a:lnTo>
                      <a:pt x="169" y="166"/>
                    </a:lnTo>
                    <a:lnTo>
                      <a:pt x="167" y="170"/>
                    </a:lnTo>
                    <a:lnTo>
                      <a:pt x="166" y="170"/>
                    </a:lnTo>
                    <a:lnTo>
                      <a:pt x="165" y="168"/>
                    </a:lnTo>
                    <a:lnTo>
                      <a:pt x="163" y="168"/>
                    </a:lnTo>
                    <a:lnTo>
                      <a:pt x="162" y="167"/>
                    </a:lnTo>
                    <a:lnTo>
                      <a:pt x="164" y="165"/>
                    </a:lnTo>
                    <a:lnTo>
                      <a:pt x="163" y="165"/>
                    </a:lnTo>
                    <a:lnTo>
                      <a:pt x="161" y="164"/>
                    </a:lnTo>
                    <a:lnTo>
                      <a:pt x="162" y="161"/>
                    </a:lnTo>
                    <a:lnTo>
                      <a:pt x="162" y="161"/>
                    </a:lnTo>
                    <a:lnTo>
                      <a:pt x="160" y="161"/>
                    </a:lnTo>
                    <a:lnTo>
                      <a:pt x="160" y="160"/>
                    </a:lnTo>
                    <a:lnTo>
                      <a:pt x="161" y="160"/>
                    </a:lnTo>
                    <a:lnTo>
                      <a:pt x="161" y="159"/>
                    </a:lnTo>
                    <a:lnTo>
                      <a:pt x="161" y="158"/>
                    </a:lnTo>
                    <a:lnTo>
                      <a:pt x="160" y="157"/>
                    </a:lnTo>
                    <a:lnTo>
                      <a:pt x="160" y="156"/>
                    </a:lnTo>
                    <a:lnTo>
                      <a:pt x="161" y="155"/>
                    </a:lnTo>
                    <a:lnTo>
                      <a:pt x="160" y="154"/>
                    </a:lnTo>
                    <a:lnTo>
                      <a:pt x="161" y="152"/>
                    </a:lnTo>
                    <a:lnTo>
                      <a:pt x="164" y="149"/>
                    </a:lnTo>
                    <a:lnTo>
                      <a:pt x="165" y="149"/>
                    </a:lnTo>
                    <a:lnTo>
                      <a:pt x="166" y="148"/>
                    </a:lnTo>
                    <a:lnTo>
                      <a:pt x="167" y="148"/>
                    </a:lnTo>
                    <a:lnTo>
                      <a:pt x="168" y="149"/>
                    </a:lnTo>
                    <a:lnTo>
                      <a:pt x="169" y="148"/>
                    </a:lnTo>
                    <a:lnTo>
                      <a:pt x="169" y="145"/>
                    </a:lnTo>
                    <a:lnTo>
                      <a:pt x="169" y="143"/>
                    </a:lnTo>
                    <a:lnTo>
                      <a:pt x="170" y="143"/>
                    </a:lnTo>
                    <a:close/>
                    <a:moveTo>
                      <a:pt x="34" y="138"/>
                    </a:moveTo>
                    <a:lnTo>
                      <a:pt x="36" y="137"/>
                    </a:lnTo>
                    <a:lnTo>
                      <a:pt x="38" y="135"/>
                    </a:lnTo>
                    <a:lnTo>
                      <a:pt x="41" y="117"/>
                    </a:lnTo>
                    <a:lnTo>
                      <a:pt x="43" y="117"/>
                    </a:lnTo>
                    <a:lnTo>
                      <a:pt x="42" y="114"/>
                    </a:lnTo>
                    <a:lnTo>
                      <a:pt x="41" y="116"/>
                    </a:lnTo>
                    <a:lnTo>
                      <a:pt x="42" y="108"/>
                    </a:lnTo>
                    <a:lnTo>
                      <a:pt x="43" y="101"/>
                    </a:lnTo>
                    <a:lnTo>
                      <a:pt x="44" y="102"/>
                    </a:lnTo>
                    <a:lnTo>
                      <a:pt x="46" y="105"/>
                    </a:lnTo>
                    <a:lnTo>
                      <a:pt x="47" y="108"/>
                    </a:lnTo>
                    <a:lnTo>
                      <a:pt x="48" y="109"/>
                    </a:lnTo>
                    <a:lnTo>
                      <a:pt x="47" y="104"/>
                    </a:lnTo>
                    <a:lnTo>
                      <a:pt x="43" y="100"/>
                    </a:lnTo>
                    <a:lnTo>
                      <a:pt x="42" y="98"/>
                    </a:lnTo>
                    <a:lnTo>
                      <a:pt x="42" y="96"/>
                    </a:lnTo>
                    <a:lnTo>
                      <a:pt x="44" y="92"/>
                    </a:lnTo>
                    <a:lnTo>
                      <a:pt x="43" y="89"/>
                    </a:lnTo>
                    <a:lnTo>
                      <a:pt x="42" y="87"/>
                    </a:lnTo>
                    <a:lnTo>
                      <a:pt x="40" y="85"/>
                    </a:lnTo>
                    <a:lnTo>
                      <a:pt x="36" y="85"/>
                    </a:lnTo>
                    <a:lnTo>
                      <a:pt x="34" y="80"/>
                    </a:lnTo>
                    <a:lnTo>
                      <a:pt x="31" y="78"/>
                    </a:lnTo>
                    <a:lnTo>
                      <a:pt x="33" y="74"/>
                    </a:lnTo>
                    <a:lnTo>
                      <a:pt x="32" y="73"/>
                    </a:lnTo>
                    <a:lnTo>
                      <a:pt x="30" y="72"/>
                    </a:lnTo>
                    <a:lnTo>
                      <a:pt x="27" y="71"/>
                    </a:lnTo>
                    <a:lnTo>
                      <a:pt x="26" y="69"/>
                    </a:lnTo>
                    <a:lnTo>
                      <a:pt x="27" y="66"/>
                    </a:lnTo>
                    <a:lnTo>
                      <a:pt x="26" y="65"/>
                    </a:lnTo>
                    <a:lnTo>
                      <a:pt x="23" y="66"/>
                    </a:lnTo>
                    <a:lnTo>
                      <a:pt x="20" y="64"/>
                    </a:lnTo>
                    <a:lnTo>
                      <a:pt x="16" y="62"/>
                    </a:lnTo>
                    <a:lnTo>
                      <a:pt x="13" y="61"/>
                    </a:lnTo>
                    <a:lnTo>
                      <a:pt x="11" y="61"/>
                    </a:lnTo>
                    <a:lnTo>
                      <a:pt x="10" y="59"/>
                    </a:lnTo>
                    <a:lnTo>
                      <a:pt x="5" y="60"/>
                    </a:lnTo>
                    <a:lnTo>
                      <a:pt x="4" y="58"/>
                    </a:lnTo>
                    <a:lnTo>
                      <a:pt x="3" y="57"/>
                    </a:lnTo>
                    <a:lnTo>
                      <a:pt x="1" y="57"/>
                    </a:lnTo>
                    <a:lnTo>
                      <a:pt x="1" y="56"/>
                    </a:lnTo>
                    <a:lnTo>
                      <a:pt x="5" y="56"/>
                    </a:lnTo>
                    <a:lnTo>
                      <a:pt x="5" y="54"/>
                    </a:lnTo>
                    <a:lnTo>
                      <a:pt x="2" y="53"/>
                    </a:lnTo>
                    <a:lnTo>
                      <a:pt x="4" y="52"/>
                    </a:lnTo>
                    <a:lnTo>
                      <a:pt x="5" y="50"/>
                    </a:lnTo>
                    <a:lnTo>
                      <a:pt x="3" y="50"/>
                    </a:lnTo>
                    <a:lnTo>
                      <a:pt x="2" y="50"/>
                    </a:lnTo>
                    <a:lnTo>
                      <a:pt x="0" y="51"/>
                    </a:lnTo>
                    <a:lnTo>
                      <a:pt x="0" y="47"/>
                    </a:lnTo>
                    <a:lnTo>
                      <a:pt x="2" y="47"/>
                    </a:lnTo>
                    <a:lnTo>
                      <a:pt x="3" y="46"/>
                    </a:lnTo>
                    <a:lnTo>
                      <a:pt x="6" y="46"/>
                    </a:lnTo>
                    <a:lnTo>
                      <a:pt x="9" y="44"/>
                    </a:lnTo>
                    <a:lnTo>
                      <a:pt x="10" y="46"/>
                    </a:lnTo>
                    <a:lnTo>
                      <a:pt x="11" y="44"/>
                    </a:lnTo>
                    <a:lnTo>
                      <a:pt x="14" y="45"/>
                    </a:lnTo>
                    <a:lnTo>
                      <a:pt x="14" y="43"/>
                    </a:lnTo>
                    <a:lnTo>
                      <a:pt x="16" y="42"/>
                    </a:lnTo>
                    <a:lnTo>
                      <a:pt x="20" y="42"/>
                    </a:lnTo>
                    <a:lnTo>
                      <a:pt x="22" y="45"/>
                    </a:lnTo>
                    <a:lnTo>
                      <a:pt x="23" y="47"/>
                    </a:lnTo>
                    <a:lnTo>
                      <a:pt x="25" y="47"/>
                    </a:lnTo>
                    <a:lnTo>
                      <a:pt x="29" y="45"/>
                    </a:lnTo>
                    <a:lnTo>
                      <a:pt x="31" y="47"/>
                    </a:lnTo>
                    <a:lnTo>
                      <a:pt x="32" y="45"/>
                    </a:lnTo>
                    <a:lnTo>
                      <a:pt x="35" y="44"/>
                    </a:lnTo>
                    <a:lnTo>
                      <a:pt x="35" y="46"/>
                    </a:lnTo>
                    <a:lnTo>
                      <a:pt x="38" y="46"/>
                    </a:lnTo>
                    <a:lnTo>
                      <a:pt x="40" y="45"/>
                    </a:lnTo>
                    <a:lnTo>
                      <a:pt x="38" y="43"/>
                    </a:lnTo>
                    <a:lnTo>
                      <a:pt x="38" y="41"/>
                    </a:lnTo>
                    <a:lnTo>
                      <a:pt x="38" y="38"/>
                    </a:lnTo>
                    <a:lnTo>
                      <a:pt x="38" y="35"/>
                    </a:lnTo>
                    <a:lnTo>
                      <a:pt x="37" y="35"/>
                    </a:lnTo>
                    <a:lnTo>
                      <a:pt x="34" y="29"/>
                    </a:lnTo>
                    <a:lnTo>
                      <a:pt x="34" y="26"/>
                    </a:lnTo>
                    <a:lnTo>
                      <a:pt x="39" y="27"/>
                    </a:lnTo>
                    <a:lnTo>
                      <a:pt x="42" y="26"/>
                    </a:lnTo>
                    <a:lnTo>
                      <a:pt x="42" y="29"/>
                    </a:lnTo>
                    <a:lnTo>
                      <a:pt x="43" y="33"/>
                    </a:lnTo>
                    <a:lnTo>
                      <a:pt x="45" y="32"/>
                    </a:lnTo>
                    <a:lnTo>
                      <a:pt x="52" y="33"/>
                    </a:lnTo>
                    <a:lnTo>
                      <a:pt x="54" y="34"/>
                    </a:lnTo>
                    <a:lnTo>
                      <a:pt x="55" y="34"/>
                    </a:lnTo>
                    <a:lnTo>
                      <a:pt x="58" y="33"/>
                    </a:lnTo>
                    <a:lnTo>
                      <a:pt x="61" y="31"/>
                    </a:lnTo>
                    <a:lnTo>
                      <a:pt x="58" y="30"/>
                    </a:lnTo>
                    <a:lnTo>
                      <a:pt x="59" y="28"/>
                    </a:lnTo>
                    <a:lnTo>
                      <a:pt x="59" y="27"/>
                    </a:lnTo>
                    <a:lnTo>
                      <a:pt x="64" y="24"/>
                    </a:lnTo>
                    <a:lnTo>
                      <a:pt x="68" y="22"/>
                    </a:lnTo>
                    <a:lnTo>
                      <a:pt x="73" y="20"/>
                    </a:lnTo>
                    <a:lnTo>
                      <a:pt x="74" y="18"/>
                    </a:lnTo>
                    <a:lnTo>
                      <a:pt x="76" y="16"/>
                    </a:lnTo>
                    <a:lnTo>
                      <a:pt x="76" y="10"/>
                    </a:lnTo>
                    <a:lnTo>
                      <a:pt x="76" y="5"/>
                    </a:lnTo>
                    <a:lnTo>
                      <a:pt x="79" y="3"/>
                    </a:lnTo>
                    <a:lnTo>
                      <a:pt x="82" y="1"/>
                    </a:lnTo>
                    <a:lnTo>
                      <a:pt x="87" y="1"/>
                    </a:lnTo>
                    <a:lnTo>
                      <a:pt x="88" y="0"/>
                    </a:lnTo>
                    <a:lnTo>
                      <a:pt x="89" y="4"/>
                    </a:lnTo>
                    <a:lnTo>
                      <a:pt x="90" y="7"/>
                    </a:lnTo>
                    <a:lnTo>
                      <a:pt x="92" y="8"/>
                    </a:lnTo>
                    <a:lnTo>
                      <a:pt x="92" y="7"/>
                    </a:lnTo>
                    <a:lnTo>
                      <a:pt x="95" y="5"/>
                    </a:lnTo>
                    <a:lnTo>
                      <a:pt x="95" y="7"/>
                    </a:lnTo>
                    <a:lnTo>
                      <a:pt x="97" y="11"/>
                    </a:lnTo>
                    <a:lnTo>
                      <a:pt x="98" y="12"/>
                    </a:lnTo>
                    <a:lnTo>
                      <a:pt x="100" y="12"/>
                    </a:lnTo>
                    <a:lnTo>
                      <a:pt x="101" y="14"/>
                    </a:lnTo>
                    <a:lnTo>
                      <a:pt x="103" y="14"/>
                    </a:lnTo>
                    <a:lnTo>
                      <a:pt x="106" y="15"/>
                    </a:lnTo>
                    <a:lnTo>
                      <a:pt x="108" y="16"/>
                    </a:lnTo>
                    <a:lnTo>
                      <a:pt x="107" y="18"/>
                    </a:lnTo>
                    <a:lnTo>
                      <a:pt x="107" y="19"/>
                    </a:lnTo>
                    <a:lnTo>
                      <a:pt x="107" y="21"/>
                    </a:lnTo>
                    <a:lnTo>
                      <a:pt x="109" y="22"/>
                    </a:lnTo>
                    <a:lnTo>
                      <a:pt x="111" y="22"/>
                    </a:lnTo>
                    <a:lnTo>
                      <a:pt x="113" y="21"/>
                    </a:lnTo>
                    <a:lnTo>
                      <a:pt x="114" y="19"/>
                    </a:lnTo>
                    <a:lnTo>
                      <a:pt x="116" y="18"/>
                    </a:lnTo>
                    <a:lnTo>
                      <a:pt x="115" y="21"/>
                    </a:lnTo>
                    <a:lnTo>
                      <a:pt x="116" y="23"/>
                    </a:lnTo>
                    <a:lnTo>
                      <a:pt x="116" y="25"/>
                    </a:lnTo>
                    <a:lnTo>
                      <a:pt x="118" y="25"/>
                    </a:lnTo>
                    <a:lnTo>
                      <a:pt x="120" y="27"/>
                    </a:lnTo>
                    <a:lnTo>
                      <a:pt x="122" y="28"/>
                    </a:lnTo>
                    <a:lnTo>
                      <a:pt x="123" y="30"/>
                    </a:lnTo>
                    <a:lnTo>
                      <a:pt x="127" y="29"/>
                    </a:lnTo>
                    <a:lnTo>
                      <a:pt x="127" y="30"/>
                    </a:lnTo>
                    <a:lnTo>
                      <a:pt x="131" y="30"/>
                    </a:lnTo>
                    <a:lnTo>
                      <a:pt x="134" y="30"/>
                    </a:lnTo>
                    <a:lnTo>
                      <a:pt x="135" y="31"/>
                    </a:lnTo>
                    <a:lnTo>
                      <a:pt x="137" y="34"/>
                    </a:lnTo>
                    <a:lnTo>
                      <a:pt x="139" y="36"/>
                    </a:lnTo>
                    <a:lnTo>
                      <a:pt x="141" y="35"/>
                    </a:lnTo>
                    <a:lnTo>
                      <a:pt x="141" y="37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7" y="36"/>
                    </a:lnTo>
                    <a:lnTo>
                      <a:pt x="147" y="37"/>
                    </a:lnTo>
                    <a:lnTo>
                      <a:pt x="150" y="38"/>
                    </a:lnTo>
                    <a:lnTo>
                      <a:pt x="152" y="38"/>
                    </a:lnTo>
                    <a:lnTo>
                      <a:pt x="155" y="40"/>
                    </a:lnTo>
                    <a:lnTo>
                      <a:pt x="150" y="46"/>
                    </a:lnTo>
                    <a:lnTo>
                      <a:pt x="150" y="48"/>
                    </a:lnTo>
                    <a:lnTo>
                      <a:pt x="150" y="51"/>
                    </a:lnTo>
                    <a:lnTo>
                      <a:pt x="148" y="54"/>
                    </a:lnTo>
                    <a:lnTo>
                      <a:pt x="148" y="56"/>
                    </a:lnTo>
                    <a:lnTo>
                      <a:pt x="148" y="57"/>
                    </a:lnTo>
                    <a:lnTo>
                      <a:pt x="147" y="62"/>
                    </a:lnTo>
                    <a:lnTo>
                      <a:pt x="148" y="64"/>
                    </a:lnTo>
                    <a:lnTo>
                      <a:pt x="145" y="67"/>
                    </a:lnTo>
                    <a:lnTo>
                      <a:pt x="143" y="67"/>
                    </a:lnTo>
                    <a:lnTo>
                      <a:pt x="143" y="66"/>
                    </a:lnTo>
                    <a:lnTo>
                      <a:pt x="141" y="66"/>
                    </a:lnTo>
                    <a:lnTo>
                      <a:pt x="139" y="68"/>
                    </a:lnTo>
                    <a:lnTo>
                      <a:pt x="140" y="68"/>
                    </a:lnTo>
                    <a:lnTo>
                      <a:pt x="141" y="69"/>
                    </a:lnTo>
                    <a:lnTo>
                      <a:pt x="140" y="69"/>
                    </a:lnTo>
                    <a:lnTo>
                      <a:pt x="137" y="73"/>
                    </a:lnTo>
                    <a:lnTo>
                      <a:pt x="137" y="74"/>
                    </a:lnTo>
                    <a:lnTo>
                      <a:pt x="134" y="76"/>
                    </a:lnTo>
                    <a:lnTo>
                      <a:pt x="134" y="78"/>
                    </a:lnTo>
                    <a:lnTo>
                      <a:pt x="130" y="82"/>
                    </a:lnTo>
                    <a:lnTo>
                      <a:pt x="130" y="84"/>
                    </a:lnTo>
                    <a:lnTo>
                      <a:pt x="130" y="85"/>
                    </a:lnTo>
                    <a:lnTo>
                      <a:pt x="130" y="88"/>
                    </a:lnTo>
                    <a:lnTo>
                      <a:pt x="129" y="89"/>
                    </a:lnTo>
                    <a:lnTo>
                      <a:pt x="131" y="90"/>
                    </a:lnTo>
                    <a:lnTo>
                      <a:pt x="135" y="85"/>
                    </a:lnTo>
                    <a:lnTo>
                      <a:pt x="139" y="84"/>
                    </a:lnTo>
                    <a:lnTo>
                      <a:pt x="140" y="90"/>
                    </a:lnTo>
                    <a:lnTo>
                      <a:pt x="141" y="94"/>
                    </a:lnTo>
                    <a:lnTo>
                      <a:pt x="138" y="96"/>
                    </a:lnTo>
                    <a:lnTo>
                      <a:pt x="140" y="99"/>
                    </a:lnTo>
                    <a:lnTo>
                      <a:pt x="141" y="101"/>
                    </a:lnTo>
                    <a:lnTo>
                      <a:pt x="143" y="102"/>
                    </a:lnTo>
                    <a:lnTo>
                      <a:pt x="142" y="105"/>
                    </a:lnTo>
                    <a:lnTo>
                      <a:pt x="139" y="107"/>
                    </a:lnTo>
                    <a:lnTo>
                      <a:pt x="138" y="106"/>
                    </a:lnTo>
                    <a:lnTo>
                      <a:pt x="135" y="108"/>
                    </a:lnTo>
                    <a:lnTo>
                      <a:pt x="137" y="111"/>
                    </a:lnTo>
                    <a:lnTo>
                      <a:pt x="141" y="112"/>
                    </a:lnTo>
                    <a:lnTo>
                      <a:pt x="141" y="115"/>
                    </a:lnTo>
                    <a:lnTo>
                      <a:pt x="141" y="115"/>
                    </a:lnTo>
                    <a:lnTo>
                      <a:pt x="139" y="117"/>
                    </a:lnTo>
                    <a:lnTo>
                      <a:pt x="140" y="121"/>
                    </a:lnTo>
                    <a:lnTo>
                      <a:pt x="144" y="124"/>
                    </a:lnTo>
                    <a:lnTo>
                      <a:pt x="149" y="123"/>
                    </a:lnTo>
                    <a:lnTo>
                      <a:pt x="149" y="125"/>
                    </a:lnTo>
                    <a:lnTo>
                      <a:pt x="148" y="129"/>
                    </a:lnTo>
                    <a:lnTo>
                      <a:pt x="146" y="131"/>
                    </a:lnTo>
                    <a:lnTo>
                      <a:pt x="145" y="132"/>
                    </a:lnTo>
                    <a:lnTo>
                      <a:pt x="141" y="136"/>
                    </a:lnTo>
                    <a:lnTo>
                      <a:pt x="136" y="141"/>
                    </a:lnTo>
                    <a:lnTo>
                      <a:pt x="133" y="141"/>
                    </a:lnTo>
                    <a:lnTo>
                      <a:pt x="132" y="142"/>
                    </a:lnTo>
                    <a:lnTo>
                      <a:pt x="127" y="143"/>
                    </a:lnTo>
                    <a:lnTo>
                      <a:pt x="125" y="143"/>
                    </a:lnTo>
                    <a:lnTo>
                      <a:pt x="123" y="141"/>
                    </a:lnTo>
                    <a:lnTo>
                      <a:pt x="118" y="138"/>
                    </a:lnTo>
                    <a:lnTo>
                      <a:pt x="116" y="137"/>
                    </a:lnTo>
                    <a:lnTo>
                      <a:pt x="114" y="137"/>
                    </a:lnTo>
                    <a:lnTo>
                      <a:pt x="113" y="138"/>
                    </a:lnTo>
                    <a:lnTo>
                      <a:pt x="110" y="137"/>
                    </a:lnTo>
                    <a:lnTo>
                      <a:pt x="106" y="135"/>
                    </a:lnTo>
                    <a:lnTo>
                      <a:pt x="103" y="135"/>
                    </a:lnTo>
                    <a:lnTo>
                      <a:pt x="99" y="138"/>
                    </a:lnTo>
                    <a:lnTo>
                      <a:pt x="97" y="140"/>
                    </a:lnTo>
                    <a:lnTo>
                      <a:pt x="94" y="144"/>
                    </a:lnTo>
                    <a:lnTo>
                      <a:pt x="93" y="147"/>
                    </a:lnTo>
                    <a:lnTo>
                      <a:pt x="94" y="151"/>
                    </a:lnTo>
                    <a:lnTo>
                      <a:pt x="94" y="153"/>
                    </a:lnTo>
                    <a:lnTo>
                      <a:pt x="92" y="153"/>
                    </a:lnTo>
                    <a:lnTo>
                      <a:pt x="89" y="154"/>
                    </a:lnTo>
                    <a:lnTo>
                      <a:pt x="88" y="155"/>
                    </a:lnTo>
                    <a:lnTo>
                      <a:pt x="86" y="155"/>
                    </a:lnTo>
                    <a:lnTo>
                      <a:pt x="83" y="153"/>
                    </a:lnTo>
                    <a:lnTo>
                      <a:pt x="81" y="154"/>
                    </a:lnTo>
                    <a:lnTo>
                      <a:pt x="80" y="154"/>
                    </a:lnTo>
                    <a:lnTo>
                      <a:pt x="80" y="153"/>
                    </a:lnTo>
                    <a:lnTo>
                      <a:pt x="78" y="153"/>
                    </a:lnTo>
                    <a:lnTo>
                      <a:pt x="77" y="153"/>
                    </a:lnTo>
                    <a:lnTo>
                      <a:pt x="75" y="153"/>
                    </a:lnTo>
                    <a:lnTo>
                      <a:pt x="74" y="153"/>
                    </a:lnTo>
                    <a:lnTo>
                      <a:pt x="73" y="151"/>
                    </a:lnTo>
                    <a:lnTo>
                      <a:pt x="73" y="149"/>
                    </a:lnTo>
                    <a:lnTo>
                      <a:pt x="66" y="147"/>
                    </a:lnTo>
                    <a:lnTo>
                      <a:pt x="64" y="147"/>
                    </a:lnTo>
                    <a:lnTo>
                      <a:pt x="64" y="149"/>
                    </a:lnTo>
                    <a:lnTo>
                      <a:pt x="61" y="149"/>
                    </a:lnTo>
                    <a:lnTo>
                      <a:pt x="60" y="150"/>
                    </a:lnTo>
                    <a:lnTo>
                      <a:pt x="59" y="149"/>
                    </a:lnTo>
                    <a:lnTo>
                      <a:pt x="55" y="149"/>
                    </a:lnTo>
                    <a:lnTo>
                      <a:pt x="55" y="148"/>
                    </a:lnTo>
                    <a:lnTo>
                      <a:pt x="55" y="148"/>
                    </a:lnTo>
                    <a:lnTo>
                      <a:pt x="52" y="147"/>
                    </a:lnTo>
                    <a:lnTo>
                      <a:pt x="51" y="147"/>
                    </a:lnTo>
                    <a:lnTo>
                      <a:pt x="50" y="147"/>
                    </a:lnTo>
                    <a:lnTo>
                      <a:pt x="50" y="148"/>
                    </a:lnTo>
                    <a:lnTo>
                      <a:pt x="47" y="145"/>
                    </a:lnTo>
                    <a:lnTo>
                      <a:pt x="46" y="145"/>
                    </a:lnTo>
                    <a:lnTo>
                      <a:pt x="40" y="143"/>
                    </a:lnTo>
                    <a:lnTo>
                      <a:pt x="40" y="143"/>
                    </a:lnTo>
                    <a:lnTo>
                      <a:pt x="39" y="143"/>
                    </a:lnTo>
                    <a:lnTo>
                      <a:pt x="38" y="142"/>
                    </a:lnTo>
                    <a:lnTo>
                      <a:pt x="39" y="141"/>
                    </a:lnTo>
                    <a:lnTo>
                      <a:pt x="39" y="140"/>
                    </a:lnTo>
                    <a:lnTo>
                      <a:pt x="37" y="140"/>
                    </a:lnTo>
                    <a:lnTo>
                      <a:pt x="34" y="1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45" name="Freeform 545"/>
              <p:cNvSpPr>
                <a:spLocks/>
              </p:cNvSpPr>
              <p:nvPr/>
            </p:nvSpPr>
            <p:spPr bwMode="auto">
              <a:xfrm>
                <a:off x="3256" y="2474"/>
                <a:ext cx="11" cy="27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2"/>
                  </a:cxn>
                  <a:cxn ang="0">
                    <a:pos x="11" y="3"/>
                  </a:cxn>
                  <a:cxn ang="0">
                    <a:pos x="10" y="7"/>
                  </a:cxn>
                  <a:cxn ang="0">
                    <a:pos x="11" y="7"/>
                  </a:cxn>
                  <a:cxn ang="0">
                    <a:pos x="11" y="10"/>
                  </a:cxn>
                  <a:cxn ang="0">
                    <a:pos x="11" y="16"/>
                  </a:cxn>
                  <a:cxn ang="0">
                    <a:pos x="10" y="18"/>
                  </a:cxn>
                  <a:cxn ang="0">
                    <a:pos x="9" y="23"/>
                  </a:cxn>
                  <a:cxn ang="0">
                    <a:pos x="7" y="27"/>
                  </a:cxn>
                  <a:cxn ang="0">
                    <a:pos x="6" y="27"/>
                  </a:cxn>
                  <a:cxn ang="0">
                    <a:pos x="5" y="25"/>
                  </a:cxn>
                  <a:cxn ang="0">
                    <a:pos x="3" y="25"/>
                  </a:cxn>
                  <a:cxn ang="0">
                    <a:pos x="2" y="24"/>
                  </a:cxn>
                  <a:cxn ang="0">
                    <a:pos x="4" y="22"/>
                  </a:cxn>
                  <a:cxn ang="0">
                    <a:pos x="3" y="22"/>
                  </a:cxn>
                  <a:cxn ang="0">
                    <a:pos x="1" y="21"/>
                  </a:cxn>
                  <a:cxn ang="0">
                    <a:pos x="2" y="18"/>
                  </a:cxn>
                  <a:cxn ang="0">
                    <a:pos x="2" y="18"/>
                  </a:cxn>
                  <a:cxn ang="0">
                    <a:pos x="0" y="18"/>
                  </a:cxn>
                  <a:cxn ang="0">
                    <a:pos x="0" y="17"/>
                  </a:cxn>
                  <a:cxn ang="0">
                    <a:pos x="1" y="17"/>
                  </a:cxn>
                  <a:cxn ang="0">
                    <a:pos x="1" y="16"/>
                  </a:cxn>
                  <a:cxn ang="0">
                    <a:pos x="1" y="15"/>
                  </a:cxn>
                  <a:cxn ang="0">
                    <a:pos x="0" y="14"/>
                  </a:cxn>
                  <a:cxn ang="0">
                    <a:pos x="0" y="13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1" y="9"/>
                  </a:cxn>
                  <a:cxn ang="0">
                    <a:pos x="4" y="6"/>
                  </a:cxn>
                  <a:cxn ang="0">
                    <a:pos x="5" y="6"/>
                  </a:cxn>
                  <a:cxn ang="0">
                    <a:pos x="6" y="5"/>
                  </a:cxn>
                  <a:cxn ang="0">
                    <a:pos x="7" y="5"/>
                  </a:cxn>
                  <a:cxn ang="0">
                    <a:pos x="8" y="6"/>
                  </a:cxn>
                  <a:cxn ang="0">
                    <a:pos x="9" y="5"/>
                  </a:cxn>
                  <a:cxn ang="0">
                    <a:pos x="9" y="2"/>
                  </a:cxn>
                  <a:cxn ang="0">
                    <a:pos x="9" y="0"/>
                  </a:cxn>
                  <a:cxn ang="0">
                    <a:pos x="10" y="0"/>
                  </a:cxn>
                </a:cxnLst>
                <a:rect l="0" t="0" r="r" b="b"/>
                <a:pathLst>
                  <a:path w="11" h="27">
                    <a:moveTo>
                      <a:pt x="10" y="0"/>
                    </a:moveTo>
                    <a:lnTo>
                      <a:pt x="10" y="2"/>
                    </a:lnTo>
                    <a:lnTo>
                      <a:pt x="11" y="3"/>
                    </a:lnTo>
                    <a:lnTo>
                      <a:pt x="10" y="7"/>
                    </a:lnTo>
                    <a:lnTo>
                      <a:pt x="11" y="7"/>
                    </a:lnTo>
                    <a:lnTo>
                      <a:pt x="11" y="10"/>
                    </a:lnTo>
                    <a:lnTo>
                      <a:pt x="11" y="16"/>
                    </a:lnTo>
                    <a:lnTo>
                      <a:pt x="10" y="18"/>
                    </a:lnTo>
                    <a:lnTo>
                      <a:pt x="9" y="23"/>
                    </a:lnTo>
                    <a:lnTo>
                      <a:pt x="7" y="27"/>
                    </a:lnTo>
                    <a:lnTo>
                      <a:pt x="6" y="27"/>
                    </a:lnTo>
                    <a:lnTo>
                      <a:pt x="5" y="25"/>
                    </a:lnTo>
                    <a:lnTo>
                      <a:pt x="3" y="25"/>
                    </a:lnTo>
                    <a:lnTo>
                      <a:pt x="2" y="24"/>
                    </a:lnTo>
                    <a:lnTo>
                      <a:pt x="4" y="22"/>
                    </a:lnTo>
                    <a:lnTo>
                      <a:pt x="3" y="22"/>
                    </a:lnTo>
                    <a:lnTo>
                      <a:pt x="1" y="21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8" y="6"/>
                    </a:lnTo>
                    <a:lnTo>
                      <a:pt x="9" y="5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46" name="Freeform 546"/>
              <p:cNvSpPr>
                <a:spLocks/>
              </p:cNvSpPr>
              <p:nvPr/>
            </p:nvSpPr>
            <p:spPr bwMode="auto">
              <a:xfrm>
                <a:off x="3096" y="2331"/>
                <a:ext cx="155" cy="155"/>
              </a:xfrm>
              <a:custGeom>
                <a:avLst/>
                <a:gdLst/>
                <a:ahLst/>
                <a:cxnLst>
                  <a:cxn ang="0">
                    <a:pos x="41" y="117"/>
                  </a:cxn>
                  <a:cxn ang="0">
                    <a:pos x="42" y="108"/>
                  </a:cxn>
                  <a:cxn ang="0">
                    <a:pos x="47" y="108"/>
                  </a:cxn>
                  <a:cxn ang="0">
                    <a:pos x="42" y="98"/>
                  </a:cxn>
                  <a:cxn ang="0">
                    <a:pos x="42" y="87"/>
                  </a:cxn>
                  <a:cxn ang="0">
                    <a:pos x="31" y="78"/>
                  </a:cxn>
                  <a:cxn ang="0">
                    <a:pos x="27" y="71"/>
                  </a:cxn>
                  <a:cxn ang="0">
                    <a:pos x="23" y="66"/>
                  </a:cxn>
                  <a:cxn ang="0">
                    <a:pos x="11" y="61"/>
                  </a:cxn>
                  <a:cxn ang="0">
                    <a:pos x="3" y="57"/>
                  </a:cxn>
                  <a:cxn ang="0">
                    <a:pos x="5" y="54"/>
                  </a:cxn>
                  <a:cxn ang="0">
                    <a:pos x="3" y="50"/>
                  </a:cxn>
                  <a:cxn ang="0">
                    <a:pos x="2" y="47"/>
                  </a:cxn>
                  <a:cxn ang="0">
                    <a:pos x="10" y="46"/>
                  </a:cxn>
                  <a:cxn ang="0">
                    <a:pos x="16" y="42"/>
                  </a:cxn>
                  <a:cxn ang="0">
                    <a:pos x="25" y="47"/>
                  </a:cxn>
                  <a:cxn ang="0">
                    <a:pos x="35" y="44"/>
                  </a:cxn>
                  <a:cxn ang="0">
                    <a:pos x="38" y="43"/>
                  </a:cxn>
                  <a:cxn ang="0">
                    <a:pos x="37" y="35"/>
                  </a:cxn>
                  <a:cxn ang="0">
                    <a:pos x="42" y="26"/>
                  </a:cxn>
                  <a:cxn ang="0">
                    <a:pos x="52" y="33"/>
                  </a:cxn>
                  <a:cxn ang="0">
                    <a:pos x="61" y="31"/>
                  </a:cxn>
                  <a:cxn ang="0">
                    <a:pos x="64" y="24"/>
                  </a:cxn>
                  <a:cxn ang="0">
                    <a:pos x="76" y="16"/>
                  </a:cxn>
                  <a:cxn ang="0">
                    <a:pos x="82" y="1"/>
                  </a:cxn>
                  <a:cxn ang="0">
                    <a:pos x="90" y="7"/>
                  </a:cxn>
                  <a:cxn ang="0">
                    <a:pos x="95" y="7"/>
                  </a:cxn>
                  <a:cxn ang="0">
                    <a:pos x="101" y="14"/>
                  </a:cxn>
                  <a:cxn ang="0">
                    <a:pos x="107" y="18"/>
                  </a:cxn>
                  <a:cxn ang="0">
                    <a:pos x="111" y="22"/>
                  </a:cxn>
                  <a:cxn ang="0">
                    <a:pos x="115" y="21"/>
                  </a:cxn>
                  <a:cxn ang="0">
                    <a:pos x="120" y="27"/>
                  </a:cxn>
                  <a:cxn ang="0">
                    <a:pos x="127" y="30"/>
                  </a:cxn>
                  <a:cxn ang="0">
                    <a:pos x="137" y="34"/>
                  </a:cxn>
                  <a:cxn ang="0">
                    <a:pos x="145" y="36"/>
                  </a:cxn>
                  <a:cxn ang="0">
                    <a:pos x="150" y="38"/>
                  </a:cxn>
                  <a:cxn ang="0">
                    <a:pos x="150" y="48"/>
                  </a:cxn>
                  <a:cxn ang="0">
                    <a:pos x="148" y="57"/>
                  </a:cxn>
                  <a:cxn ang="0">
                    <a:pos x="143" y="67"/>
                  </a:cxn>
                  <a:cxn ang="0">
                    <a:pos x="140" y="68"/>
                  </a:cxn>
                  <a:cxn ang="0">
                    <a:pos x="137" y="74"/>
                  </a:cxn>
                  <a:cxn ang="0">
                    <a:pos x="130" y="84"/>
                  </a:cxn>
                  <a:cxn ang="0">
                    <a:pos x="131" y="90"/>
                  </a:cxn>
                  <a:cxn ang="0">
                    <a:pos x="141" y="94"/>
                  </a:cxn>
                  <a:cxn ang="0">
                    <a:pos x="143" y="102"/>
                  </a:cxn>
                  <a:cxn ang="0">
                    <a:pos x="135" y="108"/>
                  </a:cxn>
                  <a:cxn ang="0">
                    <a:pos x="141" y="115"/>
                  </a:cxn>
                  <a:cxn ang="0">
                    <a:pos x="149" y="123"/>
                  </a:cxn>
                  <a:cxn ang="0">
                    <a:pos x="145" y="132"/>
                  </a:cxn>
                  <a:cxn ang="0">
                    <a:pos x="132" y="142"/>
                  </a:cxn>
                  <a:cxn ang="0">
                    <a:pos x="118" y="138"/>
                  </a:cxn>
                  <a:cxn ang="0">
                    <a:pos x="110" y="137"/>
                  </a:cxn>
                  <a:cxn ang="0">
                    <a:pos x="97" y="140"/>
                  </a:cxn>
                  <a:cxn ang="0">
                    <a:pos x="94" y="153"/>
                  </a:cxn>
                  <a:cxn ang="0">
                    <a:pos x="86" y="155"/>
                  </a:cxn>
                  <a:cxn ang="0">
                    <a:pos x="80" y="153"/>
                  </a:cxn>
                  <a:cxn ang="0">
                    <a:pos x="74" y="153"/>
                  </a:cxn>
                  <a:cxn ang="0">
                    <a:pos x="64" y="147"/>
                  </a:cxn>
                  <a:cxn ang="0">
                    <a:pos x="59" y="149"/>
                  </a:cxn>
                  <a:cxn ang="0">
                    <a:pos x="52" y="147"/>
                  </a:cxn>
                  <a:cxn ang="0">
                    <a:pos x="47" y="145"/>
                  </a:cxn>
                  <a:cxn ang="0">
                    <a:pos x="39" y="143"/>
                  </a:cxn>
                  <a:cxn ang="0">
                    <a:pos x="37" y="140"/>
                  </a:cxn>
                </a:cxnLst>
                <a:rect l="0" t="0" r="r" b="b"/>
                <a:pathLst>
                  <a:path w="155" h="155">
                    <a:moveTo>
                      <a:pt x="34" y="138"/>
                    </a:moveTo>
                    <a:lnTo>
                      <a:pt x="36" y="137"/>
                    </a:lnTo>
                    <a:lnTo>
                      <a:pt x="38" y="135"/>
                    </a:lnTo>
                    <a:lnTo>
                      <a:pt x="41" y="117"/>
                    </a:lnTo>
                    <a:lnTo>
                      <a:pt x="43" y="117"/>
                    </a:lnTo>
                    <a:lnTo>
                      <a:pt x="42" y="114"/>
                    </a:lnTo>
                    <a:lnTo>
                      <a:pt x="41" y="116"/>
                    </a:lnTo>
                    <a:lnTo>
                      <a:pt x="42" y="108"/>
                    </a:lnTo>
                    <a:lnTo>
                      <a:pt x="43" y="101"/>
                    </a:lnTo>
                    <a:lnTo>
                      <a:pt x="44" y="102"/>
                    </a:lnTo>
                    <a:lnTo>
                      <a:pt x="46" y="105"/>
                    </a:lnTo>
                    <a:lnTo>
                      <a:pt x="47" y="108"/>
                    </a:lnTo>
                    <a:lnTo>
                      <a:pt x="48" y="109"/>
                    </a:lnTo>
                    <a:lnTo>
                      <a:pt x="47" y="104"/>
                    </a:lnTo>
                    <a:lnTo>
                      <a:pt x="43" y="100"/>
                    </a:lnTo>
                    <a:lnTo>
                      <a:pt x="42" y="98"/>
                    </a:lnTo>
                    <a:lnTo>
                      <a:pt x="42" y="96"/>
                    </a:lnTo>
                    <a:lnTo>
                      <a:pt x="44" y="92"/>
                    </a:lnTo>
                    <a:lnTo>
                      <a:pt x="43" y="89"/>
                    </a:lnTo>
                    <a:lnTo>
                      <a:pt x="42" y="87"/>
                    </a:lnTo>
                    <a:lnTo>
                      <a:pt x="40" y="85"/>
                    </a:lnTo>
                    <a:lnTo>
                      <a:pt x="36" y="85"/>
                    </a:lnTo>
                    <a:lnTo>
                      <a:pt x="34" y="80"/>
                    </a:lnTo>
                    <a:lnTo>
                      <a:pt x="31" y="78"/>
                    </a:lnTo>
                    <a:lnTo>
                      <a:pt x="33" y="74"/>
                    </a:lnTo>
                    <a:lnTo>
                      <a:pt x="32" y="73"/>
                    </a:lnTo>
                    <a:lnTo>
                      <a:pt x="30" y="72"/>
                    </a:lnTo>
                    <a:lnTo>
                      <a:pt x="27" y="71"/>
                    </a:lnTo>
                    <a:lnTo>
                      <a:pt x="26" y="69"/>
                    </a:lnTo>
                    <a:lnTo>
                      <a:pt x="27" y="66"/>
                    </a:lnTo>
                    <a:lnTo>
                      <a:pt x="26" y="65"/>
                    </a:lnTo>
                    <a:lnTo>
                      <a:pt x="23" y="66"/>
                    </a:lnTo>
                    <a:lnTo>
                      <a:pt x="20" y="64"/>
                    </a:lnTo>
                    <a:lnTo>
                      <a:pt x="16" y="62"/>
                    </a:lnTo>
                    <a:lnTo>
                      <a:pt x="13" y="61"/>
                    </a:lnTo>
                    <a:lnTo>
                      <a:pt x="11" y="61"/>
                    </a:lnTo>
                    <a:lnTo>
                      <a:pt x="10" y="59"/>
                    </a:lnTo>
                    <a:lnTo>
                      <a:pt x="5" y="60"/>
                    </a:lnTo>
                    <a:lnTo>
                      <a:pt x="4" y="58"/>
                    </a:lnTo>
                    <a:lnTo>
                      <a:pt x="3" y="57"/>
                    </a:lnTo>
                    <a:lnTo>
                      <a:pt x="1" y="57"/>
                    </a:lnTo>
                    <a:lnTo>
                      <a:pt x="1" y="56"/>
                    </a:lnTo>
                    <a:lnTo>
                      <a:pt x="5" y="56"/>
                    </a:lnTo>
                    <a:lnTo>
                      <a:pt x="5" y="54"/>
                    </a:lnTo>
                    <a:lnTo>
                      <a:pt x="2" y="53"/>
                    </a:lnTo>
                    <a:lnTo>
                      <a:pt x="4" y="52"/>
                    </a:lnTo>
                    <a:lnTo>
                      <a:pt x="5" y="50"/>
                    </a:lnTo>
                    <a:lnTo>
                      <a:pt x="3" y="50"/>
                    </a:lnTo>
                    <a:lnTo>
                      <a:pt x="2" y="50"/>
                    </a:lnTo>
                    <a:lnTo>
                      <a:pt x="0" y="51"/>
                    </a:lnTo>
                    <a:lnTo>
                      <a:pt x="0" y="47"/>
                    </a:lnTo>
                    <a:lnTo>
                      <a:pt x="2" y="47"/>
                    </a:lnTo>
                    <a:lnTo>
                      <a:pt x="3" y="46"/>
                    </a:lnTo>
                    <a:lnTo>
                      <a:pt x="6" y="46"/>
                    </a:lnTo>
                    <a:lnTo>
                      <a:pt x="9" y="44"/>
                    </a:lnTo>
                    <a:lnTo>
                      <a:pt x="10" y="46"/>
                    </a:lnTo>
                    <a:lnTo>
                      <a:pt x="11" y="44"/>
                    </a:lnTo>
                    <a:lnTo>
                      <a:pt x="14" y="45"/>
                    </a:lnTo>
                    <a:lnTo>
                      <a:pt x="14" y="43"/>
                    </a:lnTo>
                    <a:lnTo>
                      <a:pt x="16" y="42"/>
                    </a:lnTo>
                    <a:lnTo>
                      <a:pt x="20" y="42"/>
                    </a:lnTo>
                    <a:lnTo>
                      <a:pt x="22" y="45"/>
                    </a:lnTo>
                    <a:lnTo>
                      <a:pt x="23" y="47"/>
                    </a:lnTo>
                    <a:lnTo>
                      <a:pt x="25" y="47"/>
                    </a:lnTo>
                    <a:lnTo>
                      <a:pt x="29" y="45"/>
                    </a:lnTo>
                    <a:lnTo>
                      <a:pt x="31" y="47"/>
                    </a:lnTo>
                    <a:lnTo>
                      <a:pt x="32" y="45"/>
                    </a:lnTo>
                    <a:lnTo>
                      <a:pt x="35" y="44"/>
                    </a:lnTo>
                    <a:lnTo>
                      <a:pt x="35" y="46"/>
                    </a:lnTo>
                    <a:lnTo>
                      <a:pt x="38" y="46"/>
                    </a:lnTo>
                    <a:lnTo>
                      <a:pt x="40" y="45"/>
                    </a:lnTo>
                    <a:lnTo>
                      <a:pt x="38" y="43"/>
                    </a:lnTo>
                    <a:lnTo>
                      <a:pt x="38" y="41"/>
                    </a:lnTo>
                    <a:lnTo>
                      <a:pt x="38" y="38"/>
                    </a:lnTo>
                    <a:lnTo>
                      <a:pt x="38" y="35"/>
                    </a:lnTo>
                    <a:lnTo>
                      <a:pt x="37" y="35"/>
                    </a:lnTo>
                    <a:lnTo>
                      <a:pt x="34" y="29"/>
                    </a:lnTo>
                    <a:lnTo>
                      <a:pt x="34" y="26"/>
                    </a:lnTo>
                    <a:lnTo>
                      <a:pt x="39" y="27"/>
                    </a:lnTo>
                    <a:lnTo>
                      <a:pt x="42" y="26"/>
                    </a:lnTo>
                    <a:lnTo>
                      <a:pt x="42" y="29"/>
                    </a:lnTo>
                    <a:lnTo>
                      <a:pt x="43" y="33"/>
                    </a:lnTo>
                    <a:lnTo>
                      <a:pt x="45" y="32"/>
                    </a:lnTo>
                    <a:lnTo>
                      <a:pt x="52" y="33"/>
                    </a:lnTo>
                    <a:lnTo>
                      <a:pt x="54" y="34"/>
                    </a:lnTo>
                    <a:lnTo>
                      <a:pt x="55" y="34"/>
                    </a:lnTo>
                    <a:lnTo>
                      <a:pt x="58" y="33"/>
                    </a:lnTo>
                    <a:lnTo>
                      <a:pt x="61" y="31"/>
                    </a:lnTo>
                    <a:lnTo>
                      <a:pt x="58" y="30"/>
                    </a:lnTo>
                    <a:lnTo>
                      <a:pt x="59" y="28"/>
                    </a:lnTo>
                    <a:lnTo>
                      <a:pt x="59" y="27"/>
                    </a:lnTo>
                    <a:lnTo>
                      <a:pt x="64" y="24"/>
                    </a:lnTo>
                    <a:lnTo>
                      <a:pt x="68" y="22"/>
                    </a:lnTo>
                    <a:lnTo>
                      <a:pt x="73" y="20"/>
                    </a:lnTo>
                    <a:lnTo>
                      <a:pt x="74" y="18"/>
                    </a:lnTo>
                    <a:lnTo>
                      <a:pt x="76" y="16"/>
                    </a:lnTo>
                    <a:lnTo>
                      <a:pt x="76" y="10"/>
                    </a:lnTo>
                    <a:lnTo>
                      <a:pt x="76" y="5"/>
                    </a:lnTo>
                    <a:lnTo>
                      <a:pt x="79" y="3"/>
                    </a:lnTo>
                    <a:lnTo>
                      <a:pt x="82" y="1"/>
                    </a:lnTo>
                    <a:lnTo>
                      <a:pt x="87" y="1"/>
                    </a:lnTo>
                    <a:lnTo>
                      <a:pt x="88" y="0"/>
                    </a:lnTo>
                    <a:lnTo>
                      <a:pt x="89" y="4"/>
                    </a:lnTo>
                    <a:lnTo>
                      <a:pt x="90" y="7"/>
                    </a:lnTo>
                    <a:lnTo>
                      <a:pt x="92" y="8"/>
                    </a:lnTo>
                    <a:lnTo>
                      <a:pt x="92" y="7"/>
                    </a:lnTo>
                    <a:lnTo>
                      <a:pt x="95" y="5"/>
                    </a:lnTo>
                    <a:lnTo>
                      <a:pt x="95" y="7"/>
                    </a:lnTo>
                    <a:lnTo>
                      <a:pt x="97" y="11"/>
                    </a:lnTo>
                    <a:lnTo>
                      <a:pt x="98" y="12"/>
                    </a:lnTo>
                    <a:lnTo>
                      <a:pt x="100" y="12"/>
                    </a:lnTo>
                    <a:lnTo>
                      <a:pt x="101" y="14"/>
                    </a:lnTo>
                    <a:lnTo>
                      <a:pt x="103" y="14"/>
                    </a:lnTo>
                    <a:lnTo>
                      <a:pt x="106" y="15"/>
                    </a:lnTo>
                    <a:lnTo>
                      <a:pt x="108" y="16"/>
                    </a:lnTo>
                    <a:lnTo>
                      <a:pt x="107" y="18"/>
                    </a:lnTo>
                    <a:lnTo>
                      <a:pt x="107" y="19"/>
                    </a:lnTo>
                    <a:lnTo>
                      <a:pt x="107" y="21"/>
                    </a:lnTo>
                    <a:lnTo>
                      <a:pt x="109" y="22"/>
                    </a:lnTo>
                    <a:lnTo>
                      <a:pt x="111" y="22"/>
                    </a:lnTo>
                    <a:lnTo>
                      <a:pt x="113" y="21"/>
                    </a:lnTo>
                    <a:lnTo>
                      <a:pt x="114" y="19"/>
                    </a:lnTo>
                    <a:lnTo>
                      <a:pt x="116" y="18"/>
                    </a:lnTo>
                    <a:lnTo>
                      <a:pt x="115" y="21"/>
                    </a:lnTo>
                    <a:lnTo>
                      <a:pt x="116" y="23"/>
                    </a:lnTo>
                    <a:lnTo>
                      <a:pt x="116" y="25"/>
                    </a:lnTo>
                    <a:lnTo>
                      <a:pt x="118" y="25"/>
                    </a:lnTo>
                    <a:lnTo>
                      <a:pt x="120" y="27"/>
                    </a:lnTo>
                    <a:lnTo>
                      <a:pt x="122" y="28"/>
                    </a:lnTo>
                    <a:lnTo>
                      <a:pt x="123" y="30"/>
                    </a:lnTo>
                    <a:lnTo>
                      <a:pt x="127" y="29"/>
                    </a:lnTo>
                    <a:lnTo>
                      <a:pt x="127" y="30"/>
                    </a:lnTo>
                    <a:lnTo>
                      <a:pt x="131" y="30"/>
                    </a:lnTo>
                    <a:lnTo>
                      <a:pt x="134" y="30"/>
                    </a:lnTo>
                    <a:lnTo>
                      <a:pt x="135" y="31"/>
                    </a:lnTo>
                    <a:lnTo>
                      <a:pt x="137" y="34"/>
                    </a:lnTo>
                    <a:lnTo>
                      <a:pt x="139" y="36"/>
                    </a:lnTo>
                    <a:lnTo>
                      <a:pt x="141" y="35"/>
                    </a:lnTo>
                    <a:lnTo>
                      <a:pt x="141" y="37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7" y="36"/>
                    </a:lnTo>
                    <a:lnTo>
                      <a:pt x="147" y="37"/>
                    </a:lnTo>
                    <a:lnTo>
                      <a:pt x="150" y="38"/>
                    </a:lnTo>
                    <a:lnTo>
                      <a:pt x="152" y="38"/>
                    </a:lnTo>
                    <a:lnTo>
                      <a:pt x="155" y="40"/>
                    </a:lnTo>
                    <a:lnTo>
                      <a:pt x="150" y="46"/>
                    </a:lnTo>
                    <a:lnTo>
                      <a:pt x="150" y="48"/>
                    </a:lnTo>
                    <a:lnTo>
                      <a:pt x="150" y="51"/>
                    </a:lnTo>
                    <a:lnTo>
                      <a:pt x="148" y="54"/>
                    </a:lnTo>
                    <a:lnTo>
                      <a:pt x="148" y="56"/>
                    </a:lnTo>
                    <a:lnTo>
                      <a:pt x="148" y="57"/>
                    </a:lnTo>
                    <a:lnTo>
                      <a:pt x="147" y="62"/>
                    </a:lnTo>
                    <a:lnTo>
                      <a:pt x="148" y="64"/>
                    </a:lnTo>
                    <a:lnTo>
                      <a:pt x="145" y="67"/>
                    </a:lnTo>
                    <a:lnTo>
                      <a:pt x="143" y="67"/>
                    </a:lnTo>
                    <a:lnTo>
                      <a:pt x="143" y="66"/>
                    </a:lnTo>
                    <a:lnTo>
                      <a:pt x="141" y="66"/>
                    </a:lnTo>
                    <a:lnTo>
                      <a:pt x="139" y="68"/>
                    </a:lnTo>
                    <a:lnTo>
                      <a:pt x="140" y="68"/>
                    </a:lnTo>
                    <a:lnTo>
                      <a:pt x="141" y="69"/>
                    </a:lnTo>
                    <a:lnTo>
                      <a:pt x="140" y="69"/>
                    </a:lnTo>
                    <a:lnTo>
                      <a:pt x="137" y="73"/>
                    </a:lnTo>
                    <a:lnTo>
                      <a:pt x="137" y="74"/>
                    </a:lnTo>
                    <a:lnTo>
                      <a:pt x="134" y="76"/>
                    </a:lnTo>
                    <a:lnTo>
                      <a:pt x="134" y="78"/>
                    </a:lnTo>
                    <a:lnTo>
                      <a:pt x="130" y="82"/>
                    </a:lnTo>
                    <a:lnTo>
                      <a:pt x="130" y="84"/>
                    </a:lnTo>
                    <a:lnTo>
                      <a:pt x="130" y="85"/>
                    </a:lnTo>
                    <a:lnTo>
                      <a:pt x="130" y="88"/>
                    </a:lnTo>
                    <a:lnTo>
                      <a:pt x="129" y="89"/>
                    </a:lnTo>
                    <a:lnTo>
                      <a:pt x="131" y="90"/>
                    </a:lnTo>
                    <a:lnTo>
                      <a:pt x="135" y="85"/>
                    </a:lnTo>
                    <a:lnTo>
                      <a:pt x="139" y="84"/>
                    </a:lnTo>
                    <a:lnTo>
                      <a:pt x="140" y="90"/>
                    </a:lnTo>
                    <a:lnTo>
                      <a:pt x="141" y="94"/>
                    </a:lnTo>
                    <a:lnTo>
                      <a:pt x="138" y="96"/>
                    </a:lnTo>
                    <a:lnTo>
                      <a:pt x="140" y="99"/>
                    </a:lnTo>
                    <a:lnTo>
                      <a:pt x="141" y="101"/>
                    </a:lnTo>
                    <a:lnTo>
                      <a:pt x="143" y="102"/>
                    </a:lnTo>
                    <a:lnTo>
                      <a:pt x="142" y="105"/>
                    </a:lnTo>
                    <a:lnTo>
                      <a:pt x="139" y="107"/>
                    </a:lnTo>
                    <a:lnTo>
                      <a:pt x="138" y="106"/>
                    </a:lnTo>
                    <a:lnTo>
                      <a:pt x="135" y="108"/>
                    </a:lnTo>
                    <a:lnTo>
                      <a:pt x="137" y="111"/>
                    </a:lnTo>
                    <a:lnTo>
                      <a:pt x="141" y="112"/>
                    </a:lnTo>
                    <a:lnTo>
                      <a:pt x="141" y="115"/>
                    </a:lnTo>
                    <a:lnTo>
                      <a:pt x="141" y="115"/>
                    </a:lnTo>
                    <a:lnTo>
                      <a:pt x="139" y="117"/>
                    </a:lnTo>
                    <a:lnTo>
                      <a:pt x="140" y="121"/>
                    </a:lnTo>
                    <a:lnTo>
                      <a:pt x="144" y="124"/>
                    </a:lnTo>
                    <a:lnTo>
                      <a:pt x="149" y="123"/>
                    </a:lnTo>
                    <a:lnTo>
                      <a:pt x="149" y="125"/>
                    </a:lnTo>
                    <a:lnTo>
                      <a:pt x="148" y="129"/>
                    </a:lnTo>
                    <a:lnTo>
                      <a:pt x="146" y="131"/>
                    </a:lnTo>
                    <a:lnTo>
                      <a:pt x="145" y="132"/>
                    </a:lnTo>
                    <a:lnTo>
                      <a:pt x="141" y="136"/>
                    </a:lnTo>
                    <a:lnTo>
                      <a:pt x="136" y="141"/>
                    </a:lnTo>
                    <a:lnTo>
                      <a:pt x="133" y="141"/>
                    </a:lnTo>
                    <a:lnTo>
                      <a:pt x="132" y="142"/>
                    </a:lnTo>
                    <a:lnTo>
                      <a:pt x="127" y="143"/>
                    </a:lnTo>
                    <a:lnTo>
                      <a:pt x="125" y="143"/>
                    </a:lnTo>
                    <a:lnTo>
                      <a:pt x="123" y="141"/>
                    </a:lnTo>
                    <a:lnTo>
                      <a:pt x="118" y="138"/>
                    </a:lnTo>
                    <a:lnTo>
                      <a:pt x="116" y="137"/>
                    </a:lnTo>
                    <a:lnTo>
                      <a:pt x="114" y="137"/>
                    </a:lnTo>
                    <a:lnTo>
                      <a:pt x="113" y="138"/>
                    </a:lnTo>
                    <a:lnTo>
                      <a:pt x="110" y="137"/>
                    </a:lnTo>
                    <a:lnTo>
                      <a:pt x="106" y="135"/>
                    </a:lnTo>
                    <a:lnTo>
                      <a:pt x="103" y="135"/>
                    </a:lnTo>
                    <a:lnTo>
                      <a:pt x="99" y="138"/>
                    </a:lnTo>
                    <a:lnTo>
                      <a:pt x="97" y="140"/>
                    </a:lnTo>
                    <a:lnTo>
                      <a:pt x="94" y="144"/>
                    </a:lnTo>
                    <a:lnTo>
                      <a:pt x="93" y="147"/>
                    </a:lnTo>
                    <a:lnTo>
                      <a:pt x="94" y="151"/>
                    </a:lnTo>
                    <a:lnTo>
                      <a:pt x="94" y="153"/>
                    </a:lnTo>
                    <a:lnTo>
                      <a:pt x="92" y="153"/>
                    </a:lnTo>
                    <a:lnTo>
                      <a:pt x="89" y="154"/>
                    </a:lnTo>
                    <a:lnTo>
                      <a:pt x="88" y="155"/>
                    </a:lnTo>
                    <a:lnTo>
                      <a:pt x="86" y="155"/>
                    </a:lnTo>
                    <a:lnTo>
                      <a:pt x="83" y="153"/>
                    </a:lnTo>
                    <a:lnTo>
                      <a:pt x="81" y="154"/>
                    </a:lnTo>
                    <a:lnTo>
                      <a:pt x="80" y="154"/>
                    </a:lnTo>
                    <a:lnTo>
                      <a:pt x="80" y="153"/>
                    </a:lnTo>
                    <a:lnTo>
                      <a:pt x="78" y="153"/>
                    </a:lnTo>
                    <a:lnTo>
                      <a:pt x="77" y="153"/>
                    </a:lnTo>
                    <a:lnTo>
                      <a:pt x="75" y="153"/>
                    </a:lnTo>
                    <a:lnTo>
                      <a:pt x="74" y="153"/>
                    </a:lnTo>
                    <a:lnTo>
                      <a:pt x="73" y="151"/>
                    </a:lnTo>
                    <a:lnTo>
                      <a:pt x="73" y="149"/>
                    </a:lnTo>
                    <a:lnTo>
                      <a:pt x="66" y="147"/>
                    </a:lnTo>
                    <a:lnTo>
                      <a:pt x="64" y="147"/>
                    </a:lnTo>
                    <a:lnTo>
                      <a:pt x="64" y="149"/>
                    </a:lnTo>
                    <a:lnTo>
                      <a:pt x="61" y="149"/>
                    </a:lnTo>
                    <a:lnTo>
                      <a:pt x="60" y="150"/>
                    </a:lnTo>
                    <a:lnTo>
                      <a:pt x="59" y="149"/>
                    </a:lnTo>
                    <a:lnTo>
                      <a:pt x="55" y="149"/>
                    </a:lnTo>
                    <a:lnTo>
                      <a:pt x="55" y="148"/>
                    </a:lnTo>
                    <a:lnTo>
                      <a:pt x="55" y="148"/>
                    </a:lnTo>
                    <a:lnTo>
                      <a:pt x="52" y="147"/>
                    </a:lnTo>
                    <a:lnTo>
                      <a:pt x="51" y="147"/>
                    </a:lnTo>
                    <a:lnTo>
                      <a:pt x="50" y="147"/>
                    </a:lnTo>
                    <a:lnTo>
                      <a:pt x="50" y="148"/>
                    </a:lnTo>
                    <a:lnTo>
                      <a:pt x="47" y="145"/>
                    </a:lnTo>
                    <a:lnTo>
                      <a:pt x="46" y="145"/>
                    </a:lnTo>
                    <a:lnTo>
                      <a:pt x="40" y="143"/>
                    </a:lnTo>
                    <a:lnTo>
                      <a:pt x="40" y="143"/>
                    </a:lnTo>
                    <a:lnTo>
                      <a:pt x="39" y="143"/>
                    </a:lnTo>
                    <a:lnTo>
                      <a:pt x="38" y="142"/>
                    </a:lnTo>
                    <a:lnTo>
                      <a:pt x="39" y="141"/>
                    </a:lnTo>
                    <a:lnTo>
                      <a:pt x="39" y="140"/>
                    </a:lnTo>
                    <a:lnTo>
                      <a:pt x="37" y="140"/>
                    </a:lnTo>
                    <a:lnTo>
                      <a:pt x="34" y="138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47" name="Freeform 547"/>
              <p:cNvSpPr>
                <a:spLocks/>
              </p:cNvSpPr>
              <p:nvPr/>
            </p:nvSpPr>
            <p:spPr bwMode="auto">
              <a:xfrm>
                <a:off x="3041" y="2462"/>
                <a:ext cx="150" cy="121"/>
              </a:xfrm>
              <a:custGeom>
                <a:avLst/>
                <a:gdLst/>
                <a:ahLst/>
                <a:cxnLst>
                  <a:cxn ang="0">
                    <a:pos x="6" y="25"/>
                  </a:cxn>
                  <a:cxn ang="0">
                    <a:pos x="4" y="15"/>
                  </a:cxn>
                  <a:cxn ang="0">
                    <a:pos x="0" y="11"/>
                  </a:cxn>
                  <a:cxn ang="0">
                    <a:pos x="6" y="7"/>
                  </a:cxn>
                  <a:cxn ang="0">
                    <a:pos x="13" y="5"/>
                  </a:cxn>
                  <a:cxn ang="0">
                    <a:pos x="20" y="0"/>
                  </a:cxn>
                  <a:cxn ang="0">
                    <a:pos x="34" y="3"/>
                  </a:cxn>
                  <a:cxn ang="0">
                    <a:pos x="42" y="1"/>
                  </a:cxn>
                  <a:cxn ang="0">
                    <a:pos x="54" y="4"/>
                  </a:cxn>
                  <a:cxn ang="0">
                    <a:pos x="71" y="6"/>
                  </a:cxn>
                  <a:cxn ang="0">
                    <a:pos x="79" y="3"/>
                  </a:cxn>
                  <a:cxn ang="0">
                    <a:pos x="89" y="7"/>
                  </a:cxn>
                  <a:cxn ang="0">
                    <a:pos x="94" y="10"/>
                  </a:cxn>
                  <a:cxn ang="0">
                    <a:pos x="95" y="12"/>
                  </a:cxn>
                  <a:cxn ang="0">
                    <a:pos x="102" y="14"/>
                  </a:cxn>
                  <a:cxn ang="0">
                    <a:pos x="106" y="16"/>
                  </a:cxn>
                  <a:cxn ang="0">
                    <a:pos x="110" y="17"/>
                  </a:cxn>
                  <a:cxn ang="0">
                    <a:pos x="115" y="19"/>
                  </a:cxn>
                  <a:cxn ang="0">
                    <a:pos x="119" y="16"/>
                  </a:cxn>
                  <a:cxn ang="0">
                    <a:pos x="128" y="20"/>
                  </a:cxn>
                  <a:cxn ang="0">
                    <a:pos x="132" y="22"/>
                  </a:cxn>
                  <a:cxn ang="0">
                    <a:pos x="135" y="23"/>
                  </a:cxn>
                  <a:cxn ang="0">
                    <a:pos x="141" y="24"/>
                  </a:cxn>
                  <a:cxn ang="0">
                    <a:pos x="147" y="22"/>
                  </a:cxn>
                  <a:cxn ang="0">
                    <a:pos x="149" y="27"/>
                  </a:cxn>
                  <a:cxn ang="0">
                    <a:pos x="144" y="35"/>
                  </a:cxn>
                  <a:cxn ang="0">
                    <a:pos x="132" y="41"/>
                  </a:cxn>
                  <a:cxn ang="0">
                    <a:pos x="121" y="47"/>
                  </a:cxn>
                  <a:cxn ang="0">
                    <a:pos x="122" y="50"/>
                  </a:cxn>
                  <a:cxn ang="0">
                    <a:pos x="110" y="62"/>
                  </a:cxn>
                  <a:cxn ang="0">
                    <a:pos x="107" y="69"/>
                  </a:cxn>
                  <a:cxn ang="0">
                    <a:pos x="110" y="77"/>
                  </a:cxn>
                  <a:cxn ang="0">
                    <a:pos x="111" y="82"/>
                  </a:cxn>
                  <a:cxn ang="0">
                    <a:pos x="105" y="88"/>
                  </a:cxn>
                  <a:cxn ang="0">
                    <a:pos x="102" y="97"/>
                  </a:cxn>
                  <a:cxn ang="0">
                    <a:pos x="93" y="100"/>
                  </a:cxn>
                  <a:cxn ang="0">
                    <a:pos x="85" y="111"/>
                  </a:cxn>
                  <a:cxn ang="0">
                    <a:pos x="79" y="111"/>
                  </a:cxn>
                  <a:cxn ang="0">
                    <a:pos x="59" y="111"/>
                  </a:cxn>
                  <a:cxn ang="0">
                    <a:pos x="48" y="118"/>
                  </a:cxn>
                  <a:cxn ang="0">
                    <a:pos x="47" y="119"/>
                  </a:cxn>
                  <a:cxn ang="0">
                    <a:pos x="44" y="121"/>
                  </a:cxn>
                  <a:cxn ang="0">
                    <a:pos x="36" y="115"/>
                  </a:cxn>
                  <a:cxn ang="0">
                    <a:pos x="34" y="111"/>
                  </a:cxn>
                  <a:cxn ang="0">
                    <a:pos x="29" y="104"/>
                  </a:cxn>
                  <a:cxn ang="0">
                    <a:pos x="22" y="103"/>
                  </a:cxn>
                  <a:cxn ang="0">
                    <a:pos x="25" y="94"/>
                  </a:cxn>
                  <a:cxn ang="0">
                    <a:pos x="23" y="87"/>
                  </a:cxn>
                  <a:cxn ang="0">
                    <a:pos x="29" y="77"/>
                  </a:cxn>
                  <a:cxn ang="0">
                    <a:pos x="23" y="68"/>
                  </a:cxn>
                  <a:cxn ang="0">
                    <a:pos x="29" y="65"/>
                  </a:cxn>
                  <a:cxn ang="0">
                    <a:pos x="30" y="50"/>
                  </a:cxn>
                  <a:cxn ang="0">
                    <a:pos x="30" y="43"/>
                  </a:cxn>
                  <a:cxn ang="0">
                    <a:pos x="38" y="36"/>
                  </a:cxn>
                  <a:cxn ang="0">
                    <a:pos x="31" y="29"/>
                  </a:cxn>
                  <a:cxn ang="0">
                    <a:pos x="17" y="30"/>
                  </a:cxn>
                  <a:cxn ang="0">
                    <a:pos x="6" y="30"/>
                  </a:cxn>
                </a:cxnLst>
                <a:rect l="0" t="0" r="r" b="b"/>
                <a:pathLst>
                  <a:path w="150" h="121">
                    <a:moveTo>
                      <a:pt x="6" y="30"/>
                    </a:moveTo>
                    <a:lnTo>
                      <a:pt x="5" y="28"/>
                    </a:lnTo>
                    <a:lnTo>
                      <a:pt x="6" y="25"/>
                    </a:lnTo>
                    <a:lnTo>
                      <a:pt x="8" y="22"/>
                    </a:lnTo>
                    <a:lnTo>
                      <a:pt x="6" y="18"/>
                    </a:lnTo>
                    <a:lnTo>
                      <a:pt x="4" y="15"/>
                    </a:lnTo>
                    <a:lnTo>
                      <a:pt x="2" y="14"/>
                    </a:lnTo>
                    <a:lnTo>
                      <a:pt x="1" y="14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9" y="6"/>
                    </a:lnTo>
                    <a:lnTo>
                      <a:pt x="12" y="6"/>
                    </a:lnTo>
                    <a:lnTo>
                      <a:pt x="13" y="5"/>
                    </a:lnTo>
                    <a:lnTo>
                      <a:pt x="13" y="2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6" y="3"/>
                    </a:lnTo>
                    <a:lnTo>
                      <a:pt x="30" y="4"/>
                    </a:lnTo>
                    <a:lnTo>
                      <a:pt x="34" y="3"/>
                    </a:lnTo>
                    <a:lnTo>
                      <a:pt x="37" y="2"/>
                    </a:lnTo>
                    <a:lnTo>
                      <a:pt x="40" y="1"/>
                    </a:lnTo>
                    <a:lnTo>
                      <a:pt x="42" y="1"/>
                    </a:lnTo>
                    <a:lnTo>
                      <a:pt x="46" y="3"/>
                    </a:lnTo>
                    <a:lnTo>
                      <a:pt x="49" y="4"/>
                    </a:lnTo>
                    <a:lnTo>
                      <a:pt x="54" y="4"/>
                    </a:lnTo>
                    <a:lnTo>
                      <a:pt x="63" y="5"/>
                    </a:lnTo>
                    <a:lnTo>
                      <a:pt x="66" y="5"/>
                    </a:lnTo>
                    <a:lnTo>
                      <a:pt x="71" y="6"/>
                    </a:lnTo>
                    <a:lnTo>
                      <a:pt x="74" y="5"/>
                    </a:lnTo>
                    <a:lnTo>
                      <a:pt x="76" y="3"/>
                    </a:lnTo>
                    <a:lnTo>
                      <a:pt x="79" y="3"/>
                    </a:lnTo>
                    <a:lnTo>
                      <a:pt x="84" y="7"/>
                    </a:lnTo>
                    <a:lnTo>
                      <a:pt x="87" y="7"/>
                    </a:lnTo>
                    <a:lnTo>
                      <a:pt x="89" y="7"/>
                    </a:lnTo>
                    <a:lnTo>
                      <a:pt x="92" y="9"/>
                    </a:lnTo>
                    <a:lnTo>
                      <a:pt x="94" y="9"/>
                    </a:lnTo>
                    <a:lnTo>
                      <a:pt x="94" y="10"/>
                    </a:lnTo>
                    <a:lnTo>
                      <a:pt x="93" y="11"/>
                    </a:lnTo>
                    <a:lnTo>
                      <a:pt x="94" y="12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101" y="14"/>
                    </a:lnTo>
                    <a:lnTo>
                      <a:pt x="102" y="14"/>
                    </a:lnTo>
                    <a:lnTo>
                      <a:pt x="105" y="17"/>
                    </a:lnTo>
                    <a:lnTo>
                      <a:pt x="105" y="16"/>
                    </a:lnTo>
                    <a:lnTo>
                      <a:pt x="106" y="16"/>
                    </a:lnTo>
                    <a:lnTo>
                      <a:pt x="107" y="16"/>
                    </a:lnTo>
                    <a:lnTo>
                      <a:pt x="110" y="17"/>
                    </a:lnTo>
                    <a:lnTo>
                      <a:pt x="110" y="17"/>
                    </a:lnTo>
                    <a:lnTo>
                      <a:pt x="110" y="18"/>
                    </a:lnTo>
                    <a:lnTo>
                      <a:pt x="114" y="18"/>
                    </a:lnTo>
                    <a:lnTo>
                      <a:pt x="115" y="19"/>
                    </a:lnTo>
                    <a:lnTo>
                      <a:pt x="116" y="18"/>
                    </a:lnTo>
                    <a:lnTo>
                      <a:pt x="119" y="18"/>
                    </a:lnTo>
                    <a:lnTo>
                      <a:pt x="119" y="16"/>
                    </a:lnTo>
                    <a:lnTo>
                      <a:pt x="121" y="16"/>
                    </a:lnTo>
                    <a:lnTo>
                      <a:pt x="128" y="18"/>
                    </a:lnTo>
                    <a:lnTo>
                      <a:pt x="128" y="20"/>
                    </a:lnTo>
                    <a:lnTo>
                      <a:pt x="129" y="22"/>
                    </a:lnTo>
                    <a:lnTo>
                      <a:pt x="130" y="22"/>
                    </a:lnTo>
                    <a:lnTo>
                      <a:pt x="132" y="22"/>
                    </a:lnTo>
                    <a:lnTo>
                      <a:pt x="133" y="22"/>
                    </a:lnTo>
                    <a:lnTo>
                      <a:pt x="135" y="22"/>
                    </a:lnTo>
                    <a:lnTo>
                      <a:pt x="135" y="23"/>
                    </a:lnTo>
                    <a:lnTo>
                      <a:pt x="136" y="23"/>
                    </a:lnTo>
                    <a:lnTo>
                      <a:pt x="138" y="22"/>
                    </a:lnTo>
                    <a:lnTo>
                      <a:pt x="141" y="24"/>
                    </a:lnTo>
                    <a:lnTo>
                      <a:pt x="143" y="24"/>
                    </a:lnTo>
                    <a:lnTo>
                      <a:pt x="144" y="23"/>
                    </a:lnTo>
                    <a:lnTo>
                      <a:pt x="147" y="22"/>
                    </a:lnTo>
                    <a:lnTo>
                      <a:pt x="149" y="22"/>
                    </a:lnTo>
                    <a:lnTo>
                      <a:pt x="149" y="23"/>
                    </a:lnTo>
                    <a:lnTo>
                      <a:pt x="149" y="27"/>
                    </a:lnTo>
                    <a:lnTo>
                      <a:pt x="150" y="27"/>
                    </a:lnTo>
                    <a:lnTo>
                      <a:pt x="150" y="31"/>
                    </a:lnTo>
                    <a:lnTo>
                      <a:pt x="144" y="35"/>
                    </a:lnTo>
                    <a:lnTo>
                      <a:pt x="139" y="37"/>
                    </a:lnTo>
                    <a:lnTo>
                      <a:pt x="137" y="40"/>
                    </a:lnTo>
                    <a:lnTo>
                      <a:pt x="132" y="41"/>
                    </a:lnTo>
                    <a:lnTo>
                      <a:pt x="128" y="42"/>
                    </a:lnTo>
                    <a:lnTo>
                      <a:pt x="123" y="44"/>
                    </a:lnTo>
                    <a:lnTo>
                      <a:pt x="121" y="47"/>
                    </a:lnTo>
                    <a:lnTo>
                      <a:pt x="121" y="48"/>
                    </a:lnTo>
                    <a:lnTo>
                      <a:pt x="122" y="49"/>
                    </a:lnTo>
                    <a:lnTo>
                      <a:pt x="122" y="50"/>
                    </a:lnTo>
                    <a:lnTo>
                      <a:pt x="118" y="51"/>
                    </a:lnTo>
                    <a:lnTo>
                      <a:pt x="115" y="57"/>
                    </a:lnTo>
                    <a:lnTo>
                      <a:pt x="110" y="62"/>
                    </a:lnTo>
                    <a:lnTo>
                      <a:pt x="110" y="64"/>
                    </a:lnTo>
                    <a:lnTo>
                      <a:pt x="109" y="66"/>
                    </a:lnTo>
                    <a:lnTo>
                      <a:pt x="107" y="69"/>
                    </a:lnTo>
                    <a:lnTo>
                      <a:pt x="109" y="75"/>
                    </a:lnTo>
                    <a:lnTo>
                      <a:pt x="110" y="76"/>
                    </a:lnTo>
                    <a:lnTo>
                      <a:pt x="110" y="77"/>
                    </a:lnTo>
                    <a:lnTo>
                      <a:pt x="114" y="79"/>
                    </a:lnTo>
                    <a:lnTo>
                      <a:pt x="114" y="80"/>
                    </a:lnTo>
                    <a:lnTo>
                      <a:pt x="111" y="82"/>
                    </a:lnTo>
                    <a:lnTo>
                      <a:pt x="110" y="83"/>
                    </a:lnTo>
                    <a:lnTo>
                      <a:pt x="107" y="85"/>
                    </a:lnTo>
                    <a:lnTo>
                      <a:pt x="105" y="88"/>
                    </a:lnTo>
                    <a:lnTo>
                      <a:pt x="104" y="89"/>
                    </a:lnTo>
                    <a:lnTo>
                      <a:pt x="102" y="95"/>
                    </a:lnTo>
                    <a:lnTo>
                      <a:pt x="102" y="97"/>
                    </a:lnTo>
                    <a:lnTo>
                      <a:pt x="101" y="98"/>
                    </a:lnTo>
                    <a:lnTo>
                      <a:pt x="96" y="98"/>
                    </a:lnTo>
                    <a:lnTo>
                      <a:pt x="93" y="100"/>
                    </a:lnTo>
                    <a:lnTo>
                      <a:pt x="90" y="102"/>
                    </a:lnTo>
                    <a:lnTo>
                      <a:pt x="89" y="107"/>
                    </a:lnTo>
                    <a:lnTo>
                      <a:pt x="85" y="111"/>
                    </a:lnTo>
                    <a:lnTo>
                      <a:pt x="84" y="109"/>
                    </a:lnTo>
                    <a:lnTo>
                      <a:pt x="80" y="109"/>
                    </a:lnTo>
                    <a:lnTo>
                      <a:pt x="79" y="111"/>
                    </a:lnTo>
                    <a:lnTo>
                      <a:pt x="77" y="111"/>
                    </a:lnTo>
                    <a:lnTo>
                      <a:pt x="76" y="110"/>
                    </a:lnTo>
                    <a:lnTo>
                      <a:pt x="59" y="111"/>
                    </a:lnTo>
                    <a:lnTo>
                      <a:pt x="55" y="114"/>
                    </a:lnTo>
                    <a:lnTo>
                      <a:pt x="49" y="115"/>
                    </a:lnTo>
                    <a:lnTo>
                      <a:pt x="48" y="118"/>
                    </a:lnTo>
                    <a:lnTo>
                      <a:pt x="47" y="120"/>
                    </a:lnTo>
                    <a:lnTo>
                      <a:pt x="47" y="121"/>
                    </a:lnTo>
                    <a:lnTo>
                      <a:pt x="47" y="119"/>
                    </a:lnTo>
                    <a:lnTo>
                      <a:pt x="46" y="119"/>
                    </a:lnTo>
                    <a:lnTo>
                      <a:pt x="46" y="121"/>
                    </a:lnTo>
                    <a:lnTo>
                      <a:pt x="44" y="121"/>
                    </a:lnTo>
                    <a:lnTo>
                      <a:pt x="42" y="121"/>
                    </a:lnTo>
                    <a:lnTo>
                      <a:pt x="37" y="117"/>
                    </a:lnTo>
                    <a:lnTo>
                      <a:pt x="36" y="115"/>
                    </a:lnTo>
                    <a:lnTo>
                      <a:pt x="36" y="113"/>
                    </a:lnTo>
                    <a:lnTo>
                      <a:pt x="35" y="112"/>
                    </a:lnTo>
                    <a:lnTo>
                      <a:pt x="34" y="111"/>
                    </a:lnTo>
                    <a:lnTo>
                      <a:pt x="35" y="110"/>
                    </a:lnTo>
                    <a:lnTo>
                      <a:pt x="32" y="106"/>
                    </a:lnTo>
                    <a:lnTo>
                      <a:pt x="29" y="104"/>
                    </a:lnTo>
                    <a:lnTo>
                      <a:pt x="28" y="104"/>
                    </a:lnTo>
                    <a:lnTo>
                      <a:pt x="25" y="103"/>
                    </a:lnTo>
                    <a:lnTo>
                      <a:pt x="22" y="103"/>
                    </a:lnTo>
                    <a:lnTo>
                      <a:pt x="22" y="103"/>
                    </a:lnTo>
                    <a:lnTo>
                      <a:pt x="24" y="97"/>
                    </a:lnTo>
                    <a:lnTo>
                      <a:pt x="25" y="94"/>
                    </a:lnTo>
                    <a:lnTo>
                      <a:pt x="30" y="90"/>
                    </a:lnTo>
                    <a:lnTo>
                      <a:pt x="28" y="88"/>
                    </a:lnTo>
                    <a:lnTo>
                      <a:pt x="23" y="87"/>
                    </a:lnTo>
                    <a:lnTo>
                      <a:pt x="24" y="84"/>
                    </a:lnTo>
                    <a:lnTo>
                      <a:pt x="27" y="79"/>
                    </a:lnTo>
                    <a:lnTo>
                      <a:pt x="29" y="77"/>
                    </a:lnTo>
                    <a:lnTo>
                      <a:pt x="28" y="75"/>
                    </a:lnTo>
                    <a:lnTo>
                      <a:pt x="25" y="72"/>
                    </a:lnTo>
                    <a:lnTo>
                      <a:pt x="23" y="68"/>
                    </a:lnTo>
                    <a:lnTo>
                      <a:pt x="24" y="67"/>
                    </a:lnTo>
                    <a:lnTo>
                      <a:pt x="27" y="67"/>
                    </a:lnTo>
                    <a:lnTo>
                      <a:pt x="29" y="65"/>
                    </a:lnTo>
                    <a:lnTo>
                      <a:pt x="30" y="64"/>
                    </a:lnTo>
                    <a:lnTo>
                      <a:pt x="29" y="57"/>
                    </a:lnTo>
                    <a:lnTo>
                      <a:pt x="30" y="50"/>
                    </a:lnTo>
                    <a:lnTo>
                      <a:pt x="30" y="47"/>
                    </a:lnTo>
                    <a:lnTo>
                      <a:pt x="30" y="44"/>
                    </a:lnTo>
                    <a:lnTo>
                      <a:pt x="30" y="43"/>
                    </a:lnTo>
                    <a:lnTo>
                      <a:pt x="37" y="39"/>
                    </a:lnTo>
                    <a:lnTo>
                      <a:pt x="39" y="38"/>
                    </a:lnTo>
                    <a:lnTo>
                      <a:pt x="38" y="36"/>
                    </a:lnTo>
                    <a:lnTo>
                      <a:pt x="34" y="33"/>
                    </a:lnTo>
                    <a:lnTo>
                      <a:pt x="33" y="31"/>
                    </a:lnTo>
                    <a:lnTo>
                      <a:pt x="31" y="29"/>
                    </a:lnTo>
                    <a:lnTo>
                      <a:pt x="30" y="29"/>
                    </a:lnTo>
                    <a:lnTo>
                      <a:pt x="27" y="31"/>
                    </a:lnTo>
                    <a:lnTo>
                      <a:pt x="17" y="30"/>
                    </a:lnTo>
                    <a:lnTo>
                      <a:pt x="14" y="27"/>
                    </a:lnTo>
                    <a:lnTo>
                      <a:pt x="11" y="28"/>
                    </a:lnTo>
                    <a:lnTo>
                      <a:pt x="6" y="3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48" name="Freeform 548"/>
              <p:cNvSpPr>
                <a:spLocks/>
              </p:cNvSpPr>
              <p:nvPr/>
            </p:nvSpPr>
            <p:spPr bwMode="auto">
              <a:xfrm>
                <a:off x="3041" y="2462"/>
                <a:ext cx="150" cy="121"/>
              </a:xfrm>
              <a:custGeom>
                <a:avLst/>
                <a:gdLst/>
                <a:ahLst/>
                <a:cxnLst>
                  <a:cxn ang="0">
                    <a:pos x="6" y="25"/>
                  </a:cxn>
                  <a:cxn ang="0">
                    <a:pos x="4" y="15"/>
                  </a:cxn>
                  <a:cxn ang="0">
                    <a:pos x="0" y="11"/>
                  </a:cxn>
                  <a:cxn ang="0">
                    <a:pos x="6" y="7"/>
                  </a:cxn>
                  <a:cxn ang="0">
                    <a:pos x="13" y="5"/>
                  </a:cxn>
                  <a:cxn ang="0">
                    <a:pos x="20" y="0"/>
                  </a:cxn>
                  <a:cxn ang="0">
                    <a:pos x="34" y="3"/>
                  </a:cxn>
                  <a:cxn ang="0">
                    <a:pos x="42" y="1"/>
                  </a:cxn>
                  <a:cxn ang="0">
                    <a:pos x="54" y="4"/>
                  </a:cxn>
                  <a:cxn ang="0">
                    <a:pos x="71" y="6"/>
                  </a:cxn>
                  <a:cxn ang="0">
                    <a:pos x="79" y="3"/>
                  </a:cxn>
                  <a:cxn ang="0">
                    <a:pos x="89" y="7"/>
                  </a:cxn>
                  <a:cxn ang="0">
                    <a:pos x="94" y="10"/>
                  </a:cxn>
                  <a:cxn ang="0">
                    <a:pos x="95" y="12"/>
                  </a:cxn>
                  <a:cxn ang="0">
                    <a:pos x="102" y="14"/>
                  </a:cxn>
                  <a:cxn ang="0">
                    <a:pos x="106" y="16"/>
                  </a:cxn>
                  <a:cxn ang="0">
                    <a:pos x="110" y="17"/>
                  </a:cxn>
                  <a:cxn ang="0">
                    <a:pos x="115" y="19"/>
                  </a:cxn>
                  <a:cxn ang="0">
                    <a:pos x="119" y="16"/>
                  </a:cxn>
                  <a:cxn ang="0">
                    <a:pos x="128" y="20"/>
                  </a:cxn>
                  <a:cxn ang="0">
                    <a:pos x="132" y="22"/>
                  </a:cxn>
                  <a:cxn ang="0">
                    <a:pos x="135" y="23"/>
                  </a:cxn>
                  <a:cxn ang="0">
                    <a:pos x="141" y="24"/>
                  </a:cxn>
                  <a:cxn ang="0">
                    <a:pos x="147" y="22"/>
                  </a:cxn>
                  <a:cxn ang="0">
                    <a:pos x="149" y="27"/>
                  </a:cxn>
                  <a:cxn ang="0">
                    <a:pos x="144" y="35"/>
                  </a:cxn>
                  <a:cxn ang="0">
                    <a:pos x="132" y="41"/>
                  </a:cxn>
                  <a:cxn ang="0">
                    <a:pos x="121" y="47"/>
                  </a:cxn>
                  <a:cxn ang="0">
                    <a:pos x="122" y="50"/>
                  </a:cxn>
                  <a:cxn ang="0">
                    <a:pos x="110" y="62"/>
                  </a:cxn>
                  <a:cxn ang="0">
                    <a:pos x="107" y="69"/>
                  </a:cxn>
                  <a:cxn ang="0">
                    <a:pos x="110" y="77"/>
                  </a:cxn>
                  <a:cxn ang="0">
                    <a:pos x="111" y="82"/>
                  </a:cxn>
                  <a:cxn ang="0">
                    <a:pos x="105" y="88"/>
                  </a:cxn>
                  <a:cxn ang="0">
                    <a:pos x="102" y="97"/>
                  </a:cxn>
                  <a:cxn ang="0">
                    <a:pos x="93" y="100"/>
                  </a:cxn>
                  <a:cxn ang="0">
                    <a:pos x="85" y="111"/>
                  </a:cxn>
                  <a:cxn ang="0">
                    <a:pos x="79" y="111"/>
                  </a:cxn>
                  <a:cxn ang="0">
                    <a:pos x="59" y="111"/>
                  </a:cxn>
                  <a:cxn ang="0">
                    <a:pos x="48" y="118"/>
                  </a:cxn>
                  <a:cxn ang="0">
                    <a:pos x="47" y="119"/>
                  </a:cxn>
                  <a:cxn ang="0">
                    <a:pos x="44" y="121"/>
                  </a:cxn>
                  <a:cxn ang="0">
                    <a:pos x="36" y="115"/>
                  </a:cxn>
                  <a:cxn ang="0">
                    <a:pos x="34" y="111"/>
                  </a:cxn>
                  <a:cxn ang="0">
                    <a:pos x="29" y="104"/>
                  </a:cxn>
                  <a:cxn ang="0">
                    <a:pos x="22" y="103"/>
                  </a:cxn>
                  <a:cxn ang="0">
                    <a:pos x="25" y="94"/>
                  </a:cxn>
                  <a:cxn ang="0">
                    <a:pos x="23" y="87"/>
                  </a:cxn>
                  <a:cxn ang="0">
                    <a:pos x="29" y="77"/>
                  </a:cxn>
                  <a:cxn ang="0">
                    <a:pos x="23" y="68"/>
                  </a:cxn>
                  <a:cxn ang="0">
                    <a:pos x="29" y="65"/>
                  </a:cxn>
                  <a:cxn ang="0">
                    <a:pos x="30" y="50"/>
                  </a:cxn>
                  <a:cxn ang="0">
                    <a:pos x="30" y="43"/>
                  </a:cxn>
                  <a:cxn ang="0">
                    <a:pos x="38" y="36"/>
                  </a:cxn>
                  <a:cxn ang="0">
                    <a:pos x="31" y="29"/>
                  </a:cxn>
                  <a:cxn ang="0">
                    <a:pos x="17" y="30"/>
                  </a:cxn>
                  <a:cxn ang="0">
                    <a:pos x="6" y="30"/>
                  </a:cxn>
                </a:cxnLst>
                <a:rect l="0" t="0" r="r" b="b"/>
                <a:pathLst>
                  <a:path w="150" h="121">
                    <a:moveTo>
                      <a:pt x="6" y="30"/>
                    </a:moveTo>
                    <a:lnTo>
                      <a:pt x="5" y="28"/>
                    </a:lnTo>
                    <a:lnTo>
                      <a:pt x="6" y="25"/>
                    </a:lnTo>
                    <a:lnTo>
                      <a:pt x="8" y="22"/>
                    </a:lnTo>
                    <a:lnTo>
                      <a:pt x="6" y="18"/>
                    </a:lnTo>
                    <a:lnTo>
                      <a:pt x="4" y="15"/>
                    </a:lnTo>
                    <a:lnTo>
                      <a:pt x="2" y="14"/>
                    </a:lnTo>
                    <a:lnTo>
                      <a:pt x="1" y="14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9" y="6"/>
                    </a:lnTo>
                    <a:lnTo>
                      <a:pt x="12" y="6"/>
                    </a:lnTo>
                    <a:lnTo>
                      <a:pt x="13" y="5"/>
                    </a:lnTo>
                    <a:lnTo>
                      <a:pt x="13" y="2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6" y="3"/>
                    </a:lnTo>
                    <a:lnTo>
                      <a:pt x="30" y="4"/>
                    </a:lnTo>
                    <a:lnTo>
                      <a:pt x="34" y="3"/>
                    </a:lnTo>
                    <a:lnTo>
                      <a:pt x="37" y="2"/>
                    </a:lnTo>
                    <a:lnTo>
                      <a:pt x="40" y="1"/>
                    </a:lnTo>
                    <a:lnTo>
                      <a:pt x="42" y="1"/>
                    </a:lnTo>
                    <a:lnTo>
                      <a:pt x="46" y="3"/>
                    </a:lnTo>
                    <a:lnTo>
                      <a:pt x="49" y="4"/>
                    </a:lnTo>
                    <a:lnTo>
                      <a:pt x="54" y="4"/>
                    </a:lnTo>
                    <a:lnTo>
                      <a:pt x="63" y="5"/>
                    </a:lnTo>
                    <a:lnTo>
                      <a:pt x="66" y="5"/>
                    </a:lnTo>
                    <a:lnTo>
                      <a:pt x="71" y="6"/>
                    </a:lnTo>
                    <a:lnTo>
                      <a:pt x="74" y="5"/>
                    </a:lnTo>
                    <a:lnTo>
                      <a:pt x="76" y="3"/>
                    </a:lnTo>
                    <a:lnTo>
                      <a:pt x="79" y="3"/>
                    </a:lnTo>
                    <a:lnTo>
                      <a:pt x="84" y="7"/>
                    </a:lnTo>
                    <a:lnTo>
                      <a:pt x="87" y="7"/>
                    </a:lnTo>
                    <a:lnTo>
                      <a:pt x="89" y="7"/>
                    </a:lnTo>
                    <a:lnTo>
                      <a:pt x="92" y="9"/>
                    </a:lnTo>
                    <a:lnTo>
                      <a:pt x="94" y="9"/>
                    </a:lnTo>
                    <a:lnTo>
                      <a:pt x="94" y="10"/>
                    </a:lnTo>
                    <a:lnTo>
                      <a:pt x="93" y="11"/>
                    </a:lnTo>
                    <a:lnTo>
                      <a:pt x="94" y="12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101" y="14"/>
                    </a:lnTo>
                    <a:lnTo>
                      <a:pt x="102" y="14"/>
                    </a:lnTo>
                    <a:lnTo>
                      <a:pt x="105" y="17"/>
                    </a:lnTo>
                    <a:lnTo>
                      <a:pt x="105" y="16"/>
                    </a:lnTo>
                    <a:lnTo>
                      <a:pt x="106" y="16"/>
                    </a:lnTo>
                    <a:lnTo>
                      <a:pt x="107" y="16"/>
                    </a:lnTo>
                    <a:lnTo>
                      <a:pt x="110" y="17"/>
                    </a:lnTo>
                    <a:lnTo>
                      <a:pt x="110" y="17"/>
                    </a:lnTo>
                    <a:lnTo>
                      <a:pt x="110" y="18"/>
                    </a:lnTo>
                    <a:lnTo>
                      <a:pt x="114" y="18"/>
                    </a:lnTo>
                    <a:lnTo>
                      <a:pt x="115" y="19"/>
                    </a:lnTo>
                    <a:lnTo>
                      <a:pt x="116" y="18"/>
                    </a:lnTo>
                    <a:lnTo>
                      <a:pt x="119" y="18"/>
                    </a:lnTo>
                    <a:lnTo>
                      <a:pt x="119" y="16"/>
                    </a:lnTo>
                    <a:lnTo>
                      <a:pt x="121" y="16"/>
                    </a:lnTo>
                    <a:lnTo>
                      <a:pt x="128" y="18"/>
                    </a:lnTo>
                    <a:lnTo>
                      <a:pt x="128" y="20"/>
                    </a:lnTo>
                    <a:lnTo>
                      <a:pt x="129" y="22"/>
                    </a:lnTo>
                    <a:lnTo>
                      <a:pt x="130" y="22"/>
                    </a:lnTo>
                    <a:lnTo>
                      <a:pt x="132" y="22"/>
                    </a:lnTo>
                    <a:lnTo>
                      <a:pt x="133" y="22"/>
                    </a:lnTo>
                    <a:lnTo>
                      <a:pt x="135" y="22"/>
                    </a:lnTo>
                    <a:lnTo>
                      <a:pt x="135" y="23"/>
                    </a:lnTo>
                    <a:lnTo>
                      <a:pt x="136" y="23"/>
                    </a:lnTo>
                    <a:lnTo>
                      <a:pt x="138" y="22"/>
                    </a:lnTo>
                    <a:lnTo>
                      <a:pt x="141" y="24"/>
                    </a:lnTo>
                    <a:lnTo>
                      <a:pt x="143" y="24"/>
                    </a:lnTo>
                    <a:lnTo>
                      <a:pt x="144" y="23"/>
                    </a:lnTo>
                    <a:lnTo>
                      <a:pt x="147" y="22"/>
                    </a:lnTo>
                    <a:lnTo>
                      <a:pt x="149" y="22"/>
                    </a:lnTo>
                    <a:lnTo>
                      <a:pt x="149" y="23"/>
                    </a:lnTo>
                    <a:lnTo>
                      <a:pt x="149" y="27"/>
                    </a:lnTo>
                    <a:lnTo>
                      <a:pt x="150" y="27"/>
                    </a:lnTo>
                    <a:lnTo>
                      <a:pt x="150" y="31"/>
                    </a:lnTo>
                    <a:lnTo>
                      <a:pt x="144" y="35"/>
                    </a:lnTo>
                    <a:lnTo>
                      <a:pt x="139" y="37"/>
                    </a:lnTo>
                    <a:lnTo>
                      <a:pt x="137" y="40"/>
                    </a:lnTo>
                    <a:lnTo>
                      <a:pt x="132" y="41"/>
                    </a:lnTo>
                    <a:lnTo>
                      <a:pt x="128" y="42"/>
                    </a:lnTo>
                    <a:lnTo>
                      <a:pt x="123" y="44"/>
                    </a:lnTo>
                    <a:lnTo>
                      <a:pt x="121" y="47"/>
                    </a:lnTo>
                    <a:lnTo>
                      <a:pt x="121" y="48"/>
                    </a:lnTo>
                    <a:lnTo>
                      <a:pt x="122" y="49"/>
                    </a:lnTo>
                    <a:lnTo>
                      <a:pt x="122" y="50"/>
                    </a:lnTo>
                    <a:lnTo>
                      <a:pt x="118" y="51"/>
                    </a:lnTo>
                    <a:lnTo>
                      <a:pt x="115" y="57"/>
                    </a:lnTo>
                    <a:lnTo>
                      <a:pt x="110" y="62"/>
                    </a:lnTo>
                    <a:lnTo>
                      <a:pt x="110" y="64"/>
                    </a:lnTo>
                    <a:lnTo>
                      <a:pt x="109" y="66"/>
                    </a:lnTo>
                    <a:lnTo>
                      <a:pt x="107" y="69"/>
                    </a:lnTo>
                    <a:lnTo>
                      <a:pt x="109" y="75"/>
                    </a:lnTo>
                    <a:lnTo>
                      <a:pt x="110" y="76"/>
                    </a:lnTo>
                    <a:lnTo>
                      <a:pt x="110" y="77"/>
                    </a:lnTo>
                    <a:lnTo>
                      <a:pt x="114" y="79"/>
                    </a:lnTo>
                    <a:lnTo>
                      <a:pt x="114" y="80"/>
                    </a:lnTo>
                    <a:lnTo>
                      <a:pt x="111" y="82"/>
                    </a:lnTo>
                    <a:lnTo>
                      <a:pt x="110" y="83"/>
                    </a:lnTo>
                    <a:lnTo>
                      <a:pt x="107" y="85"/>
                    </a:lnTo>
                    <a:lnTo>
                      <a:pt x="105" y="88"/>
                    </a:lnTo>
                    <a:lnTo>
                      <a:pt x="104" y="89"/>
                    </a:lnTo>
                    <a:lnTo>
                      <a:pt x="102" y="95"/>
                    </a:lnTo>
                    <a:lnTo>
                      <a:pt x="102" y="97"/>
                    </a:lnTo>
                    <a:lnTo>
                      <a:pt x="101" y="98"/>
                    </a:lnTo>
                    <a:lnTo>
                      <a:pt x="96" y="98"/>
                    </a:lnTo>
                    <a:lnTo>
                      <a:pt x="93" y="100"/>
                    </a:lnTo>
                    <a:lnTo>
                      <a:pt x="90" y="102"/>
                    </a:lnTo>
                    <a:lnTo>
                      <a:pt x="89" y="107"/>
                    </a:lnTo>
                    <a:lnTo>
                      <a:pt x="85" y="111"/>
                    </a:lnTo>
                    <a:lnTo>
                      <a:pt x="84" y="109"/>
                    </a:lnTo>
                    <a:lnTo>
                      <a:pt x="80" y="109"/>
                    </a:lnTo>
                    <a:lnTo>
                      <a:pt x="79" y="111"/>
                    </a:lnTo>
                    <a:lnTo>
                      <a:pt x="77" y="111"/>
                    </a:lnTo>
                    <a:lnTo>
                      <a:pt x="76" y="110"/>
                    </a:lnTo>
                    <a:lnTo>
                      <a:pt x="59" y="111"/>
                    </a:lnTo>
                    <a:lnTo>
                      <a:pt x="55" y="114"/>
                    </a:lnTo>
                    <a:lnTo>
                      <a:pt x="49" y="115"/>
                    </a:lnTo>
                    <a:lnTo>
                      <a:pt x="48" y="118"/>
                    </a:lnTo>
                    <a:lnTo>
                      <a:pt x="47" y="120"/>
                    </a:lnTo>
                    <a:lnTo>
                      <a:pt x="47" y="121"/>
                    </a:lnTo>
                    <a:lnTo>
                      <a:pt x="47" y="119"/>
                    </a:lnTo>
                    <a:lnTo>
                      <a:pt x="46" y="119"/>
                    </a:lnTo>
                    <a:lnTo>
                      <a:pt x="46" y="121"/>
                    </a:lnTo>
                    <a:lnTo>
                      <a:pt x="44" y="121"/>
                    </a:lnTo>
                    <a:lnTo>
                      <a:pt x="42" y="121"/>
                    </a:lnTo>
                    <a:lnTo>
                      <a:pt x="37" y="117"/>
                    </a:lnTo>
                    <a:lnTo>
                      <a:pt x="36" y="115"/>
                    </a:lnTo>
                    <a:lnTo>
                      <a:pt x="36" y="113"/>
                    </a:lnTo>
                    <a:lnTo>
                      <a:pt x="35" y="112"/>
                    </a:lnTo>
                    <a:lnTo>
                      <a:pt x="34" y="111"/>
                    </a:lnTo>
                    <a:lnTo>
                      <a:pt x="35" y="110"/>
                    </a:lnTo>
                    <a:lnTo>
                      <a:pt x="32" y="106"/>
                    </a:lnTo>
                    <a:lnTo>
                      <a:pt x="29" y="104"/>
                    </a:lnTo>
                    <a:lnTo>
                      <a:pt x="28" y="104"/>
                    </a:lnTo>
                    <a:lnTo>
                      <a:pt x="25" y="103"/>
                    </a:lnTo>
                    <a:lnTo>
                      <a:pt x="22" y="103"/>
                    </a:lnTo>
                    <a:lnTo>
                      <a:pt x="22" y="103"/>
                    </a:lnTo>
                    <a:lnTo>
                      <a:pt x="24" y="97"/>
                    </a:lnTo>
                    <a:lnTo>
                      <a:pt x="25" y="94"/>
                    </a:lnTo>
                    <a:lnTo>
                      <a:pt x="30" y="90"/>
                    </a:lnTo>
                    <a:lnTo>
                      <a:pt x="28" y="88"/>
                    </a:lnTo>
                    <a:lnTo>
                      <a:pt x="23" y="87"/>
                    </a:lnTo>
                    <a:lnTo>
                      <a:pt x="24" y="84"/>
                    </a:lnTo>
                    <a:lnTo>
                      <a:pt x="27" y="79"/>
                    </a:lnTo>
                    <a:lnTo>
                      <a:pt x="29" y="77"/>
                    </a:lnTo>
                    <a:lnTo>
                      <a:pt x="28" y="75"/>
                    </a:lnTo>
                    <a:lnTo>
                      <a:pt x="25" y="72"/>
                    </a:lnTo>
                    <a:lnTo>
                      <a:pt x="23" y="68"/>
                    </a:lnTo>
                    <a:lnTo>
                      <a:pt x="24" y="67"/>
                    </a:lnTo>
                    <a:lnTo>
                      <a:pt x="27" y="67"/>
                    </a:lnTo>
                    <a:lnTo>
                      <a:pt x="29" y="65"/>
                    </a:lnTo>
                    <a:lnTo>
                      <a:pt x="30" y="64"/>
                    </a:lnTo>
                    <a:lnTo>
                      <a:pt x="29" y="57"/>
                    </a:lnTo>
                    <a:lnTo>
                      <a:pt x="30" y="50"/>
                    </a:lnTo>
                    <a:lnTo>
                      <a:pt x="30" y="47"/>
                    </a:lnTo>
                    <a:lnTo>
                      <a:pt x="30" y="44"/>
                    </a:lnTo>
                    <a:lnTo>
                      <a:pt x="30" y="43"/>
                    </a:lnTo>
                    <a:lnTo>
                      <a:pt x="37" y="39"/>
                    </a:lnTo>
                    <a:lnTo>
                      <a:pt x="39" y="38"/>
                    </a:lnTo>
                    <a:lnTo>
                      <a:pt x="38" y="36"/>
                    </a:lnTo>
                    <a:lnTo>
                      <a:pt x="34" y="33"/>
                    </a:lnTo>
                    <a:lnTo>
                      <a:pt x="33" y="31"/>
                    </a:lnTo>
                    <a:lnTo>
                      <a:pt x="31" y="29"/>
                    </a:lnTo>
                    <a:lnTo>
                      <a:pt x="30" y="29"/>
                    </a:lnTo>
                    <a:lnTo>
                      <a:pt x="27" y="31"/>
                    </a:lnTo>
                    <a:lnTo>
                      <a:pt x="17" y="30"/>
                    </a:lnTo>
                    <a:lnTo>
                      <a:pt x="14" y="27"/>
                    </a:lnTo>
                    <a:lnTo>
                      <a:pt x="11" y="28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49" name="Freeform 549"/>
              <p:cNvSpPr>
                <a:spLocks noEditPoints="1"/>
              </p:cNvSpPr>
              <p:nvPr/>
            </p:nvSpPr>
            <p:spPr bwMode="auto">
              <a:xfrm>
                <a:off x="3250" y="2192"/>
                <a:ext cx="53" cy="63"/>
              </a:xfrm>
              <a:custGeom>
                <a:avLst/>
                <a:gdLst/>
                <a:ahLst/>
                <a:cxnLst>
                  <a:cxn ang="0">
                    <a:pos x="4" y="17"/>
                  </a:cxn>
                  <a:cxn ang="0">
                    <a:pos x="7" y="15"/>
                  </a:cxn>
                  <a:cxn ang="0">
                    <a:pos x="15" y="14"/>
                  </a:cxn>
                  <a:cxn ang="0">
                    <a:pos x="22" y="4"/>
                  </a:cxn>
                  <a:cxn ang="0">
                    <a:pos x="28" y="3"/>
                  </a:cxn>
                  <a:cxn ang="0">
                    <a:pos x="30" y="1"/>
                  </a:cxn>
                  <a:cxn ang="0">
                    <a:pos x="29" y="7"/>
                  </a:cxn>
                  <a:cxn ang="0">
                    <a:pos x="27" y="14"/>
                  </a:cxn>
                  <a:cxn ang="0">
                    <a:pos x="17" y="18"/>
                  </a:cxn>
                  <a:cxn ang="0">
                    <a:pos x="13" y="17"/>
                  </a:cxn>
                  <a:cxn ang="0">
                    <a:pos x="11" y="17"/>
                  </a:cxn>
                  <a:cxn ang="0">
                    <a:pos x="9" y="22"/>
                  </a:cxn>
                  <a:cxn ang="0">
                    <a:pos x="6" y="25"/>
                  </a:cxn>
                  <a:cxn ang="0">
                    <a:pos x="4" y="25"/>
                  </a:cxn>
                  <a:cxn ang="0">
                    <a:pos x="47" y="61"/>
                  </a:cxn>
                  <a:cxn ang="0">
                    <a:pos x="45" y="57"/>
                  </a:cxn>
                  <a:cxn ang="0">
                    <a:pos x="39" y="56"/>
                  </a:cxn>
                  <a:cxn ang="0">
                    <a:pos x="37" y="47"/>
                  </a:cxn>
                  <a:cxn ang="0">
                    <a:pos x="42" y="42"/>
                  </a:cxn>
                  <a:cxn ang="0">
                    <a:pos x="47" y="48"/>
                  </a:cxn>
                  <a:cxn ang="0">
                    <a:pos x="49" y="40"/>
                  </a:cxn>
                  <a:cxn ang="0">
                    <a:pos x="53" y="40"/>
                  </a:cxn>
                  <a:cxn ang="0">
                    <a:pos x="53" y="49"/>
                  </a:cxn>
                  <a:cxn ang="0">
                    <a:pos x="49" y="53"/>
                  </a:cxn>
                  <a:cxn ang="0">
                    <a:pos x="51" y="57"/>
                  </a:cxn>
                  <a:cxn ang="0">
                    <a:pos x="47" y="61"/>
                  </a:cxn>
                  <a:cxn ang="0">
                    <a:pos x="7" y="63"/>
                  </a:cxn>
                  <a:cxn ang="0">
                    <a:pos x="7" y="59"/>
                  </a:cxn>
                  <a:cxn ang="0">
                    <a:pos x="5" y="53"/>
                  </a:cxn>
                  <a:cxn ang="0">
                    <a:pos x="2" y="52"/>
                  </a:cxn>
                  <a:cxn ang="0">
                    <a:pos x="1" y="47"/>
                  </a:cxn>
                  <a:cxn ang="0">
                    <a:pos x="3" y="43"/>
                  </a:cxn>
                  <a:cxn ang="0">
                    <a:pos x="1" y="35"/>
                  </a:cxn>
                  <a:cxn ang="0">
                    <a:pos x="3" y="29"/>
                  </a:cxn>
                  <a:cxn ang="0">
                    <a:pos x="7" y="32"/>
                  </a:cxn>
                  <a:cxn ang="0">
                    <a:pos x="11" y="25"/>
                  </a:cxn>
                  <a:cxn ang="0">
                    <a:pos x="15" y="29"/>
                  </a:cxn>
                  <a:cxn ang="0">
                    <a:pos x="16" y="20"/>
                  </a:cxn>
                  <a:cxn ang="0">
                    <a:pos x="26" y="21"/>
                  </a:cxn>
                  <a:cxn ang="0">
                    <a:pos x="27" y="29"/>
                  </a:cxn>
                  <a:cxn ang="0">
                    <a:pos x="34" y="31"/>
                  </a:cxn>
                  <a:cxn ang="0">
                    <a:pos x="29" y="39"/>
                  </a:cxn>
                  <a:cxn ang="0">
                    <a:pos x="27" y="36"/>
                  </a:cxn>
                  <a:cxn ang="0">
                    <a:pos x="26" y="40"/>
                  </a:cxn>
                  <a:cxn ang="0">
                    <a:pos x="23" y="45"/>
                  </a:cxn>
                  <a:cxn ang="0">
                    <a:pos x="20" y="48"/>
                  </a:cxn>
                  <a:cxn ang="0">
                    <a:pos x="19" y="51"/>
                  </a:cxn>
                  <a:cxn ang="0">
                    <a:pos x="18" y="56"/>
                  </a:cxn>
                  <a:cxn ang="0">
                    <a:pos x="16" y="61"/>
                  </a:cxn>
                </a:cxnLst>
                <a:rect l="0" t="0" r="r" b="b"/>
                <a:pathLst>
                  <a:path w="53" h="63">
                    <a:moveTo>
                      <a:pt x="2" y="22"/>
                    </a:moveTo>
                    <a:lnTo>
                      <a:pt x="4" y="17"/>
                    </a:lnTo>
                    <a:lnTo>
                      <a:pt x="6" y="14"/>
                    </a:lnTo>
                    <a:lnTo>
                      <a:pt x="7" y="15"/>
                    </a:lnTo>
                    <a:lnTo>
                      <a:pt x="11" y="15"/>
                    </a:lnTo>
                    <a:lnTo>
                      <a:pt x="15" y="14"/>
                    </a:lnTo>
                    <a:lnTo>
                      <a:pt x="17" y="12"/>
                    </a:lnTo>
                    <a:lnTo>
                      <a:pt x="22" y="4"/>
                    </a:lnTo>
                    <a:lnTo>
                      <a:pt x="27" y="2"/>
                    </a:lnTo>
                    <a:lnTo>
                      <a:pt x="28" y="3"/>
                    </a:lnTo>
                    <a:lnTo>
                      <a:pt x="29" y="0"/>
                    </a:lnTo>
                    <a:lnTo>
                      <a:pt x="30" y="1"/>
                    </a:lnTo>
                    <a:lnTo>
                      <a:pt x="28" y="6"/>
                    </a:lnTo>
                    <a:lnTo>
                      <a:pt x="29" y="7"/>
                    </a:lnTo>
                    <a:lnTo>
                      <a:pt x="29" y="12"/>
                    </a:lnTo>
                    <a:lnTo>
                      <a:pt x="27" y="14"/>
                    </a:lnTo>
                    <a:lnTo>
                      <a:pt x="26" y="17"/>
                    </a:lnTo>
                    <a:lnTo>
                      <a:pt x="17" y="18"/>
                    </a:lnTo>
                    <a:lnTo>
                      <a:pt x="15" y="17"/>
                    </a:lnTo>
                    <a:lnTo>
                      <a:pt x="13" y="17"/>
                    </a:lnTo>
                    <a:lnTo>
                      <a:pt x="12" y="17"/>
                    </a:lnTo>
                    <a:lnTo>
                      <a:pt x="11" y="17"/>
                    </a:lnTo>
                    <a:lnTo>
                      <a:pt x="9" y="18"/>
                    </a:lnTo>
                    <a:lnTo>
                      <a:pt x="9" y="22"/>
                    </a:lnTo>
                    <a:lnTo>
                      <a:pt x="7" y="24"/>
                    </a:lnTo>
                    <a:lnTo>
                      <a:pt x="6" y="25"/>
                    </a:lnTo>
                    <a:lnTo>
                      <a:pt x="5" y="26"/>
                    </a:lnTo>
                    <a:lnTo>
                      <a:pt x="4" y="25"/>
                    </a:lnTo>
                    <a:lnTo>
                      <a:pt x="2" y="22"/>
                    </a:lnTo>
                    <a:close/>
                    <a:moveTo>
                      <a:pt x="47" y="61"/>
                    </a:moveTo>
                    <a:lnTo>
                      <a:pt x="46" y="60"/>
                    </a:lnTo>
                    <a:lnTo>
                      <a:pt x="45" y="57"/>
                    </a:lnTo>
                    <a:lnTo>
                      <a:pt x="43" y="57"/>
                    </a:lnTo>
                    <a:lnTo>
                      <a:pt x="39" y="56"/>
                    </a:lnTo>
                    <a:lnTo>
                      <a:pt x="38" y="54"/>
                    </a:lnTo>
                    <a:lnTo>
                      <a:pt x="37" y="47"/>
                    </a:lnTo>
                    <a:lnTo>
                      <a:pt x="39" y="46"/>
                    </a:lnTo>
                    <a:lnTo>
                      <a:pt x="42" y="42"/>
                    </a:lnTo>
                    <a:lnTo>
                      <a:pt x="44" y="47"/>
                    </a:lnTo>
                    <a:lnTo>
                      <a:pt x="47" y="48"/>
                    </a:lnTo>
                    <a:lnTo>
                      <a:pt x="48" y="46"/>
                    </a:lnTo>
                    <a:lnTo>
                      <a:pt x="49" y="40"/>
                    </a:lnTo>
                    <a:lnTo>
                      <a:pt x="50" y="40"/>
                    </a:lnTo>
                    <a:lnTo>
                      <a:pt x="53" y="40"/>
                    </a:lnTo>
                    <a:lnTo>
                      <a:pt x="53" y="46"/>
                    </a:lnTo>
                    <a:lnTo>
                      <a:pt x="53" y="49"/>
                    </a:lnTo>
                    <a:lnTo>
                      <a:pt x="52" y="50"/>
                    </a:lnTo>
                    <a:lnTo>
                      <a:pt x="49" y="53"/>
                    </a:lnTo>
                    <a:lnTo>
                      <a:pt x="53" y="56"/>
                    </a:lnTo>
                    <a:lnTo>
                      <a:pt x="51" y="57"/>
                    </a:lnTo>
                    <a:lnTo>
                      <a:pt x="48" y="61"/>
                    </a:lnTo>
                    <a:lnTo>
                      <a:pt x="47" y="61"/>
                    </a:lnTo>
                    <a:close/>
                    <a:moveTo>
                      <a:pt x="17" y="62"/>
                    </a:moveTo>
                    <a:lnTo>
                      <a:pt x="7" y="63"/>
                    </a:lnTo>
                    <a:lnTo>
                      <a:pt x="7" y="63"/>
                    </a:lnTo>
                    <a:lnTo>
                      <a:pt x="7" y="59"/>
                    </a:lnTo>
                    <a:lnTo>
                      <a:pt x="6" y="53"/>
                    </a:lnTo>
                    <a:lnTo>
                      <a:pt x="5" y="53"/>
                    </a:lnTo>
                    <a:lnTo>
                      <a:pt x="3" y="51"/>
                    </a:lnTo>
                    <a:lnTo>
                      <a:pt x="2" y="52"/>
                    </a:lnTo>
                    <a:lnTo>
                      <a:pt x="0" y="51"/>
                    </a:lnTo>
                    <a:lnTo>
                      <a:pt x="1" y="47"/>
                    </a:lnTo>
                    <a:lnTo>
                      <a:pt x="3" y="44"/>
                    </a:lnTo>
                    <a:lnTo>
                      <a:pt x="3" y="43"/>
                    </a:lnTo>
                    <a:lnTo>
                      <a:pt x="1" y="37"/>
                    </a:lnTo>
                    <a:lnTo>
                      <a:pt x="1" y="35"/>
                    </a:lnTo>
                    <a:lnTo>
                      <a:pt x="2" y="30"/>
                    </a:lnTo>
                    <a:lnTo>
                      <a:pt x="3" y="29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0" y="26"/>
                    </a:lnTo>
                    <a:lnTo>
                      <a:pt x="11" y="25"/>
                    </a:lnTo>
                    <a:lnTo>
                      <a:pt x="13" y="29"/>
                    </a:lnTo>
                    <a:lnTo>
                      <a:pt x="15" y="29"/>
                    </a:lnTo>
                    <a:lnTo>
                      <a:pt x="15" y="24"/>
                    </a:lnTo>
                    <a:lnTo>
                      <a:pt x="16" y="20"/>
                    </a:lnTo>
                    <a:lnTo>
                      <a:pt x="21" y="20"/>
                    </a:lnTo>
                    <a:lnTo>
                      <a:pt x="26" y="21"/>
                    </a:lnTo>
                    <a:lnTo>
                      <a:pt x="26" y="26"/>
                    </a:lnTo>
                    <a:lnTo>
                      <a:pt x="27" y="29"/>
                    </a:lnTo>
                    <a:lnTo>
                      <a:pt x="33" y="30"/>
                    </a:lnTo>
                    <a:lnTo>
                      <a:pt x="34" y="31"/>
                    </a:lnTo>
                    <a:lnTo>
                      <a:pt x="32" y="37"/>
                    </a:lnTo>
                    <a:lnTo>
                      <a:pt x="29" y="39"/>
                    </a:lnTo>
                    <a:lnTo>
                      <a:pt x="29" y="36"/>
                    </a:lnTo>
                    <a:lnTo>
                      <a:pt x="27" y="36"/>
                    </a:lnTo>
                    <a:lnTo>
                      <a:pt x="26" y="38"/>
                    </a:lnTo>
                    <a:lnTo>
                      <a:pt x="26" y="40"/>
                    </a:lnTo>
                    <a:lnTo>
                      <a:pt x="25" y="44"/>
                    </a:lnTo>
                    <a:lnTo>
                      <a:pt x="23" y="45"/>
                    </a:lnTo>
                    <a:lnTo>
                      <a:pt x="23" y="48"/>
                    </a:lnTo>
                    <a:lnTo>
                      <a:pt x="20" y="48"/>
                    </a:lnTo>
                    <a:lnTo>
                      <a:pt x="20" y="50"/>
                    </a:lnTo>
                    <a:lnTo>
                      <a:pt x="19" y="51"/>
                    </a:lnTo>
                    <a:lnTo>
                      <a:pt x="18" y="53"/>
                    </a:lnTo>
                    <a:lnTo>
                      <a:pt x="18" y="56"/>
                    </a:lnTo>
                    <a:lnTo>
                      <a:pt x="18" y="58"/>
                    </a:lnTo>
                    <a:lnTo>
                      <a:pt x="16" y="61"/>
                    </a:lnTo>
                    <a:lnTo>
                      <a:pt x="17" y="6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50" name="Freeform 550"/>
              <p:cNvSpPr>
                <a:spLocks/>
              </p:cNvSpPr>
              <p:nvPr/>
            </p:nvSpPr>
            <p:spPr bwMode="auto">
              <a:xfrm>
                <a:off x="3252" y="2192"/>
                <a:ext cx="28" cy="26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2" y="17"/>
                  </a:cxn>
                  <a:cxn ang="0">
                    <a:pos x="4" y="14"/>
                  </a:cxn>
                  <a:cxn ang="0">
                    <a:pos x="5" y="15"/>
                  </a:cxn>
                  <a:cxn ang="0">
                    <a:pos x="9" y="15"/>
                  </a:cxn>
                  <a:cxn ang="0">
                    <a:pos x="13" y="14"/>
                  </a:cxn>
                  <a:cxn ang="0">
                    <a:pos x="15" y="12"/>
                  </a:cxn>
                  <a:cxn ang="0">
                    <a:pos x="20" y="4"/>
                  </a:cxn>
                  <a:cxn ang="0">
                    <a:pos x="25" y="2"/>
                  </a:cxn>
                  <a:cxn ang="0">
                    <a:pos x="26" y="3"/>
                  </a:cxn>
                  <a:cxn ang="0">
                    <a:pos x="27" y="0"/>
                  </a:cxn>
                  <a:cxn ang="0">
                    <a:pos x="28" y="1"/>
                  </a:cxn>
                  <a:cxn ang="0">
                    <a:pos x="26" y="6"/>
                  </a:cxn>
                  <a:cxn ang="0">
                    <a:pos x="27" y="7"/>
                  </a:cxn>
                  <a:cxn ang="0">
                    <a:pos x="27" y="12"/>
                  </a:cxn>
                  <a:cxn ang="0">
                    <a:pos x="25" y="14"/>
                  </a:cxn>
                  <a:cxn ang="0">
                    <a:pos x="24" y="17"/>
                  </a:cxn>
                  <a:cxn ang="0">
                    <a:pos x="15" y="18"/>
                  </a:cxn>
                  <a:cxn ang="0">
                    <a:pos x="13" y="17"/>
                  </a:cxn>
                  <a:cxn ang="0">
                    <a:pos x="11" y="17"/>
                  </a:cxn>
                  <a:cxn ang="0">
                    <a:pos x="10" y="17"/>
                  </a:cxn>
                  <a:cxn ang="0">
                    <a:pos x="9" y="17"/>
                  </a:cxn>
                  <a:cxn ang="0">
                    <a:pos x="7" y="18"/>
                  </a:cxn>
                  <a:cxn ang="0">
                    <a:pos x="7" y="22"/>
                  </a:cxn>
                  <a:cxn ang="0">
                    <a:pos x="5" y="24"/>
                  </a:cxn>
                  <a:cxn ang="0">
                    <a:pos x="4" y="25"/>
                  </a:cxn>
                  <a:cxn ang="0">
                    <a:pos x="3" y="26"/>
                  </a:cxn>
                  <a:cxn ang="0">
                    <a:pos x="2" y="25"/>
                  </a:cxn>
                  <a:cxn ang="0">
                    <a:pos x="0" y="22"/>
                  </a:cxn>
                </a:cxnLst>
                <a:rect l="0" t="0" r="r" b="b"/>
                <a:pathLst>
                  <a:path w="28" h="26">
                    <a:moveTo>
                      <a:pt x="0" y="22"/>
                    </a:moveTo>
                    <a:lnTo>
                      <a:pt x="2" y="17"/>
                    </a:lnTo>
                    <a:lnTo>
                      <a:pt x="4" y="14"/>
                    </a:lnTo>
                    <a:lnTo>
                      <a:pt x="5" y="15"/>
                    </a:lnTo>
                    <a:lnTo>
                      <a:pt x="9" y="15"/>
                    </a:lnTo>
                    <a:lnTo>
                      <a:pt x="13" y="14"/>
                    </a:lnTo>
                    <a:lnTo>
                      <a:pt x="15" y="12"/>
                    </a:lnTo>
                    <a:lnTo>
                      <a:pt x="20" y="4"/>
                    </a:lnTo>
                    <a:lnTo>
                      <a:pt x="25" y="2"/>
                    </a:lnTo>
                    <a:lnTo>
                      <a:pt x="26" y="3"/>
                    </a:lnTo>
                    <a:lnTo>
                      <a:pt x="27" y="0"/>
                    </a:lnTo>
                    <a:lnTo>
                      <a:pt x="28" y="1"/>
                    </a:lnTo>
                    <a:lnTo>
                      <a:pt x="26" y="6"/>
                    </a:lnTo>
                    <a:lnTo>
                      <a:pt x="27" y="7"/>
                    </a:lnTo>
                    <a:lnTo>
                      <a:pt x="27" y="12"/>
                    </a:lnTo>
                    <a:lnTo>
                      <a:pt x="25" y="14"/>
                    </a:lnTo>
                    <a:lnTo>
                      <a:pt x="24" y="17"/>
                    </a:lnTo>
                    <a:lnTo>
                      <a:pt x="15" y="18"/>
                    </a:lnTo>
                    <a:lnTo>
                      <a:pt x="13" y="17"/>
                    </a:lnTo>
                    <a:lnTo>
                      <a:pt x="11" y="17"/>
                    </a:lnTo>
                    <a:lnTo>
                      <a:pt x="10" y="17"/>
                    </a:lnTo>
                    <a:lnTo>
                      <a:pt x="9" y="17"/>
                    </a:lnTo>
                    <a:lnTo>
                      <a:pt x="7" y="18"/>
                    </a:lnTo>
                    <a:lnTo>
                      <a:pt x="7" y="22"/>
                    </a:lnTo>
                    <a:lnTo>
                      <a:pt x="5" y="24"/>
                    </a:lnTo>
                    <a:lnTo>
                      <a:pt x="4" y="25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51" name="Freeform 551"/>
              <p:cNvSpPr>
                <a:spLocks/>
              </p:cNvSpPr>
              <p:nvPr/>
            </p:nvSpPr>
            <p:spPr bwMode="auto">
              <a:xfrm>
                <a:off x="3287" y="2232"/>
                <a:ext cx="16" cy="21"/>
              </a:xfrm>
              <a:custGeom>
                <a:avLst/>
                <a:gdLst/>
                <a:ahLst/>
                <a:cxnLst>
                  <a:cxn ang="0">
                    <a:pos x="10" y="21"/>
                  </a:cxn>
                  <a:cxn ang="0">
                    <a:pos x="9" y="20"/>
                  </a:cxn>
                  <a:cxn ang="0">
                    <a:pos x="8" y="17"/>
                  </a:cxn>
                  <a:cxn ang="0">
                    <a:pos x="6" y="17"/>
                  </a:cxn>
                  <a:cxn ang="0">
                    <a:pos x="2" y="16"/>
                  </a:cxn>
                  <a:cxn ang="0">
                    <a:pos x="1" y="14"/>
                  </a:cxn>
                  <a:cxn ang="0">
                    <a:pos x="0" y="7"/>
                  </a:cxn>
                  <a:cxn ang="0">
                    <a:pos x="2" y="6"/>
                  </a:cxn>
                  <a:cxn ang="0">
                    <a:pos x="5" y="2"/>
                  </a:cxn>
                  <a:cxn ang="0">
                    <a:pos x="7" y="7"/>
                  </a:cxn>
                  <a:cxn ang="0">
                    <a:pos x="10" y="8"/>
                  </a:cxn>
                  <a:cxn ang="0">
                    <a:pos x="11" y="6"/>
                  </a:cxn>
                  <a:cxn ang="0">
                    <a:pos x="12" y="0"/>
                  </a:cxn>
                  <a:cxn ang="0">
                    <a:pos x="13" y="0"/>
                  </a:cxn>
                  <a:cxn ang="0">
                    <a:pos x="16" y="0"/>
                  </a:cxn>
                  <a:cxn ang="0">
                    <a:pos x="16" y="6"/>
                  </a:cxn>
                  <a:cxn ang="0">
                    <a:pos x="16" y="9"/>
                  </a:cxn>
                  <a:cxn ang="0">
                    <a:pos x="15" y="10"/>
                  </a:cxn>
                  <a:cxn ang="0">
                    <a:pos x="12" y="13"/>
                  </a:cxn>
                  <a:cxn ang="0">
                    <a:pos x="16" y="16"/>
                  </a:cxn>
                  <a:cxn ang="0">
                    <a:pos x="14" y="17"/>
                  </a:cxn>
                  <a:cxn ang="0">
                    <a:pos x="11" y="21"/>
                  </a:cxn>
                  <a:cxn ang="0">
                    <a:pos x="10" y="21"/>
                  </a:cxn>
                </a:cxnLst>
                <a:rect l="0" t="0" r="r" b="b"/>
                <a:pathLst>
                  <a:path w="16" h="21">
                    <a:moveTo>
                      <a:pt x="10" y="21"/>
                    </a:moveTo>
                    <a:lnTo>
                      <a:pt x="9" y="20"/>
                    </a:lnTo>
                    <a:lnTo>
                      <a:pt x="8" y="17"/>
                    </a:lnTo>
                    <a:lnTo>
                      <a:pt x="6" y="17"/>
                    </a:lnTo>
                    <a:lnTo>
                      <a:pt x="2" y="16"/>
                    </a:lnTo>
                    <a:lnTo>
                      <a:pt x="1" y="14"/>
                    </a:lnTo>
                    <a:lnTo>
                      <a:pt x="0" y="7"/>
                    </a:lnTo>
                    <a:lnTo>
                      <a:pt x="2" y="6"/>
                    </a:lnTo>
                    <a:lnTo>
                      <a:pt x="5" y="2"/>
                    </a:lnTo>
                    <a:lnTo>
                      <a:pt x="7" y="7"/>
                    </a:lnTo>
                    <a:lnTo>
                      <a:pt x="10" y="8"/>
                    </a:lnTo>
                    <a:lnTo>
                      <a:pt x="11" y="6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6" y="6"/>
                    </a:lnTo>
                    <a:lnTo>
                      <a:pt x="16" y="9"/>
                    </a:lnTo>
                    <a:lnTo>
                      <a:pt x="15" y="10"/>
                    </a:lnTo>
                    <a:lnTo>
                      <a:pt x="12" y="13"/>
                    </a:lnTo>
                    <a:lnTo>
                      <a:pt x="16" y="16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10" y="21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52" name="Freeform 552"/>
              <p:cNvSpPr>
                <a:spLocks/>
              </p:cNvSpPr>
              <p:nvPr/>
            </p:nvSpPr>
            <p:spPr bwMode="auto">
              <a:xfrm>
                <a:off x="3250" y="2212"/>
                <a:ext cx="34" cy="43"/>
              </a:xfrm>
              <a:custGeom>
                <a:avLst/>
                <a:gdLst/>
                <a:ahLst/>
                <a:cxnLst>
                  <a:cxn ang="0">
                    <a:pos x="17" y="42"/>
                  </a:cxn>
                  <a:cxn ang="0">
                    <a:pos x="7" y="43"/>
                  </a:cxn>
                  <a:cxn ang="0">
                    <a:pos x="7" y="43"/>
                  </a:cxn>
                  <a:cxn ang="0">
                    <a:pos x="7" y="39"/>
                  </a:cxn>
                  <a:cxn ang="0">
                    <a:pos x="6" y="33"/>
                  </a:cxn>
                  <a:cxn ang="0">
                    <a:pos x="5" y="33"/>
                  </a:cxn>
                  <a:cxn ang="0">
                    <a:pos x="3" y="31"/>
                  </a:cxn>
                  <a:cxn ang="0">
                    <a:pos x="2" y="32"/>
                  </a:cxn>
                  <a:cxn ang="0">
                    <a:pos x="0" y="31"/>
                  </a:cxn>
                  <a:cxn ang="0">
                    <a:pos x="1" y="27"/>
                  </a:cxn>
                  <a:cxn ang="0">
                    <a:pos x="3" y="24"/>
                  </a:cxn>
                  <a:cxn ang="0">
                    <a:pos x="3" y="23"/>
                  </a:cxn>
                  <a:cxn ang="0">
                    <a:pos x="1" y="17"/>
                  </a:cxn>
                  <a:cxn ang="0">
                    <a:pos x="1" y="15"/>
                  </a:cxn>
                  <a:cxn ang="0">
                    <a:pos x="2" y="10"/>
                  </a:cxn>
                  <a:cxn ang="0">
                    <a:pos x="3" y="9"/>
                  </a:cxn>
                  <a:cxn ang="0">
                    <a:pos x="5" y="10"/>
                  </a:cxn>
                  <a:cxn ang="0">
                    <a:pos x="7" y="12"/>
                  </a:cxn>
                  <a:cxn ang="0">
                    <a:pos x="10" y="6"/>
                  </a:cxn>
                  <a:cxn ang="0">
                    <a:pos x="11" y="5"/>
                  </a:cxn>
                  <a:cxn ang="0">
                    <a:pos x="13" y="9"/>
                  </a:cxn>
                  <a:cxn ang="0">
                    <a:pos x="15" y="9"/>
                  </a:cxn>
                  <a:cxn ang="0">
                    <a:pos x="15" y="4"/>
                  </a:cxn>
                  <a:cxn ang="0">
                    <a:pos x="16" y="0"/>
                  </a:cxn>
                  <a:cxn ang="0">
                    <a:pos x="21" y="0"/>
                  </a:cxn>
                  <a:cxn ang="0">
                    <a:pos x="26" y="1"/>
                  </a:cxn>
                  <a:cxn ang="0">
                    <a:pos x="26" y="6"/>
                  </a:cxn>
                  <a:cxn ang="0">
                    <a:pos x="27" y="9"/>
                  </a:cxn>
                  <a:cxn ang="0">
                    <a:pos x="33" y="10"/>
                  </a:cxn>
                  <a:cxn ang="0">
                    <a:pos x="34" y="11"/>
                  </a:cxn>
                  <a:cxn ang="0">
                    <a:pos x="32" y="17"/>
                  </a:cxn>
                  <a:cxn ang="0">
                    <a:pos x="29" y="19"/>
                  </a:cxn>
                  <a:cxn ang="0">
                    <a:pos x="29" y="16"/>
                  </a:cxn>
                  <a:cxn ang="0">
                    <a:pos x="27" y="16"/>
                  </a:cxn>
                  <a:cxn ang="0">
                    <a:pos x="26" y="18"/>
                  </a:cxn>
                  <a:cxn ang="0">
                    <a:pos x="26" y="20"/>
                  </a:cxn>
                  <a:cxn ang="0">
                    <a:pos x="25" y="24"/>
                  </a:cxn>
                  <a:cxn ang="0">
                    <a:pos x="23" y="25"/>
                  </a:cxn>
                  <a:cxn ang="0">
                    <a:pos x="23" y="28"/>
                  </a:cxn>
                  <a:cxn ang="0">
                    <a:pos x="20" y="28"/>
                  </a:cxn>
                  <a:cxn ang="0">
                    <a:pos x="20" y="30"/>
                  </a:cxn>
                  <a:cxn ang="0">
                    <a:pos x="19" y="31"/>
                  </a:cxn>
                  <a:cxn ang="0">
                    <a:pos x="18" y="33"/>
                  </a:cxn>
                  <a:cxn ang="0">
                    <a:pos x="18" y="36"/>
                  </a:cxn>
                  <a:cxn ang="0">
                    <a:pos x="18" y="38"/>
                  </a:cxn>
                  <a:cxn ang="0">
                    <a:pos x="16" y="41"/>
                  </a:cxn>
                  <a:cxn ang="0">
                    <a:pos x="17" y="42"/>
                  </a:cxn>
                </a:cxnLst>
                <a:rect l="0" t="0" r="r" b="b"/>
                <a:pathLst>
                  <a:path w="34" h="43">
                    <a:moveTo>
                      <a:pt x="17" y="42"/>
                    </a:moveTo>
                    <a:lnTo>
                      <a:pt x="7" y="43"/>
                    </a:lnTo>
                    <a:lnTo>
                      <a:pt x="7" y="43"/>
                    </a:lnTo>
                    <a:lnTo>
                      <a:pt x="7" y="39"/>
                    </a:lnTo>
                    <a:lnTo>
                      <a:pt x="6" y="33"/>
                    </a:lnTo>
                    <a:lnTo>
                      <a:pt x="5" y="33"/>
                    </a:lnTo>
                    <a:lnTo>
                      <a:pt x="3" y="31"/>
                    </a:lnTo>
                    <a:lnTo>
                      <a:pt x="2" y="32"/>
                    </a:lnTo>
                    <a:lnTo>
                      <a:pt x="0" y="31"/>
                    </a:lnTo>
                    <a:lnTo>
                      <a:pt x="1" y="27"/>
                    </a:lnTo>
                    <a:lnTo>
                      <a:pt x="3" y="24"/>
                    </a:lnTo>
                    <a:lnTo>
                      <a:pt x="3" y="23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5" y="10"/>
                    </a:lnTo>
                    <a:lnTo>
                      <a:pt x="7" y="12"/>
                    </a:lnTo>
                    <a:lnTo>
                      <a:pt x="10" y="6"/>
                    </a:lnTo>
                    <a:lnTo>
                      <a:pt x="11" y="5"/>
                    </a:lnTo>
                    <a:lnTo>
                      <a:pt x="13" y="9"/>
                    </a:lnTo>
                    <a:lnTo>
                      <a:pt x="15" y="9"/>
                    </a:lnTo>
                    <a:lnTo>
                      <a:pt x="15" y="4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6" y="1"/>
                    </a:lnTo>
                    <a:lnTo>
                      <a:pt x="26" y="6"/>
                    </a:lnTo>
                    <a:lnTo>
                      <a:pt x="27" y="9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2" y="17"/>
                    </a:lnTo>
                    <a:lnTo>
                      <a:pt x="29" y="19"/>
                    </a:lnTo>
                    <a:lnTo>
                      <a:pt x="29" y="16"/>
                    </a:lnTo>
                    <a:lnTo>
                      <a:pt x="27" y="16"/>
                    </a:lnTo>
                    <a:lnTo>
                      <a:pt x="26" y="18"/>
                    </a:lnTo>
                    <a:lnTo>
                      <a:pt x="26" y="20"/>
                    </a:lnTo>
                    <a:lnTo>
                      <a:pt x="25" y="24"/>
                    </a:lnTo>
                    <a:lnTo>
                      <a:pt x="23" y="25"/>
                    </a:lnTo>
                    <a:lnTo>
                      <a:pt x="23" y="28"/>
                    </a:lnTo>
                    <a:lnTo>
                      <a:pt x="20" y="28"/>
                    </a:lnTo>
                    <a:lnTo>
                      <a:pt x="20" y="30"/>
                    </a:lnTo>
                    <a:lnTo>
                      <a:pt x="19" y="31"/>
                    </a:lnTo>
                    <a:lnTo>
                      <a:pt x="18" y="33"/>
                    </a:lnTo>
                    <a:lnTo>
                      <a:pt x="18" y="36"/>
                    </a:lnTo>
                    <a:lnTo>
                      <a:pt x="18" y="38"/>
                    </a:lnTo>
                    <a:lnTo>
                      <a:pt x="16" y="41"/>
                    </a:lnTo>
                    <a:lnTo>
                      <a:pt x="17" y="42"/>
                    </a:lnTo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53" name="Freeform 553"/>
              <p:cNvSpPr>
                <a:spLocks/>
              </p:cNvSpPr>
              <p:nvPr/>
            </p:nvSpPr>
            <p:spPr bwMode="auto">
              <a:xfrm>
                <a:off x="3222" y="2349"/>
                <a:ext cx="10" cy="13"/>
              </a:xfrm>
              <a:custGeom>
                <a:avLst/>
                <a:gdLst/>
                <a:ahLst/>
                <a:cxnLst>
                  <a:cxn ang="0">
                    <a:pos x="1" y="12"/>
                  </a:cxn>
                  <a:cxn ang="0">
                    <a:pos x="2" y="9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1" y="2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5" y="0"/>
                  </a:cxn>
                  <a:cxn ang="0">
                    <a:pos x="5" y="3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9"/>
                  </a:cxn>
                  <a:cxn ang="0">
                    <a:pos x="8" y="10"/>
                  </a:cxn>
                  <a:cxn ang="0">
                    <a:pos x="9" y="13"/>
                  </a:cxn>
                  <a:cxn ang="0">
                    <a:pos x="8" y="12"/>
                  </a:cxn>
                  <a:cxn ang="0">
                    <a:pos x="5" y="12"/>
                  </a:cxn>
                  <a:cxn ang="0">
                    <a:pos x="1" y="12"/>
                  </a:cxn>
                </a:cxnLst>
                <a:rect l="0" t="0" r="r" b="b"/>
                <a:pathLst>
                  <a:path w="10" h="13">
                    <a:moveTo>
                      <a:pt x="1" y="12"/>
                    </a:moveTo>
                    <a:lnTo>
                      <a:pt x="2" y="9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1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3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9"/>
                    </a:lnTo>
                    <a:lnTo>
                      <a:pt x="8" y="10"/>
                    </a:lnTo>
                    <a:lnTo>
                      <a:pt x="9" y="13"/>
                    </a:lnTo>
                    <a:lnTo>
                      <a:pt x="8" y="12"/>
                    </a:lnTo>
                    <a:lnTo>
                      <a:pt x="5" y="12"/>
                    </a:lnTo>
                    <a:lnTo>
                      <a:pt x="1" y="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54" name="Freeform 554"/>
              <p:cNvSpPr>
                <a:spLocks/>
              </p:cNvSpPr>
              <p:nvPr/>
            </p:nvSpPr>
            <p:spPr bwMode="auto">
              <a:xfrm>
                <a:off x="3222" y="2349"/>
                <a:ext cx="10" cy="13"/>
              </a:xfrm>
              <a:custGeom>
                <a:avLst/>
                <a:gdLst/>
                <a:ahLst/>
                <a:cxnLst>
                  <a:cxn ang="0">
                    <a:pos x="1" y="12"/>
                  </a:cxn>
                  <a:cxn ang="0">
                    <a:pos x="2" y="9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1" y="2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5" y="0"/>
                  </a:cxn>
                  <a:cxn ang="0">
                    <a:pos x="5" y="3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9"/>
                  </a:cxn>
                  <a:cxn ang="0">
                    <a:pos x="8" y="10"/>
                  </a:cxn>
                  <a:cxn ang="0">
                    <a:pos x="9" y="13"/>
                  </a:cxn>
                  <a:cxn ang="0">
                    <a:pos x="8" y="12"/>
                  </a:cxn>
                  <a:cxn ang="0">
                    <a:pos x="5" y="12"/>
                  </a:cxn>
                  <a:cxn ang="0">
                    <a:pos x="1" y="12"/>
                  </a:cxn>
                </a:cxnLst>
                <a:rect l="0" t="0" r="r" b="b"/>
                <a:pathLst>
                  <a:path w="10" h="13">
                    <a:moveTo>
                      <a:pt x="1" y="12"/>
                    </a:moveTo>
                    <a:lnTo>
                      <a:pt x="2" y="9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1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3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9"/>
                    </a:lnTo>
                    <a:lnTo>
                      <a:pt x="8" y="10"/>
                    </a:lnTo>
                    <a:lnTo>
                      <a:pt x="9" y="13"/>
                    </a:lnTo>
                    <a:lnTo>
                      <a:pt x="8" y="12"/>
                    </a:lnTo>
                    <a:lnTo>
                      <a:pt x="5" y="12"/>
                    </a:lnTo>
                    <a:lnTo>
                      <a:pt x="1" y="12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55" name="Freeform 555"/>
              <p:cNvSpPr>
                <a:spLocks/>
              </p:cNvSpPr>
              <p:nvPr/>
            </p:nvSpPr>
            <p:spPr bwMode="auto">
              <a:xfrm>
                <a:off x="3286" y="1887"/>
                <a:ext cx="155" cy="359"/>
              </a:xfrm>
              <a:custGeom>
                <a:avLst/>
                <a:gdLst/>
                <a:ahLst/>
                <a:cxnLst>
                  <a:cxn ang="0">
                    <a:pos x="146" y="103"/>
                  </a:cxn>
                  <a:cxn ang="0">
                    <a:pos x="134" y="102"/>
                  </a:cxn>
                  <a:cxn ang="0">
                    <a:pos x="123" y="117"/>
                  </a:cxn>
                  <a:cxn ang="0">
                    <a:pos x="119" y="131"/>
                  </a:cxn>
                  <a:cxn ang="0">
                    <a:pos x="120" y="144"/>
                  </a:cxn>
                  <a:cxn ang="0">
                    <a:pos x="104" y="167"/>
                  </a:cxn>
                  <a:cxn ang="0">
                    <a:pos x="93" y="174"/>
                  </a:cxn>
                  <a:cxn ang="0">
                    <a:pos x="83" y="184"/>
                  </a:cxn>
                  <a:cxn ang="0">
                    <a:pos x="75" y="192"/>
                  </a:cxn>
                  <a:cxn ang="0">
                    <a:pos x="74" y="213"/>
                  </a:cxn>
                  <a:cxn ang="0">
                    <a:pos x="76" y="235"/>
                  </a:cxn>
                  <a:cxn ang="0">
                    <a:pos x="83" y="239"/>
                  </a:cxn>
                  <a:cxn ang="0">
                    <a:pos x="95" y="255"/>
                  </a:cxn>
                  <a:cxn ang="0">
                    <a:pos x="91" y="264"/>
                  </a:cxn>
                  <a:cxn ang="0">
                    <a:pos x="80" y="267"/>
                  </a:cxn>
                  <a:cxn ang="0">
                    <a:pos x="68" y="265"/>
                  </a:cxn>
                  <a:cxn ang="0">
                    <a:pos x="72" y="269"/>
                  </a:cxn>
                  <a:cxn ang="0">
                    <a:pos x="79" y="271"/>
                  </a:cxn>
                  <a:cxn ang="0">
                    <a:pos x="88" y="268"/>
                  </a:cxn>
                  <a:cxn ang="0">
                    <a:pos x="91" y="269"/>
                  </a:cxn>
                  <a:cxn ang="0">
                    <a:pos x="84" y="276"/>
                  </a:cxn>
                  <a:cxn ang="0">
                    <a:pos x="81" y="277"/>
                  </a:cxn>
                  <a:cxn ang="0">
                    <a:pos x="76" y="283"/>
                  </a:cxn>
                  <a:cxn ang="0">
                    <a:pos x="65" y="286"/>
                  </a:cxn>
                  <a:cxn ang="0">
                    <a:pos x="68" y="302"/>
                  </a:cxn>
                  <a:cxn ang="0">
                    <a:pos x="67" y="308"/>
                  </a:cxn>
                  <a:cxn ang="0">
                    <a:pos x="64" y="321"/>
                  </a:cxn>
                  <a:cxn ang="0">
                    <a:pos x="56" y="343"/>
                  </a:cxn>
                  <a:cxn ang="0">
                    <a:pos x="43" y="345"/>
                  </a:cxn>
                  <a:cxn ang="0">
                    <a:pos x="39" y="355"/>
                  </a:cxn>
                  <a:cxn ang="0">
                    <a:pos x="27" y="359"/>
                  </a:cxn>
                  <a:cxn ang="0">
                    <a:pos x="22" y="354"/>
                  </a:cxn>
                  <a:cxn ang="0">
                    <a:pos x="17" y="339"/>
                  </a:cxn>
                  <a:cxn ang="0">
                    <a:pos x="22" y="333"/>
                  </a:cxn>
                  <a:cxn ang="0">
                    <a:pos x="15" y="325"/>
                  </a:cxn>
                  <a:cxn ang="0">
                    <a:pos x="9" y="307"/>
                  </a:cxn>
                  <a:cxn ang="0">
                    <a:pos x="7" y="294"/>
                  </a:cxn>
                  <a:cxn ang="0">
                    <a:pos x="1" y="281"/>
                  </a:cxn>
                  <a:cxn ang="0">
                    <a:pos x="4" y="280"/>
                  </a:cxn>
                  <a:cxn ang="0">
                    <a:pos x="10" y="261"/>
                  </a:cxn>
                  <a:cxn ang="0">
                    <a:pos x="17" y="247"/>
                  </a:cxn>
                  <a:cxn ang="0">
                    <a:pos x="19" y="228"/>
                  </a:cxn>
                  <a:cxn ang="0">
                    <a:pos x="12" y="211"/>
                  </a:cxn>
                  <a:cxn ang="0">
                    <a:pos x="13" y="168"/>
                  </a:cxn>
                  <a:cxn ang="0">
                    <a:pos x="25" y="152"/>
                  </a:cxn>
                  <a:cxn ang="0">
                    <a:pos x="38" y="147"/>
                  </a:cxn>
                  <a:cxn ang="0">
                    <a:pos x="35" y="128"/>
                  </a:cxn>
                  <a:cxn ang="0">
                    <a:pos x="42" y="95"/>
                  </a:cxn>
                  <a:cxn ang="0">
                    <a:pos x="59" y="73"/>
                  </a:cxn>
                  <a:cxn ang="0">
                    <a:pos x="62" y="54"/>
                  </a:cxn>
                  <a:cxn ang="0">
                    <a:pos x="79" y="36"/>
                  </a:cxn>
                  <a:cxn ang="0">
                    <a:pos x="85" y="19"/>
                  </a:cxn>
                  <a:cxn ang="0">
                    <a:pos x="104" y="26"/>
                  </a:cxn>
                  <a:cxn ang="0">
                    <a:pos x="110" y="0"/>
                  </a:cxn>
                  <a:cxn ang="0">
                    <a:pos x="118" y="2"/>
                  </a:cxn>
                  <a:cxn ang="0">
                    <a:pos x="143" y="26"/>
                  </a:cxn>
                  <a:cxn ang="0">
                    <a:pos x="149" y="51"/>
                  </a:cxn>
                  <a:cxn ang="0">
                    <a:pos x="152" y="85"/>
                  </a:cxn>
                </a:cxnLst>
                <a:rect l="0" t="0" r="r" b="b"/>
                <a:pathLst>
                  <a:path w="155" h="359">
                    <a:moveTo>
                      <a:pt x="155" y="99"/>
                    </a:moveTo>
                    <a:lnTo>
                      <a:pt x="154" y="99"/>
                    </a:lnTo>
                    <a:lnTo>
                      <a:pt x="149" y="102"/>
                    </a:lnTo>
                    <a:lnTo>
                      <a:pt x="146" y="103"/>
                    </a:lnTo>
                    <a:lnTo>
                      <a:pt x="141" y="98"/>
                    </a:lnTo>
                    <a:lnTo>
                      <a:pt x="140" y="95"/>
                    </a:lnTo>
                    <a:lnTo>
                      <a:pt x="138" y="97"/>
                    </a:lnTo>
                    <a:lnTo>
                      <a:pt x="134" y="102"/>
                    </a:lnTo>
                    <a:lnTo>
                      <a:pt x="131" y="110"/>
                    </a:lnTo>
                    <a:lnTo>
                      <a:pt x="130" y="112"/>
                    </a:lnTo>
                    <a:lnTo>
                      <a:pt x="126" y="112"/>
                    </a:lnTo>
                    <a:lnTo>
                      <a:pt x="123" y="117"/>
                    </a:lnTo>
                    <a:lnTo>
                      <a:pt x="125" y="120"/>
                    </a:lnTo>
                    <a:lnTo>
                      <a:pt x="126" y="122"/>
                    </a:lnTo>
                    <a:lnTo>
                      <a:pt x="124" y="126"/>
                    </a:lnTo>
                    <a:lnTo>
                      <a:pt x="119" y="131"/>
                    </a:lnTo>
                    <a:lnTo>
                      <a:pt x="120" y="134"/>
                    </a:lnTo>
                    <a:lnTo>
                      <a:pt x="123" y="136"/>
                    </a:lnTo>
                    <a:lnTo>
                      <a:pt x="124" y="140"/>
                    </a:lnTo>
                    <a:lnTo>
                      <a:pt x="120" y="144"/>
                    </a:lnTo>
                    <a:lnTo>
                      <a:pt x="118" y="150"/>
                    </a:lnTo>
                    <a:lnTo>
                      <a:pt x="116" y="155"/>
                    </a:lnTo>
                    <a:lnTo>
                      <a:pt x="108" y="164"/>
                    </a:lnTo>
                    <a:lnTo>
                      <a:pt x="104" y="167"/>
                    </a:lnTo>
                    <a:lnTo>
                      <a:pt x="101" y="165"/>
                    </a:lnTo>
                    <a:lnTo>
                      <a:pt x="100" y="166"/>
                    </a:lnTo>
                    <a:lnTo>
                      <a:pt x="97" y="172"/>
                    </a:lnTo>
                    <a:lnTo>
                      <a:pt x="93" y="174"/>
                    </a:lnTo>
                    <a:lnTo>
                      <a:pt x="90" y="178"/>
                    </a:lnTo>
                    <a:lnTo>
                      <a:pt x="88" y="181"/>
                    </a:lnTo>
                    <a:lnTo>
                      <a:pt x="87" y="183"/>
                    </a:lnTo>
                    <a:lnTo>
                      <a:pt x="83" y="184"/>
                    </a:lnTo>
                    <a:lnTo>
                      <a:pt x="82" y="183"/>
                    </a:lnTo>
                    <a:lnTo>
                      <a:pt x="83" y="189"/>
                    </a:lnTo>
                    <a:lnTo>
                      <a:pt x="80" y="194"/>
                    </a:lnTo>
                    <a:lnTo>
                      <a:pt x="75" y="192"/>
                    </a:lnTo>
                    <a:lnTo>
                      <a:pt x="76" y="199"/>
                    </a:lnTo>
                    <a:lnTo>
                      <a:pt x="78" y="201"/>
                    </a:lnTo>
                    <a:lnTo>
                      <a:pt x="76" y="212"/>
                    </a:lnTo>
                    <a:lnTo>
                      <a:pt x="74" y="213"/>
                    </a:lnTo>
                    <a:lnTo>
                      <a:pt x="72" y="216"/>
                    </a:lnTo>
                    <a:lnTo>
                      <a:pt x="73" y="224"/>
                    </a:lnTo>
                    <a:lnTo>
                      <a:pt x="73" y="230"/>
                    </a:lnTo>
                    <a:lnTo>
                      <a:pt x="76" y="235"/>
                    </a:lnTo>
                    <a:lnTo>
                      <a:pt x="74" y="237"/>
                    </a:lnTo>
                    <a:lnTo>
                      <a:pt x="79" y="238"/>
                    </a:lnTo>
                    <a:lnTo>
                      <a:pt x="80" y="240"/>
                    </a:lnTo>
                    <a:lnTo>
                      <a:pt x="83" y="239"/>
                    </a:lnTo>
                    <a:lnTo>
                      <a:pt x="86" y="245"/>
                    </a:lnTo>
                    <a:lnTo>
                      <a:pt x="89" y="249"/>
                    </a:lnTo>
                    <a:lnTo>
                      <a:pt x="93" y="251"/>
                    </a:lnTo>
                    <a:lnTo>
                      <a:pt x="95" y="255"/>
                    </a:lnTo>
                    <a:lnTo>
                      <a:pt x="96" y="257"/>
                    </a:lnTo>
                    <a:lnTo>
                      <a:pt x="96" y="260"/>
                    </a:lnTo>
                    <a:lnTo>
                      <a:pt x="94" y="260"/>
                    </a:lnTo>
                    <a:lnTo>
                      <a:pt x="91" y="264"/>
                    </a:lnTo>
                    <a:lnTo>
                      <a:pt x="87" y="267"/>
                    </a:lnTo>
                    <a:lnTo>
                      <a:pt x="84" y="269"/>
                    </a:lnTo>
                    <a:lnTo>
                      <a:pt x="81" y="269"/>
                    </a:lnTo>
                    <a:lnTo>
                      <a:pt x="80" y="267"/>
                    </a:lnTo>
                    <a:lnTo>
                      <a:pt x="76" y="266"/>
                    </a:lnTo>
                    <a:lnTo>
                      <a:pt x="73" y="264"/>
                    </a:lnTo>
                    <a:lnTo>
                      <a:pt x="69" y="263"/>
                    </a:lnTo>
                    <a:lnTo>
                      <a:pt x="68" y="265"/>
                    </a:lnTo>
                    <a:lnTo>
                      <a:pt x="66" y="263"/>
                    </a:lnTo>
                    <a:lnTo>
                      <a:pt x="65" y="267"/>
                    </a:lnTo>
                    <a:lnTo>
                      <a:pt x="69" y="266"/>
                    </a:lnTo>
                    <a:lnTo>
                      <a:pt x="72" y="269"/>
                    </a:lnTo>
                    <a:lnTo>
                      <a:pt x="75" y="269"/>
                    </a:lnTo>
                    <a:lnTo>
                      <a:pt x="76" y="271"/>
                    </a:lnTo>
                    <a:lnTo>
                      <a:pt x="79" y="272"/>
                    </a:lnTo>
                    <a:lnTo>
                      <a:pt x="79" y="271"/>
                    </a:lnTo>
                    <a:lnTo>
                      <a:pt x="82" y="271"/>
                    </a:lnTo>
                    <a:lnTo>
                      <a:pt x="83" y="269"/>
                    </a:lnTo>
                    <a:lnTo>
                      <a:pt x="85" y="270"/>
                    </a:lnTo>
                    <a:lnTo>
                      <a:pt x="88" y="268"/>
                    </a:lnTo>
                    <a:lnTo>
                      <a:pt x="89" y="269"/>
                    </a:lnTo>
                    <a:lnTo>
                      <a:pt x="89" y="268"/>
                    </a:lnTo>
                    <a:lnTo>
                      <a:pt x="90" y="268"/>
                    </a:lnTo>
                    <a:lnTo>
                      <a:pt x="91" y="269"/>
                    </a:lnTo>
                    <a:lnTo>
                      <a:pt x="91" y="270"/>
                    </a:lnTo>
                    <a:lnTo>
                      <a:pt x="87" y="270"/>
                    </a:lnTo>
                    <a:lnTo>
                      <a:pt x="88" y="273"/>
                    </a:lnTo>
                    <a:lnTo>
                      <a:pt x="84" y="276"/>
                    </a:lnTo>
                    <a:lnTo>
                      <a:pt x="83" y="279"/>
                    </a:lnTo>
                    <a:lnTo>
                      <a:pt x="81" y="280"/>
                    </a:lnTo>
                    <a:lnTo>
                      <a:pt x="80" y="279"/>
                    </a:lnTo>
                    <a:lnTo>
                      <a:pt x="81" y="277"/>
                    </a:lnTo>
                    <a:lnTo>
                      <a:pt x="81" y="275"/>
                    </a:lnTo>
                    <a:lnTo>
                      <a:pt x="79" y="275"/>
                    </a:lnTo>
                    <a:lnTo>
                      <a:pt x="79" y="280"/>
                    </a:lnTo>
                    <a:lnTo>
                      <a:pt x="76" y="283"/>
                    </a:lnTo>
                    <a:lnTo>
                      <a:pt x="75" y="284"/>
                    </a:lnTo>
                    <a:lnTo>
                      <a:pt x="73" y="283"/>
                    </a:lnTo>
                    <a:lnTo>
                      <a:pt x="73" y="285"/>
                    </a:lnTo>
                    <a:lnTo>
                      <a:pt x="65" y="286"/>
                    </a:lnTo>
                    <a:lnTo>
                      <a:pt x="66" y="290"/>
                    </a:lnTo>
                    <a:lnTo>
                      <a:pt x="69" y="293"/>
                    </a:lnTo>
                    <a:lnTo>
                      <a:pt x="69" y="299"/>
                    </a:lnTo>
                    <a:lnTo>
                      <a:pt x="68" y="302"/>
                    </a:lnTo>
                    <a:lnTo>
                      <a:pt x="67" y="303"/>
                    </a:lnTo>
                    <a:lnTo>
                      <a:pt x="65" y="302"/>
                    </a:lnTo>
                    <a:lnTo>
                      <a:pt x="65" y="307"/>
                    </a:lnTo>
                    <a:lnTo>
                      <a:pt x="67" y="308"/>
                    </a:lnTo>
                    <a:lnTo>
                      <a:pt x="66" y="310"/>
                    </a:lnTo>
                    <a:lnTo>
                      <a:pt x="68" y="313"/>
                    </a:lnTo>
                    <a:lnTo>
                      <a:pt x="66" y="316"/>
                    </a:lnTo>
                    <a:lnTo>
                      <a:pt x="64" y="321"/>
                    </a:lnTo>
                    <a:lnTo>
                      <a:pt x="64" y="326"/>
                    </a:lnTo>
                    <a:lnTo>
                      <a:pt x="60" y="337"/>
                    </a:lnTo>
                    <a:lnTo>
                      <a:pt x="57" y="344"/>
                    </a:lnTo>
                    <a:lnTo>
                      <a:pt x="56" y="343"/>
                    </a:lnTo>
                    <a:lnTo>
                      <a:pt x="54" y="341"/>
                    </a:lnTo>
                    <a:lnTo>
                      <a:pt x="50" y="343"/>
                    </a:lnTo>
                    <a:lnTo>
                      <a:pt x="44" y="342"/>
                    </a:lnTo>
                    <a:lnTo>
                      <a:pt x="43" y="345"/>
                    </a:lnTo>
                    <a:lnTo>
                      <a:pt x="42" y="344"/>
                    </a:lnTo>
                    <a:lnTo>
                      <a:pt x="39" y="347"/>
                    </a:lnTo>
                    <a:lnTo>
                      <a:pt x="37" y="352"/>
                    </a:lnTo>
                    <a:lnTo>
                      <a:pt x="39" y="355"/>
                    </a:lnTo>
                    <a:lnTo>
                      <a:pt x="37" y="358"/>
                    </a:lnTo>
                    <a:lnTo>
                      <a:pt x="35" y="357"/>
                    </a:lnTo>
                    <a:lnTo>
                      <a:pt x="34" y="357"/>
                    </a:lnTo>
                    <a:lnTo>
                      <a:pt x="27" y="359"/>
                    </a:lnTo>
                    <a:lnTo>
                      <a:pt x="21" y="358"/>
                    </a:lnTo>
                    <a:lnTo>
                      <a:pt x="21" y="357"/>
                    </a:lnTo>
                    <a:lnTo>
                      <a:pt x="22" y="356"/>
                    </a:lnTo>
                    <a:lnTo>
                      <a:pt x="22" y="354"/>
                    </a:lnTo>
                    <a:lnTo>
                      <a:pt x="23" y="352"/>
                    </a:lnTo>
                    <a:lnTo>
                      <a:pt x="20" y="346"/>
                    </a:lnTo>
                    <a:lnTo>
                      <a:pt x="18" y="342"/>
                    </a:lnTo>
                    <a:lnTo>
                      <a:pt x="17" y="339"/>
                    </a:lnTo>
                    <a:lnTo>
                      <a:pt x="19" y="338"/>
                    </a:lnTo>
                    <a:lnTo>
                      <a:pt x="19" y="335"/>
                    </a:lnTo>
                    <a:lnTo>
                      <a:pt x="21" y="336"/>
                    </a:lnTo>
                    <a:lnTo>
                      <a:pt x="22" y="333"/>
                    </a:lnTo>
                    <a:lnTo>
                      <a:pt x="21" y="331"/>
                    </a:lnTo>
                    <a:lnTo>
                      <a:pt x="20" y="331"/>
                    </a:lnTo>
                    <a:lnTo>
                      <a:pt x="18" y="327"/>
                    </a:lnTo>
                    <a:lnTo>
                      <a:pt x="15" y="325"/>
                    </a:lnTo>
                    <a:lnTo>
                      <a:pt x="12" y="315"/>
                    </a:lnTo>
                    <a:lnTo>
                      <a:pt x="10" y="315"/>
                    </a:lnTo>
                    <a:lnTo>
                      <a:pt x="10" y="311"/>
                    </a:lnTo>
                    <a:lnTo>
                      <a:pt x="9" y="307"/>
                    </a:lnTo>
                    <a:lnTo>
                      <a:pt x="7" y="304"/>
                    </a:lnTo>
                    <a:lnTo>
                      <a:pt x="8" y="299"/>
                    </a:lnTo>
                    <a:lnTo>
                      <a:pt x="9" y="296"/>
                    </a:lnTo>
                    <a:lnTo>
                      <a:pt x="7" y="294"/>
                    </a:lnTo>
                    <a:lnTo>
                      <a:pt x="5" y="295"/>
                    </a:lnTo>
                    <a:lnTo>
                      <a:pt x="4" y="292"/>
                    </a:lnTo>
                    <a:lnTo>
                      <a:pt x="2" y="293"/>
                    </a:lnTo>
                    <a:lnTo>
                      <a:pt x="1" y="281"/>
                    </a:lnTo>
                    <a:lnTo>
                      <a:pt x="0" y="279"/>
                    </a:lnTo>
                    <a:lnTo>
                      <a:pt x="2" y="275"/>
                    </a:lnTo>
                    <a:lnTo>
                      <a:pt x="3" y="277"/>
                    </a:lnTo>
                    <a:lnTo>
                      <a:pt x="4" y="280"/>
                    </a:lnTo>
                    <a:lnTo>
                      <a:pt x="6" y="280"/>
                    </a:lnTo>
                    <a:lnTo>
                      <a:pt x="8" y="273"/>
                    </a:lnTo>
                    <a:lnTo>
                      <a:pt x="7" y="264"/>
                    </a:lnTo>
                    <a:lnTo>
                      <a:pt x="10" y="261"/>
                    </a:lnTo>
                    <a:lnTo>
                      <a:pt x="10" y="257"/>
                    </a:lnTo>
                    <a:lnTo>
                      <a:pt x="12" y="257"/>
                    </a:lnTo>
                    <a:lnTo>
                      <a:pt x="17" y="252"/>
                    </a:lnTo>
                    <a:lnTo>
                      <a:pt x="17" y="247"/>
                    </a:lnTo>
                    <a:lnTo>
                      <a:pt x="18" y="243"/>
                    </a:lnTo>
                    <a:lnTo>
                      <a:pt x="17" y="238"/>
                    </a:lnTo>
                    <a:lnTo>
                      <a:pt x="14" y="230"/>
                    </a:lnTo>
                    <a:lnTo>
                      <a:pt x="19" y="228"/>
                    </a:lnTo>
                    <a:lnTo>
                      <a:pt x="21" y="220"/>
                    </a:lnTo>
                    <a:lnTo>
                      <a:pt x="20" y="218"/>
                    </a:lnTo>
                    <a:lnTo>
                      <a:pt x="16" y="216"/>
                    </a:lnTo>
                    <a:lnTo>
                      <a:pt x="12" y="211"/>
                    </a:lnTo>
                    <a:lnTo>
                      <a:pt x="14" y="198"/>
                    </a:lnTo>
                    <a:lnTo>
                      <a:pt x="11" y="189"/>
                    </a:lnTo>
                    <a:lnTo>
                      <a:pt x="13" y="176"/>
                    </a:lnTo>
                    <a:lnTo>
                      <a:pt x="13" y="168"/>
                    </a:lnTo>
                    <a:lnTo>
                      <a:pt x="15" y="162"/>
                    </a:lnTo>
                    <a:lnTo>
                      <a:pt x="19" y="156"/>
                    </a:lnTo>
                    <a:lnTo>
                      <a:pt x="22" y="153"/>
                    </a:lnTo>
                    <a:lnTo>
                      <a:pt x="25" y="152"/>
                    </a:lnTo>
                    <a:lnTo>
                      <a:pt x="30" y="152"/>
                    </a:lnTo>
                    <a:lnTo>
                      <a:pt x="34" y="152"/>
                    </a:lnTo>
                    <a:lnTo>
                      <a:pt x="37" y="150"/>
                    </a:lnTo>
                    <a:lnTo>
                      <a:pt x="38" y="147"/>
                    </a:lnTo>
                    <a:lnTo>
                      <a:pt x="36" y="140"/>
                    </a:lnTo>
                    <a:lnTo>
                      <a:pt x="34" y="137"/>
                    </a:lnTo>
                    <a:lnTo>
                      <a:pt x="32" y="135"/>
                    </a:lnTo>
                    <a:lnTo>
                      <a:pt x="35" y="128"/>
                    </a:lnTo>
                    <a:lnTo>
                      <a:pt x="38" y="122"/>
                    </a:lnTo>
                    <a:lnTo>
                      <a:pt x="40" y="116"/>
                    </a:lnTo>
                    <a:lnTo>
                      <a:pt x="42" y="108"/>
                    </a:lnTo>
                    <a:lnTo>
                      <a:pt x="42" y="95"/>
                    </a:lnTo>
                    <a:lnTo>
                      <a:pt x="43" y="92"/>
                    </a:lnTo>
                    <a:lnTo>
                      <a:pt x="48" y="92"/>
                    </a:lnTo>
                    <a:lnTo>
                      <a:pt x="52" y="86"/>
                    </a:lnTo>
                    <a:lnTo>
                      <a:pt x="59" y="73"/>
                    </a:lnTo>
                    <a:lnTo>
                      <a:pt x="62" y="69"/>
                    </a:lnTo>
                    <a:lnTo>
                      <a:pt x="63" y="64"/>
                    </a:lnTo>
                    <a:lnTo>
                      <a:pt x="62" y="57"/>
                    </a:lnTo>
                    <a:lnTo>
                      <a:pt x="62" y="54"/>
                    </a:lnTo>
                    <a:lnTo>
                      <a:pt x="70" y="37"/>
                    </a:lnTo>
                    <a:lnTo>
                      <a:pt x="73" y="35"/>
                    </a:lnTo>
                    <a:lnTo>
                      <a:pt x="74" y="35"/>
                    </a:lnTo>
                    <a:lnTo>
                      <a:pt x="79" y="36"/>
                    </a:lnTo>
                    <a:lnTo>
                      <a:pt x="83" y="36"/>
                    </a:lnTo>
                    <a:lnTo>
                      <a:pt x="84" y="32"/>
                    </a:lnTo>
                    <a:lnTo>
                      <a:pt x="85" y="29"/>
                    </a:lnTo>
                    <a:lnTo>
                      <a:pt x="85" y="19"/>
                    </a:lnTo>
                    <a:lnTo>
                      <a:pt x="86" y="17"/>
                    </a:lnTo>
                    <a:lnTo>
                      <a:pt x="95" y="22"/>
                    </a:lnTo>
                    <a:lnTo>
                      <a:pt x="101" y="24"/>
                    </a:lnTo>
                    <a:lnTo>
                      <a:pt x="104" y="26"/>
                    </a:lnTo>
                    <a:lnTo>
                      <a:pt x="106" y="27"/>
                    </a:lnTo>
                    <a:lnTo>
                      <a:pt x="108" y="23"/>
                    </a:lnTo>
                    <a:lnTo>
                      <a:pt x="108" y="16"/>
                    </a:lnTo>
                    <a:lnTo>
                      <a:pt x="110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7" y="1"/>
                    </a:lnTo>
                    <a:lnTo>
                      <a:pt x="118" y="2"/>
                    </a:lnTo>
                    <a:lnTo>
                      <a:pt x="121" y="9"/>
                    </a:lnTo>
                    <a:lnTo>
                      <a:pt x="128" y="18"/>
                    </a:lnTo>
                    <a:lnTo>
                      <a:pt x="134" y="23"/>
                    </a:lnTo>
                    <a:lnTo>
                      <a:pt x="143" y="26"/>
                    </a:lnTo>
                    <a:lnTo>
                      <a:pt x="146" y="29"/>
                    </a:lnTo>
                    <a:lnTo>
                      <a:pt x="150" y="37"/>
                    </a:lnTo>
                    <a:lnTo>
                      <a:pt x="149" y="43"/>
                    </a:lnTo>
                    <a:lnTo>
                      <a:pt x="149" y="51"/>
                    </a:lnTo>
                    <a:lnTo>
                      <a:pt x="152" y="60"/>
                    </a:lnTo>
                    <a:lnTo>
                      <a:pt x="154" y="69"/>
                    </a:lnTo>
                    <a:lnTo>
                      <a:pt x="155" y="74"/>
                    </a:lnTo>
                    <a:lnTo>
                      <a:pt x="152" y="85"/>
                    </a:lnTo>
                    <a:lnTo>
                      <a:pt x="153" y="92"/>
                    </a:lnTo>
                    <a:lnTo>
                      <a:pt x="155" y="96"/>
                    </a:lnTo>
                    <a:lnTo>
                      <a:pt x="155" y="9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56" name="Freeform 556"/>
              <p:cNvSpPr>
                <a:spLocks/>
              </p:cNvSpPr>
              <p:nvPr/>
            </p:nvSpPr>
            <p:spPr bwMode="auto">
              <a:xfrm>
                <a:off x="3286" y="1887"/>
                <a:ext cx="155" cy="359"/>
              </a:xfrm>
              <a:custGeom>
                <a:avLst/>
                <a:gdLst/>
                <a:ahLst/>
                <a:cxnLst>
                  <a:cxn ang="0">
                    <a:pos x="146" y="103"/>
                  </a:cxn>
                  <a:cxn ang="0">
                    <a:pos x="134" y="102"/>
                  </a:cxn>
                  <a:cxn ang="0">
                    <a:pos x="123" y="117"/>
                  </a:cxn>
                  <a:cxn ang="0">
                    <a:pos x="119" y="131"/>
                  </a:cxn>
                  <a:cxn ang="0">
                    <a:pos x="120" y="144"/>
                  </a:cxn>
                  <a:cxn ang="0">
                    <a:pos x="104" y="167"/>
                  </a:cxn>
                  <a:cxn ang="0">
                    <a:pos x="93" y="174"/>
                  </a:cxn>
                  <a:cxn ang="0">
                    <a:pos x="83" y="184"/>
                  </a:cxn>
                  <a:cxn ang="0">
                    <a:pos x="75" y="192"/>
                  </a:cxn>
                  <a:cxn ang="0">
                    <a:pos x="74" y="213"/>
                  </a:cxn>
                  <a:cxn ang="0">
                    <a:pos x="76" y="235"/>
                  </a:cxn>
                  <a:cxn ang="0">
                    <a:pos x="83" y="239"/>
                  </a:cxn>
                  <a:cxn ang="0">
                    <a:pos x="95" y="255"/>
                  </a:cxn>
                  <a:cxn ang="0">
                    <a:pos x="91" y="264"/>
                  </a:cxn>
                  <a:cxn ang="0">
                    <a:pos x="80" y="267"/>
                  </a:cxn>
                  <a:cxn ang="0">
                    <a:pos x="68" y="265"/>
                  </a:cxn>
                  <a:cxn ang="0">
                    <a:pos x="72" y="269"/>
                  </a:cxn>
                  <a:cxn ang="0">
                    <a:pos x="79" y="271"/>
                  </a:cxn>
                  <a:cxn ang="0">
                    <a:pos x="88" y="268"/>
                  </a:cxn>
                  <a:cxn ang="0">
                    <a:pos x="91" y="269"/>
                  </a:cxn>
                  <a:cxn ang="0">
                    <a:pos x="84" y="276"/>
                  </a:cxn>
                  <a:cxn ang="0">
                    <a:pos x="81" y="277"/>
                  </a:cxn>
                  <a:cxn ang="0">
                    <a:pos x="76" y="283"/>
                  </a:cxn>
                  <a:cxn ang="0">
                    <a:pos x="65" y="286"/>
                  </a:cxn>
                  <a:cxn ang="0">
                    <a:pos x="68" y="302"/>
                  </a:cxn>
                  <a:cxn ang="0">
                    <a:pos x="67" y="308"/>
                  </a:cxn>
                  <a:cxn ang="0">
                    <a:pos x="64" y="321"/>
                  </a:cxn>
                  <a:cxn ang="0">
                    <a:pos x="56" y="343"/>
                  </a:cxn>
                  <a:cxn ang="0">
                    <a:pos x="43" y="345"/>
                  </a:cxn>
                  <a:cxn ang="0">
                    <a:pos x="39" y="355"/>
                  </a:cxn>
                  <a:cxn ang="0">
                    <a:pos x="27" y="359"/>
                  </a:cxn>
                  <a:cxn ang="0">
                    <a:pos x="22" y="354"/>
                  </a:cxn>
                  <a:cxn ang="0">
                    <a:pos x="17" y="339"/>
                  </a:cxn>
                  <a:cxn ang="0">
                    <a:pos x="22" y="333"/>
                  </a:cxn>
                  <a:cxn ang="0">
                    <a:pos x="15" y="325"/>
                  </a:cxn>
                  <a:cxn ang="0">
                    <a:pos x="9" y="307"/>
                  </a:cxn>
                  <a:cxn ang="0">
                    <a:pos x="7" y="294"/>
                  </a:cxn>
                  <a:cxn ang="0">
                    <a:pos x="1" y="281"/>
                  </a:cxn>
                  <a:cxn ang="0">
                    <a:pos x="4" y="280"/>
                  </a:cxn>
                  <a:cxn ang="0">
                    <a:pos x="10" y="261"/>
                  </a:cxn>
                  <a:cxn ang="0">
                    <a:pos x="17" y="247"/>
                  </a:cxn>
                  <a:cxn ang="0">
                    <a:pos x="19" y="228"/>
                  </a:cxn>
                  <a:cxn ang="0">
                    <a:pos x="12" y="211"/>
                  </a:cxn>
                  <a:cxn ang="0">
                    <a:pos x="13" y="168"/>
                  </a:cxn>
                  <a:cxn ang="0">
                    <a:pos x="25" y="152"/>
                  </a:cxn>
                  <a:cxn ang="0">
                    <a:pos x="38" y="147"/>
                  </a:cxn>
                  <a:cxn ang="0">
                    <a:pos x="35" y="128"/>
                  </a:cxn>
                  <a:cxn ang="0">
                    <a:pos x="42" y="95"/>
                  </a:cxn>
                  <a:cxn ang="0">
                    <a:pos x="59" y="73"/>
                  </a:cxn>
                  <a:cxn ang="0">
                    <a:pos x="62" y="54"/>
                  </a:cxn>
                  <a:cxn ang="0">
                    <a:pos x="79" y="36"/>
                  </a:cxn>
                  <a:cxn ang="0">
                    <a:pos x="85" y="19"/>
                  </a:cxn>
                  <a:cxn ang="0">
                    <a:pos x="104" y="26"/>
                  </a:cxn>
                  <a:cxn ang="0">
                    <a:pos x="110" y="0"/>
                  </a:cxn>
                  <a:cxn ang="0">
                    <a:pos x="118" y="2"/>
                  </a:cxn>
                  <a:cxn ang="0">
                    <a:pos x="143" y="26"/>
                  </a:cxn>
                  <a:cxn ang="0">
                    <a:pos x="149" y="51"/>
                  </a:cxn>
                  <a:cxn ang="0">
                    <a:pos x="152" y="85"/>
                  </a:cxn>
                </a:cxnLst>
                <a:rect l="0" t="0" r="r" b="b"/>
                <a:pathLst>
                  <a:path w="155" h="359">
                    <a:moveTo>
                      <a:pt x="155" y="99"/>
                    </a:moveTo>
                    <a:lnTo>
                      <a:pt x="154" y="99"/>
                    </a:lnTo>
                    <a:lnTo>
                      <a:pt x="149" y="102"/>
                    </a:lnTo>
                    <a:lnTo>
                      <a:pt x="146" y="103"/>
                    </a:lnTo>
                    <a:lnTo>
                      <a:pt x="141" y="98"/>
                    </a:lnTo>
                    <a:lnTo>
                      <a:pt x="140" y="95"/>
                    </a:lnTo>
                    <a:lnTo>
                      <a:pt x="138" y="97"/>
                    </a:lnTo>
                    <a:lnTo>
                      <a:pt x="134" y="102"/>
                    </a:lnTo>
                    <a:lnTo>
                      <a:pt x="131" y="110"/>
                    </a:lnTo>
                    <a:lnTo>
                      <a:pt x="130" y="112"/>
                    </a:lnTo>
                    <a:lnTo>
                      <a:pt x="126" y="112"/>
                    </a:lnTo>
                    <a:lnTo>
                      <a:pt x="123" y="117"/>
                    </a:lnTo>
                    <a:lnTo>
                      <a:pt x="125" y="120"/>
                    </a:lnTo>
                    <a:lnTo>
                      <a:pt x="126" y="122"/>
                    </a:lnTo>
                    <a:lnTo>
                      <a:pt x="124" y="126"/>
                    </a:lnTo>
                    <a:lnTo>
                      <a:pt x="119" y="131"/>
                    </a:lnTo>
                    <a:lnTo>
                      <a:pt x="120" y="134"/>
                    </a:lnTo>
                    <a:lnTo>
                      <a:pt x="123" y="136"/>
                    </a:lnTo>
                    <a:lnTo>
                      <a:pt x="124" y="140"/>
                    </a:lnTo>
                    <a:lnTo>
                      <a:pt x="120" y="144"/>
                    </a:lnTo>
                    <a:lnTo>
                      <a:pt x="118" y="150"/>
                    </a:lnTo>
                    <a:lnTo>
                      <a:pt x="116" y="155"/>
                    </a:lnTo>
                    <a:lnTo>
                      <a:pt x="108" y="164"/>
                    </a:lnTo>
                    <a:lnTo>
                      <a:pt x="104" y="167"/>
                    </a:lnTo>
                    <a:lnTo>
                      <a:pt x="101" y="165"/>
                    </a:lnTo>
                    <a:lnTo>
                      <a:pt x="100" y="166"/>
                    </a:lnTo>
                    <a:lnTo>
                      <a:pt x="97" y="172"/>
                    </a:lnTo>
                    <a:lnTo>
                      <a:pt x="93" y="174"/>
                    </a:lnTo>
                    <a:lnTo>
                      <a:pt x="90" y="178"/>
                    </a:lnTo>
                    <a:lnTo>
                      <a:pt x="88" y="181"/>
                    </a:lnTo>
                    <a:lnTo>
                      <a:pt x="87" y="183"/>
                    </a:lnTo>
                    <a:lnTo>
                      <a:pt x="83" y="184"/>
                    </a:lnTo>
                    <a:lnTo>
                      <a:pt x="82" y="183"/>
                    </a:lnTo>
                    <a:lnTo>
                      <a:pt x="83" y="189"/>
                    </a:lnTo>
                    <a:lnTo>
                      <a:pt x="80" y="194"/>
                    </a:lnTo>
                    <a:lnTo>
                      <a:pt x="75" y="192"/>
                    </a:lnTo>
                    <a:lnTo>
                      <a:pt x="76" y="199"/>
                    </a:lnTo>
                    <a:lnTo>
                      <a:pt x="78" y="201"/>
                    </a:lnTo>
                    <a:lnTo>
                      <a:pt x="76" y="212"/>
                    </a:lnTo>
                    <a:lnTo>
                      <a:pt x="74" y="213"/>
                    </a:lnTo>
                    <a:lnTo>
                      <a:pt x="72" y="216"/>
                    </a:lnTo>
                    <a:lnTo>
                      <a:pt x="73" y="224"/>
                    </a:lnTo>
                    <a:lnTo>
                      <a:pt x="73" y="230"/>
                    </a:lnTo>
                    <a:lnTo>
                      <a:pt x="76" y="235"/>
                    </a:lnTo>
                    <a:lnTo>
                      <a:pt x="74" y="237"/>
                    </a:lnTo>
                    <a:lnTo>
                      <a:pt x="79" y="238"/>
                    </a:lnTo>
                    <a:lnTo>
                      <a:pt x="80" y="240"/>
                    </a:lnTo>
                    <a:lnTo>
                      <a:pt x="83" y="239"/>
                    </a:lnTo>
                    <a:lnTo>
                      <a:pt x="86" y="245"/>
                    </a:lnTo>
                    <a:lnTo>
                      <a:pt x="89" y="249"/>
                    </a:lnTo>
                    <a:lnTo>
                      <a:pt x="93" y="251"/>
                    </a:lnTo>
                    <a:lnTo>
                      <a:pt x="95" y="255"/>
                    </a:lnTo>
                    <a:lnTo>
                      <a:pt x="96" y="257"/>
                    </a:lnTo>
                    <a:lnTo>
                      <a:pt x="96" y="260"/>
                    </a:lnTo>
                    <a:lnTo>
                      <a:pt x="94" y="260"/>
                    </a:lnTo>
                    <a:lnTo>
                      <a:pt x="91" y="264"/>
                    </a:lnTo>
                    <a:lnTo>
                      <a:pt x="87" y="267"/>
                    </a:lnTo>
                    <a:lnTo>
                      <a:pt x="84" y="269"/>
                    </a:lnTo>
                    <a:lnTo>
                      <a:pt x="81" y="269"/>
                    </a:lnTo>
                    <a:lnTo>
                      <a:pt x="80" y="267"/>
                    </a:lnTo>
                    <a:lnTo>
                      <a:pt x="76" y="266"/>
                    </a:lnTo>
                    <a:lnTo>
                      <a:pt x="73" y="264"/>
                    </a:lnTo>
                    <a:lnTo>
                      <a:pt x="69" y="263"/>
                    </a:lnTo>
                    <a:lnTo>
                      <a:pt x="68" y="265"/>
                    </a:lnTo>
                    <a:lnTo>
                      <a:pt x="66" y="263"/>
                    </a:lnTo>
                    <a:lnTo>
                      <a:pt x="65" y="267"/>
                    </a:lnTo>
                    <a:lnTo>
                      <a:pt x="69" y="266"/>
                    </a:lnTo>
                    <a:lnTo>
                      <a:pt x="72" y="269"/>
                    </a:lnTo>
                    <a:lnTo>
                      <a:pt x="75" y="269"/>
                    </a:lnTo>
                    <a:lnTo>
                      <a:pt x="76" y="271"/>
                    </a:lnTo>
                    <a:lnTo>
                      <a:pt x="79" y="272"/>
                    </a:lnTo>
                    <a:lnTo>
                      <a:pt x="79" y="271"/>
                    </a:lnTo>
                    <a:lnTo>
                      <a:pt x="82" y="271"/>
                    </a:lnTo>
                    <a:lnTo>
                      <a:pt x="83" y="269"/>
                    </a:lnTo>
                    <a:lnTo>
                      <a:pt x="85" y="270"/>
                    </a:lnTo>
                    <a:lnTo>
                      <a:pt x="88" y="268"/>
                    </a:lnTo>
                    <a:lnTo>
                      <a:pt x="89" y="269"/>
                    </a:lnTo>
                    <a:lnTo>
                      <a:pt x="89" y="268"/>
                    </a:lnTo>
                    <a:lnTo>
                      <a:pt x="90" y="268"/>
                    </a:lnTo>
                    <a:lnTo>
                      <a:pt x="91" y="269"/>
                    </a:lnTo>
                    <a:lnTo>
                      <a:pt x="91" y="270"/>
                    </a:lnTo>
                    <a:lnTo>
                      <a:pt x="87" y="270"/>
                    </a:lnTo>
                    <a:lnTo>
                      <a:pt x="88" y="273"/>
                    </a:lnTo>
                    <a:lnTo>
                      <a:pt x="84" y="276"/>
                    </a:lnTo>
                    <a:lnTo>
                      <a:pt x="83" y="279"/>
                    </a:lnTo>
                    <a:lnTo>
                      <a:pt x="81" y="280"/>
                    </a:lnTo>
                    <a:lnTo>
                      <a:pt x="80" y="279"/>
                    </a:lnTo>
                    <a:lnTo>
                      <a:pt x="81" y="277"/>
                    </a:lnTo>
                    <a:lnTo>
                      <a:pt x="81" y="275"/>
                    </a:lnTo>
                    <a:lnTo>
                      <a:pt x="79" y="275"/>
                    </a:lnTo>
                    <a:lnTo>
                      <a:pt x="79" y="280"/>
                    </a:lnTo>
                    <a:lnTo>
                      <a:pt x="76" y="283"/>
                    </a:lnTo>
                    <a:lnTo>
                      <a:pt x="75" y="284"/>
                    </a:lnTo>
                    <a:lnTo>
                      <a:pt x="73" y="283"/>
                    </a:lnTo>
                    <a:lnTo>
                      <a:pt x="73" y="285"/>
                    </a:lnTo>
                    <a:lnTo>
                      <a:pt x="65" y="286"/>
                    </a:lnTo>
                    <a:lnTo>
                      <a:pt x="66" y="290"/>
                    </a:lnTo>
                    <a:lnTo>
                      <a:pt x="69" y="293"/>
                    </a:lnTo>
                    <a:lnTo>
                      <a:pt x="69" y="299"/>
                    </a:lnTo>
                    <a:lnTo>
                      <a:pt x="68" y="302"/>
                    </a:lnTo>
                    <a:lnTo>
                      <a:pt x="67" y="303"/>
                    </a:lnTo>
                    <a:lnTo>
                      <a:pt x="65" y="302"/>
                    </a:lnTo>
                    <a:lnTo>
                      <a:pt x="65" y="307"/>
                    </a:lnTo>
                    <a:lnTo>
                      <a:pt x="67" y="308"/>
                    </a:lnTo>
                    <a:lnTo>
                      <a:pt x="66" y="310"/>
                    </a:lnTo>
                    <a:lnTo>
                      <a:pt x="68" y="313"/>
                    </a:lnTo>
                    <a:lnTo>
                      <a:pt x="66" y="316"/>
                    </a:lnTo>
                    <a:lnTo>
                      <a:pt x="64" y="321"/>
                    </a:lnTo>
                    <a:lnTo>
                      <a:pt x="64" y="326"/>
                    </a:lnTo>
                    <a:lnTo>
                      <a:pt x="60" y="337"/>
                    </a:lnTo>
                    <a:lnTo>
                      <a:pt x="57" y="344"/>
                    </a:lnTo>
                    <a:lnTo>
                      <a:pt x="56" y="343"/>
                    </a:lnTo>
                    <a:lnTo>
                      <a:pt x="54" y="341"/>
                    </a:lnTo>
                    <a:lnTo>
                      <a:pt x="50" y="343"/>
                    </a:lnTo>
                    <a:lnTo>
                      <a:pt x="44" y="342"/>
                    </a:lnTo>
                    <a:lnTo>
                      <a:pt x="43" y="345"/>
                    </a:lnTo>
                    <a:lnTo>
                      <a:pt x="42" y="344"/>
                    </a:lnTo>
                    <a:lnTo>
                      <a:pt x="39" y="347"/>
                    </a:lnTo>
                    <a:lnTo>
                      <a:pt x="37" y="352"/>
                    </a:lnTo>
                    <a:lnTo>
                      <a:pt x="39" y="355"/>
                    </a:lnTo>
                    <a:lnTo>
                      <a:pt x="37" y="358"/>
                    </a:lnTo>
                    <a:lnTo>
                      <a:pt x="35" y="357"/>
                    </a:lnTo>
                    <a:lnTo>
                      <a:pt x="34" y="357"/>
                    </a:lnTo>
                    <a:lnTo>
                      <a:pt x="27" y="359"/>
                    </a:lnTo>
                    <a:lnTo>
                      <a:pt x="21" y="358"/>
                    </a:lnTo>
                    <a:lnTo>
                      <a:pt x="21" y="357"/>
                    </a:lnTo>
                    <a:lnTo>
                      <a:pt x="22" y="356"/>
                    </a:lnTo>
                    <a:lnTo>
                      <a:pt x="22" y="354"/>
                    </a:lnTo>
                    <a:lnTo>
                      <a:pt x="23" y="352"/>
                    </a:lnTo>
                    <a:lnTo>
                      <a:pt x="20" y="346"/>
                    </a:lnTo>
                    <a:lnTo>
                      <a:pt x="18" y="342"/>
                    </a:lnTo>
                    <a:lnTo>
                      <a:pt x="17" y="339"/>
                    </a:lnTo>
                    <a:lnTo>
                      <a:pt x="19" y="338"/>
                    </a:lnTo>
                    <a:lnTo>
                      <a:pt x="19" y="335"/>
                    </a:lnTo>
                    <a:lnTo>
                      <a:pt x="21" y="336"/>
                    </a:lnTo>
                    <a:lnTo>
                      <a:pt x="22" y="333"/>
                    </a:lnTo>
                    <a:lnTo>
                      <a:pt x="21" y="331"/>
                    </a:lnTo>
                    <a:lnTo>
                      <a:pt x="20" y="331"/>
                    </a:lnTo>
                    <a:lnTo>
                      <a:pt x="18" y="327"/>
                    </a:lnTo>
                    <a:lnTo>
                      <a:pt x="15" y="325"/>
                    </a:lnTo>
                    <a:lnTo>
                      <a:pt x="12" y="315"/>
                    </a:lnTo>
                    <a:lnTo>
                      <a:pt x="10" y="315"/>
                    </a:lnTo>
                    <a:lnTo>
                      <a:pt x="10" y="311"/>
                    </a:lnTo>
                    <a:lnTo>
                      <a:pt x="9" y="307"/>
                    </a:lnTo>
                    <a:lnTo>
                      <a:pt x="7" y="304"/>
                    </a:lnTo>
                    <a:lnTo>
                      <a:pt x="8" y="299"/>
                    </a:lnTo>
                    <a:lnTo>
                      <a:pt x="9" y="296"/>
                    </a:lnTo>
                    <a:lnTo>
                      <a:pt x="7" y="294"/>
                    </a:lnTo>
                    <a:lnTo>
                      <a:pt x="5" y="295"/>
                    </a:lnTo>
                    <a:lnTo>
                      <a:pt x="4" y="292"/>
                    </a:lnTo>
                    <a:lnTo>
                      <a:pt x="2" y="293"/>
                    </a:lnTo>
                    <a:lnTo>
                      <a:pt x="1" y="281"/>
                    </a:lnTo>
                    <a:lnTo>
                      <a:pt x="0" y="279"/>
                    </a:lnTo>
                    <a:lnTo>
                      <a:pt x="2" y="275"/>
                    </a:lnTo>
                    <a:lnTo>
                      <a:pt x="3" y="277"/>
                    </a:lnTo>
                    <a:lnTo>
                      <a:pt x="4" y="280"/>
                    </a:lnTo>
                    <a:lnTo>
                      <a:pt x="6" y="280"/>
                    </a:lnTo>
                    <a:lnTo>
                      <a:pt x="8" y="273"/>
                    </a:lnTo>
                    <a:lnTo>
                      <a:pt x="7" y="264"/>
                    </a:lnTo>
                    <a:lnTo>
                      <a:pt x="10" y="261"/>
                    </a:lnTo>
                    <a:lnTo>
                      <a:pt x="10" y="257"/>
                    </a:lnTo>
                    <a:lnTo>
                      <a:pt x="12" y="257"/>
                    </a:lnTo>
                    <a:lnTo>
                      <a:pt x="17" y="252"/>
                    </a:lnTo>
                    <a:lnTo>
                      <a:pt x="17" y="247"/>
                    </a:lnTo>
                    <a:lnTo>
                      <a:pt x="18" y="243"/>
                    </a:lnTo>
                    <a:lnTo>
                      <a:pt x="17" y="238"/>
                    </a:lnTo>
                    <a:lnTo>
                      <a:pt x="14" y="230"/>
                    </a:lnTo>
                    <a:lnTo>
                      <a:pt x="19" y="228"/>
                    </a:lnTo>
                    <a:lnTo>
                      <a:pt x="21" y="220"/>
                    </a:lnTo>
                    <a:lnTo>
                      <a:pt x="20" y="218"/>
                    </a:lnTo>
                    <a:lnTo>
                      <a:pt x="16" y="216"/>
                    </a:lnTo>
                    <a:lnTo>
                      <a:pt x="12" y="211"/>
                    </a:lnTo>
                    <a:lnTo>
                      <a:pt x="14" y="198"/>
                    </a:lnTo>
                    <a:lnTo>
                      <a:pt x="11" y="189"/>
                    </a:lnTo>
                    <a:lnTo>
                      <a:pt x="13" y="176"/>
                    </a:lnTo>
                    <a:lnTo>
                      <a:pt x="13" y="168"/>
                    </a:lnTo>
                    <a:lnTo>
                      <a:pt x="15" y="162"/>
                    </a:lnTo>
                    <a:lnTo>
                      <a:pt x="19" y="156"/>
                    </a:lnTo>
                    <a:lnTo>
                      <a:pt x="22" y="153"/>
                    </a:lnTo>
                    <a:lnTo>
                      <a:pt x="25" y="152"/>
                    </a:lnTo>
                    <a:lnTo>
                      <a:pt x="30" y="152"/>
                    </a:lnTo>
                    <a:lnTo>
                      <a:pt x="34" y="152"/>
                    </a:lnTo>
                    <a:lnTo>
                      <a:pt x="37" y="150"/>
                    </a:lnTo>
                    <a:lnTo>
                      <a:pt x="38" y="147"/>
                    </a:lnTo>
                    <a:lnTo>
                      <a:pt x="36" y="140"/>
                    </a:lnTo>
                    <a:lnTo>
                      <a:pt x="34" y="137"/>
                    </a:lnTo>
                    <a:lnTo>
                      <a:pt x="32" y="135"/>
                    </a:lnTo>
                    <a:lnTo>
                      <a:pt x="35" y="128"/>
                    </a:lnTo>
                    <a:lnTo>
                      <a:pt x="38" y="122"/>
                    </a:lnTo>
                    <a:lnTo>
                      <a:pt x="40" y="116"/>
                    </a:lnTo>
                    <a:lnTo>
                      <a:pt x="42" y="108"/>
                    </a:lnTo>
                    <a:lnTo>
                      <a:pt x="42" y="95"/>
                    </a:lnTo>
                    <a:lnTo>
                      <a:pt x="43" y="92"/>
                    </a:lnTo>
                    <a:lnTo>
                      <a:pt x="48" y="92"/>
                    </a:lnTo>
                    <a:lnTo>
                      <a:pt x="52" y="86"/>
                    </a:lnTo>
                    <a:lnTo>
                      <a:pt x="59" y="73"/>
                    </a:lnTo>
                    <a:lnTo>
                      <a:pt x="62" y="69"/>
                    </a:lnTo>
                    <a:lnTo>
                      <a:pt x="63" y="64"/>
                    </a:lnTo>
                    <a:lnTo>
                      <a:pt x="62" y="57"/>
                    </a:lnTo>
                    <a:lnTo>
                      <a:pt x="62" y="54"/>
                    </a:lnTo>
                    <a:lnTo>
                      <a:pt x="70" y="37"/>
                    </a:lnTo>
                    <a:lnTo>
                      <a:pt x="73" y="35"/>
                    </a:lnTo>
                    <a:lnTo>
                      <a:pt x="74" y="35"/>
                    </a:lnTo>
                    <a:lnTo>
                      <a:pt x="79" y="36"/>
                    </a:lnTo>
                    <a:lnTo>
                      <a:pt x="83" y="36"/>
                    </a:lnTo>
                    <a:lnTo>
                      <a:pt x="84" y="32"/>
                    </a:lnTo>
                    <a:lnTo>
                      <a:pt x="85" y="29"/>
                    </a:lnTo>
                    <a:lnTo>
                      <a:pt x="85" y="19"/>
                    </a:lnTo>
                    <a:lnTo>
                      <a:pt x="86" y="17"/>
                    </a:lnTo>
                    <a:lnTo>
                      <a:pt x="95" y="22"/>
                    </a:lnTo>
                    <a:lnTo>
                      <a:pt x="101" y="24"/>
                    </a:lnTo>
                    <a:lnTo>
                      <a:pt x="104" y="26"/>
                    </a:lnTo>
                    <a:lnTo>
                      <a:pt x="106" y="27"/>
                    </a:lnTo>
                    <a:lnTo>
                      <a:pt x="108" y="23"/>
                    </a:lnTo>
                    <a:lnTo>
                      <a:pt x="108" y="16"/>
                    </a:lnTo>
                    <a:lnTo>
                      <a:pt x="110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7" y="1"/>
                    </a:lnTo>
                    <a:lnTo>
                      <a:pt x="118" y="2"/>
                    </a:lnTo>
                    <a:lnTo>
                      <a:pt x="121" y="9"/>
                    </a:lnTo>
                    <a:lnTo>
                      <a:pt x="128" y="18"/>
                    </a:lnTo>
                    <a:lnTo>
                      <a:pt x="134" y="23"/>
                    </a:lnTo>
                    <a:lnTo>
                      <a:pt x="143" y="26"/>
                    </a:lnTo>
                    <a:lnTo>
                      <a:pt x="146" y="29"/>
                    </a:lnTo>
                    <a:lnTo>
                      <a:pt x="150" y="37"/>
                    </a:lnTo>
                    <a:lnTo>
                      <a:pt x="149" y="43"/>
                    </a:lnTo>
                    <a:lnTo>
                      <a:pt x="149" y="51"/>
                    </a:lnTo>
                    <a:lnTo>
                      <a:pt x="152" y="60"/>
                    </a:lnTo>
                    <a:lnTo>
                      <a:pt x="154" y="69"/>
                    </a:lnTo>
                    <a:lnTo>
                      <a:pt x="155" y="74"/>
                    </a:lnTo>
                    <a:lnTo>
                      <a:pt x="152" y="85"/>
                    </a:lnTo>
                    <a:lnTo>
                      <a:pt x="153" y="92"/>
                    </a:lnTo>
                    <a:lnTo>
                      <a:pt x="155" y="96"/>
                    </a:lnTo>
                    <a:lnTo>
                      <a:pt x="155" y="99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57" name="Freeform 557"/>
              <p:cNvSpPr>
                <a:spLocks/>
              </p:cNvSpPr>
              <p:nvPr/>
            </p:nvSpPr>
            <p:spPr bwMode="auto">
              <a:xfrm>
                <a:off x="2995" y="2586"/>
                <a:ext cx="145" cy="117"/>
              </a:xfrm>
              <a:custGeom>
                <a:avLst/>
                <a:gdLst/>
                <a:ahLst/>
                <a:cxnLst>
                  <a:cxn ang="0">
                    <a:pos x="133" y="15"/>
                  </a:cxn>
                  <a:cxn ang="0">
                    <a:pos x="137" y="18"/>
                  </a:cxn>
                  <a:cxn ang="0">
                    <a:pos x="138" y="29"/>
                  </a:cxn>
                  <a:cxn ang="0">
                    <a:pos x="139" y="41"/>
                  </a:cxn>
                  <a:cxn ang="0">
                    <a:pos x="145" y="48"/>
                  </a:cxn>
                  <a:cxn ang="0">
                    <a:pos x="143" y="56"/>
                  </a:cxn>
                  <a:cxn ang="0">
                    <a:pos x="130" y="56"/>
                  </a:cxn>
                  <a:cxn ang="0">
                    <a:pos x="122" y="59"/>
                  </a:cxn>
                  <a:cxn ang="0">
                    <a:pos x="114" y="61"/>
                  </a:cxn>
                  <a:cxn ang="0">
                    <a:pos x="112" y="63"/>
                  </a:cxn>
                  <a:cxn ang="0">
                    <a:pos x="114" y="70"/>
                  </a:cxn>
                  <a:cxn ang="0">
                    <a:pos x="105" y="76"/>
                  </a:cxn>
                  <a:cxn ang="0">
                    <a:pos x="96" y="82"/>
                  </a:cxn>
                  <a:cxn ang="0">
                    <a:pos x="91" y="86"/>
                  </a:cxn>
                  <a:cxn ang="0">
                    <a:pos x="82" y="87"/>
                  </a:cxn>
                  <a:cxn ang="0">
                    <a:pos x="79" y="92"/>
                  </a:cxn>
                  <a:cxn ang="0">
                    <a:pos x="67" y="95"/>
                  </a:cxn>
                  <a:cxn ang="0">
                    <a:pos x="55" y="102"/>
                  </a:cxn>
                  <a:cxn ang="0">
                    <a:pos x="54" y="117"/>
                  </a:cxn>
                  <a:cxn ang="0">
                    <a:pos x="37" y="117"/>
                  </a:cxn>
                  <a:cxn ang="0">
                    <a:pos x="9" y="117"/>
                  </a:cxn>
                  <a:cxn ang="0">
                    <a:pos x="1" y="116"/>
                  </a:cxn>
                  <a:cxn ang="0">
                    <a:pos x="6" y="113"/>
                  </a:cxn>
                  <a:cxn ang="0">
                    <a:pos x="19" y="108"/>
                  </a:cxn>
                  <a:cxn ang="0">
                    <a:pos x="28" y="101"/>
                  </a:cxn>
                  <a:cxn ang="0">
                    <a:pos x="40" y="89"/>
                  </a:cxn>
                  <a:cxn ang="0">
                    <a:pos x="43" y="81"/>
                  </a:cxn>
                  <a:cxn ang="0">
                    <a:pos x="40" y="73"/>
                  </a:cxn>
                  <a:cxn ang="0">
                    <a:pos x="40" y="66"/>
                  </a:cxn>
                  <a:cxn ang="0">
                    <a:pos x="46" y="56"/>
                  </a:cxn>
                  <a:cxn ang="0">
                    <a:pos x="47" y="50"/>
                  </a:cxn>
                  <a:cxn ang="0">
                    <a:pos x="54" y="40"/>
                  </a:cxn>
                  <a:cxn ang="0">
                    <a:pos x="63" y="34"/>
                  </a:cxn>
                  <a:cxn ang="0">
                    <a:pos x="74" y="29"/>
                  </a:cxn>
                  <a:cxn ang="0">
                    <a:pos x="80" y="20"/>
                  </a:cxn>
                  <a:cxn ang="0">
                    <a:pos x="87" y="2"/>
                  </a:cxn>
                  <a:cxn ang="0">
                    <a:pos x="91" y="0"/>
                  </a:cxn>
                  <a:cxn ang="0">
                    <a:pos x="96" y="6"/>
                  </a:cxn>
                  <a:cxn ang="0">
                    <a:pos x="103" y="10"/>
                  </a:cxn>
                  <a:cxn ang="0">
                    <a:pos x="110" y="10"/>
                  </a:cxn>
                  <a:cxn ang="0">
                    <a:pos x="119" y="8"/>
                  </a:cxn>
                  <a:cxn ang="0">
                    <a:pos x="124" y="10"/>
                  </a:cxn>
                  <a:cxn ang="0">
                    <a:pos x="130" y="12"/>
                  </a:cxn>
                </a:cxnLst>
                <a:rect l="0" t="0" r="r" b="b"/>
                <a:pathLst>
                  <a:path w="145" h="117">
                    <a:moveTo>
                      <a:pt x="132" y="12"/>
                    </a:moveTo>
                    <a:lnTo>
                      <a:pt x="133" y="15"/>
                    </a:lnTo>
                    <a:lnTo>
                      <a:pt x="136" y="17"/>
                    </a:lnTo>
                    <a:lnTo>
                      <a:pt x="137" y="18"/>
                    </a:lnTo>
                    <a:lnTo>
                      <a:pt x="138" y="24"/>
                    </a:lnTo>
                    <a:lnTo>
                      <a:pt x="138" y="29"/>
                    </a:lnTo>
                    <a:lnTo>
                      <a:pt x="138" y="38"/>
                    </a:lnTo>
                    <a:lnTo>
                      <a:pt x="139" y="41"/>
                    </a:lnTo>
                    <a:lnTo>
                      <a:pt x="142" y="46"/>
                    </a:lnTo>
                    <a:lnTo>
                      <a:pt x="145" y="48"/>
                    </a:lnTo>
                    <a:lnTo>
                      <a:pt x="145" y="49"/>
                    </a:lnTo>
                    <a:lnTo>
                      <a:pt x="143" y="56"/>
                    </a:lnTo>
                    <a:lnTo>
                      <a:pt x="133" y="56"/>
                    </a:lnTo>
                    <a:lnTo>
                      <a:pt x="130" y="56"/>
                    </a:lnTo>
                    <a:lnTo>
                      <a:pt x="124" y="56"/>
                    </a:lnTo>
                    <a:lnTo>
                      <a:pt x="122" y="59"/>
                    </a:lnTo>
                    <a:lnTo>
                      <a:pt x="120" y="60"/>
                    </a:lnTo>
                    <a:lnTo>
                      <a:pt x="114" y="61"/>
                    </a:lnTo>
                    <a:lnTo>
                      <a:pt x="113" y="62"/>
                    </a:lnTo>
                    <a:lnTo>
                      <a:pt x="112" y="63"/>
                    </a:lnTo>
                    <a:lnTo>
                      <a:pt x="113" y="66"/>
                    </a:lnTo>
                    <a:lnTo>
                      <a:pt x="114" y="70"/>
                    </a:lnTo>
                    <a:lnTo>
                      <a:pt x="113" y="71"/>
                    </a:lnTo>
                    <a:lnTo>
                      <a:pt x="105" y="76"/>
                    </a:lnTo>
                    <a:lnTo>
                      <a:pt x="99" y="78"/>
                    </a:lnTo>
                    <a:lnTo>
                      <a:pt x="96" y="82"/>
                    </a:lnTo>
                    <a:lnTo>
                      <a:pt x="94" y="84"/>
                    </a:lnTo>
                    <a:lnTo>
                      <a:pt x="91" y="86"/>
                    </a:lnTo>
                    <a:lnTo>
                      <a:pt x="87" y="87"/>
                    </a:lnTo>
                    <a:lnTo>
                      <a:pt x="82" y="87"/>
                    </a:lnTo>
                    <a:lnTo>
                      <a:pt x="81" y="91"/>
                    </a:lnTo>
                    <a:lnTo>
                      <a:pt x="79" y="92"/>
                    </a:lnTo>
                    <a:lnTo>
                      <a:pt x="72" y="91"/>
                    </a:lnTo>
                    <a:lnTo>
                      <a:pt x="67" y="95"/>
                    </a:lnTo>
                    <a:lnTo>
                      <a:pt x="58" y="100"/>
                    </a:lnTo>
                    <a:lnTo>
                      <a:pt x="55" y="102"/>
                    </a:lnTo>
                    <a:lnTo>
                      <a:pt x="54" y="105"/>
                    </a:lnTo>
                    <a:lnTo>
                      <a:pt x="54" y="117"/>
                    </a:lnTo>
                    <a:lnTo>
                      <a:pt x="46" y="117"/>
                    </a:lnTo>
                    <a:lnTo>
                      <a:pt x="37" y="117"/>
                    </a:lnTo>
                    <a:lnTo>
                      <a:pt x="23" y="117"/>
                    </a:lnTo>
                    <a:lnTo>
                      <a:pt x="9" y="117"/>
                    </a:lnTo>
                    <a:lnTo>
                      <a:pt x="0" y="117"/>
                    </a:lnTo>
                    <a:lnTo>
                      <a:pt x="1" y="116"/>
                    </a:lnTo>
                    <a:lnTo>
                      <a:pt x="3" y="113"/>
                    </a:lnTo>
                    <a:lnTo>
                      <a:pt x="6" y="113"/>
                    </a:lnTo>
                    <a:lnTo>
                      <a:pt x="13" y="111"/>
                    </a:lnTo>
                    <a:lnTo>
                      <a:pt x="19" y="108"/>
                    </a:lnTo>
                    <a:lnTo>
                      <a:pt x="21" y="106"/>
                    </a:lnTo>
                    <a:lnTo>
                      <a:pt x="28" y="101"/>
                    </a:lnTo>
                    <a:lnTo>
                      <a:pt x="34" y="96"/>
                    </a:lnTo>
                    <a:lnTo>
                      <a:pt x="40" y="89"/>
                    </a:lnTo>
                    <a:lnTo>
                      <a:pt x="42" y="84"/>
                    </a:lnTo>
                    <a:lnTo>
                      <a:pt x="43" y="81"/>
                    </a:lnTo>
                    <a:lnTo>
                      <a:pt x="42" y="78"/>
                    </a:lnTo>
                    <a:lnTo>
                      <a:pt x="40" y="73"/>
                    </a:lnTo>
                    <a:lnTo>
                      <a:pt x="40" y="69"/>
                    </a:lnTo>
                    <a:lnTo>
                      <a:pt x="40" y="66"/>
                    </a:lnTo>
                    <a:lnTo>
                      <a:pt x="42" y="62"/>
                    </a:lnTo>
                    <a:lnTo>
                      <a:pt x="46" y="56"/>
                    </a:lnTo>
                    <a:lnTo>
                      <a:pt x="47" y="52"/>
                    </a:lnTo>
                    <a:lnTo>
                      <a:pt x="47" y="50"/>
                    </a:lnTo>
                    <a:lnTo>
                      <a:pt x="47" y="47"/>
                    </a:lnTo>
                    <a:lnTo>
                      <a:pt x="54" y="40"/>
                    </a:lnTo>
                    <a:lnTo>
                      <a:pt x="58" y="36"/>
                    </a:lnTo>
                    <a:lnTo>
                      <a:pt x="63" y="34"/>
                    </a:lnTo>
                    <a:lnTo>
                      <a:pt x="70" y="31"/>
                    </a:lnTo>
                    <a:lnTo>
                      <a:pt x="74" y="29"/>
                    </a:lnTo>
                    <a:lnTo>
                      <a:pt x="77" y="25"/>
                    </a:lnTo>
                    <a:lnTo>
                      <a:pt x="80" y="20"/>
                    </a:lnTo>
                    <a:lnTo>
                      <a:pt x="82" y="15"/>
                    </a:lnTo>
                    <a:lnTo>
                      <a:pt x="87" y="2"/>
                    </a:lnTo>
                    <a:lnTo>
                      <a:pt x="88" y="1"/>
                    </a:lnTo>
                    <a:lnTo>
                      <a:pt x="91" y="0"/>
                    </a:lnTo>
                    <a:lnTo>
                      <a:pt x="92" y="1"/>
                    </a:lnTo>
                    <a:lnTo>
                      <a:pt x="96" y="6"/>
                    </a:lnTo>
                    <a:lnTo>
                      <a:pt x="97" y="7"/>
                    </a:lnTo>
                    <a:lnTo>
                      <a:pt x="103" y="10"/>
                    </a:lnTo>
                    <a:lnTo>
                      <a:pt x="107" y="10"/>
                    </a:lnTo>
                    <a:lnTo>
                      <a:pt x="110" y="10"/>
                    </a:lnTo>
                    <a:lnTo>
                      <a:pt x="117" y="10"/>
                    </a:lnTo>
                    <a:lnTo>
                      <a:pt x="119" y="8"/>
                    </a:lnTo>
                    <a:lnTo>
                      <a:pt x="122" y="7"/>
                    </a:lnTo>
                    <a:lnTo>
                      <a:pt x="124" y="10"/>
                    </a:lnTo>
                    <a:lnTo>
                      <a:pt x="125" y="11"/>
                    </a:lnTo>
                    <a:lnTo>
                      <a:pt x="130" y="12"/>
                    </a:lnTo>
                    <a:lnTo>
                      <a:pt x="132" y="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58" name="Freeform 558"/>
              <p:cNvSpPr>
                <a:spLocks/>
              </p:cNvSpPr>
              <p:nvPr/>
            </p:nvSpPr>
            <p:spPr bwMode="auto">
              <a:xfrm>
                <a:off x="2995" y="2586"/>
                <a:ext cx="145" cy="117"/>
              </a:xfrm>
              <a:custGeom>
                <a:avLst/>
                <a:gdLst/>
                <a:ahLst/>
                <a:cxnLst>
                  <a:cxn ang="0">
                    <a:pos x="133" y="15"/>
                  </a:cxn>
                  <a:cxn ang="0">
                    <a:pos x="137" y="18"/>
                  </a:cxn>
                  <a:cxn ang="0">
                    <a:pos x="138" y="29"/>
                  </a:cxn>
                  <a:cxn ang="0">
                    <a:pos x="139" y="41"/>
                  </a:cxn>
                  <a:cxn ang="0">
                    <a:pos x="145" y="48"/>
                  </a:cxn>
                  <a:cxn ang="0">
                    <a:pos x="143" y="56"/>
                  </a:cxn>
                  <a:cxn ang="0">
                    <a:pos x="130" y="56"/>
                  </a:cxn>
                  <a:cxn ang="0">
                    <a:pos x="122" y="59"/>
                  </a:cxn>
                  <a:cxn ang="0">
                    <a:pos x="114" y="61"/>
                  </a:cxn>
                  <a:cxn ang="0">
                    <a:pos x="112" y="63"/>
                  </a:cxn>
                  <a:cxn ang="0">
                    <a:pos x="114" y="70"/>
                  </a:cxn>
                  <a:cxn ang="0">
                    <a:pos x="105" y="76"/>
                  </a:cxn>
                  <a:cxn ang="0">
                    <a:pos x="96" y="82"/>
                  </a:cxn>
                  <a:cxn ang="0">
                    <a:pos x="91" y="86"/>
                  </a:cxn>
                  <a:cxn ang="0">
                    <a:pos x="82" y="87"/>
                  </a:cxn>
                  <a:cxn ang="0">
                    <a:pos x="79" y="92"/>
                  </a:cxn>
                  <a:cxn ang="0">
                    <a:pos x="67" y="95"/>
                  </a:cxn>
                  <a:cxn ang="0">
                    <a:pos x="55" y="102"/>
                  </a:cxn>
                  <a:cxn ang="0">
                    <a:pos x="54" y="117"/>
                  </a:cxn>
                  <a:cxn ang="0">
                    <a:pos x="37" y="117"/>
                  </a:cxn>
                  <a:cxn ang="0">
                    <a:pos x="9" y="117"/>
                  </a:cxn>
                  <a:cxn ang="0">
                    <a:pos x="1" y="116"/>
                  </a:cxn>
                  <a:cxn ang="0">
                    <a:pos x="6" y="113"/>
                  </a:cxn>
                  <a:cxn ang="0">
                    <a:pos x="19" y="108"/>
                  </a:cxn>
                  <a:cxn ang="0">
                    <a:pos x="28" y="101"/>
                  </a:cxn>
                  <a:cxn ang="0">
                    <a:pos x="40" y="89"/>
                  </a:cxn>
                  <a:cxn ang="0">
                    <a:pos x="43" y="81"/>
                  </a:cxn>
                  <a:cxn ang="0">
                    <a:pos x="40" y="73"/>
                  </a:cxn>
                  <a:cxn ang="0">
                    <a:pos x="40" y="66"/>
                  </a:cxn>
                  <a:cxn ang="0">
                    <a:pos x="46" y="56"/>
                  </a:cxn>
                  <a:cxn ang="0">
                    <a:pos x="47" y="50"/>
                  </a:cxn>
                  <a:cxn ang="0">
                    <a:pos x="54" y="40"/>
                  </a:cxn>
                  <a:cxn ang="0">
                    <a:pos x="63" y="34"/>
                  </a:cxn>
                  <a:cxn ang="0">
                    <a:pos x="74" y="29"/>
                  </a:cxn>
                  <a:cxn ang="0">
                    <a:pos x="80" y="20"/>
                  </a:cxn>
                  <a:cxn ang="0">
                    <a:pos x="87" y="2"/>
                  </a:cxn>
                  <a:cxn ang="0">
                    <a:pos x="91" y="0"/>
                  </a:cxn>
                  <a:cxn ang="0">
                    <a:pos x="96" y="6"/>
                  </a:cxn>
                  <a:cxn ang="0">
                    <a:pos x="103" y="10"/>
                  </a:cxn>
                  <a:cxn ang="0">
                    <a:pos x="110" y="10"/>
                  </a:cxn>
                  <a:cxn ang="0">
                    <a:pos x="119" y="8"/>
                  </a:cxn>
                  <a:cxn ang="0">
                    <a:pos x="124" y="10"/>
                  </a:cxn>
                  <a:cxn ang="0">
                    <a:pos x="130" y="12"/>
                  </a:cxn>
                </a:cxnLst>
                <a:rect l="0" t="0" r="r" b="b"/>
                <a:pathLst>
                  <a:path w="145" h="117">
                    <a:moveTo>
                      <a:pt x="132" y="12"/>
                    </a:moveTo>
                    <a:lnTo>
                      <a:pt x="133" y="15"/>
                    </a:lnTo>
                    <a:lnTo>
                      <a:pt x="136" y="17"/>
                    </a:lnTo>
                    <a:lnTo>
                      <a:pt x="137" y="18"/>
                    </a:lnTo>
                    <a:lnTo>
                      <a:pt x="138" y="24"/>
                    </a:lnTo>
                    <a:lnTo>
                      <a:pt x="138" y="29"/>
                    </a:lnTo>
                    <a:lnTo>
                      <a:pt x="138" y="38"/>
                    </a:lnTo>
                    <a:lnTo>
                      <a:pt x="139" y="41"/>
                    </a:lnTo>
                    <a:lnTo>
                      <a:pt x="142" y="46"/>
                    </a:lnTo>
                    <a:lnTo>
                      <a:pt x="145" y="48"/>
                    </a:lnTo>
                    <a:lnTo>
                      <a:pt x="145" y="49"/>
                    </a:lnTo>
                    <a:lnTo>
                      <a:pt x="143" y="56"/>
                    </a:lnTo>
                    <a:lnTo>
                      <a:pt x="133" y="56"/>
                    </a:lnTo>
                    <a:lnTo>
                      <a:pt x="130" y="56"/>
                    </a:lnTo>
                    <a:lnTo>
                      <a:pt x="124" y="56"/>
                    </a:lnTo>
                    <a:lnTo>
                      <a:pt x="122" y="59"/>
                    </a:lnTo>
                    <a:lnTo>
                      <a:pt x="120" y="60"/>
                    </a:lnTo>
                    <a:lnTo>
                      <a:pt x="114" y="61"/>
                    </a:lnTo>
                    <a:lnTo>
                      <a:pt x="113" y="62"/>
                    </a:lnTo>
                    <a:lnTo>
                      <a:pt x="112" y="63"/>
                    </a:lnTo>
                    <a:lnTo>
                      <a:pt x="113" y="66"/>
                    </a:lnTo>
                    <a:lnTo>
                      <a:pt x="114" y="70"/>
                    </a:lnTo>
                    <a:lnTo>
                      <a:pt x="113" y="71"/>
                    </a:lnTo>
                    <a:lnTo>
                      <a:pt x="105" y="76"/>
                    </a:lnTo>
                    <a:lnTo>
                      <a:pt x="99" y="78"/>
                    </a:lnTo>
                    <a:lnTo>
                      <a:pt x="96" y="82"/>
                    </a:lnTo>
                    <a:lnTo>
                      <a:pt x="94" y="84"/>
                    </a:lnTo>
                    <a:lnTo>
                      <a:pt x="91" y="86"/>
                    </a:lnTo>
                    <a:lnTo>
                      <a:pt x="87" y="87"/>
                    </a:lnTo>
                    <a:lnTo>
                      <a:pt x="82" y="87"/>
                    </a:lnTo>
                    <a:lnTo>
                      <a:pt x="81" y="91"/>
                    </a:lnTo>
                    <a:lnTo>
                      <a:pt x="79" y="92"/>
                    </a:lnTo>
                    <a:lnTo>
                      <a:pt x="72" y="91"/>
                    </a:lnTo>
                    <a:lnTo>
                      <a:pt x="67" y="95"/>
                    </a:lnTo>
                    <a:lnTo>
                      <a:pt x="58" y="100"/>
                    </a:lnTo>
                    <a:lnTo>
                      <a:pt x="55" y="102"/>
                    </a:lnTo>
                    <a:lnTo>
                      <a:pt x="54" y="105"/>
                    </a:lnTo>
                    <a:lnTo>
                      <a:pt x="54" y="117"/>
                    </a:lnTo>
                    <a:lnTo>
                      <a:pt x="46" y="117"/>
                    </a:lnTo>
                    <a:lnTo>
                      <a:pt x="37" y="117"/>
                    </a:lnTo>
                    <a:lnTo>
                      <a:pt x="23" y="117"/>
                    </a:lnTo>
                    <a:lnTo>
                      <a:pt x="9" y="117"/>
                    </a:lnTo>
                    <a:lnTo>
                      <a:pt x="0" y="117"/>
                    </a:lnTo>
                    <a:lnTo>
                      <a:pt x="1" y="116"/>
                    </a:lnTo>
                    <a:lnTo>
                      <a:pt x="3" y="113"/>
                    </a:lnTo>
                    <a:lnTo>
                      <a:pt x="6" y="113"/>
                    </a:lnTo>
                    <a:lnTo>
                      <a:pt x="13" y="111"/>
                    </a:lnTo>
                    <a:lnTo>
                      <a:pt x="19" y="108"/>
                    </a:lnTo>
                    <a:lnTo>
                      <a:pt x="21" y="106"/>
                    </a:lnTo>
                    <a:lnTo>
                      <a:pt x="28" y="101"/>
                    </a:lnTo>
                    <a:lnTo>
                      <a:pt x="34" y="96"/>
                    </a:lnTo>
                    <a:lnTo>
                      <a:pt x="40" y="89"/>
                    </a:lnTo>
                    <a:lnTo>
                      <a:pt x="42" y="84"/>
                    </a:lnTo>
                    <a:lnTo>
                      <a:pt x="43" y="81"/>
                    </a:lnTo>
                    <a:lnTo>
                      <a:pt x="42" y="78"/>
                    </a:lnTo>
                    <a:lnTo>
                      <a:pt x="40" y="73"/>
                    </a:lnTo>
                    <a:lnTo>
                      <a:pt x="40" y="69"/>
                    </a:lnTo>
                    <a:lnTo>
                      <a:pt x="40" y="66"/>
                    </a:lnTo>
                    <a:lnTo>
                      <a:pt x="42" y="62"/>
                    </a:lnTo>
                    <a:lnTo>
                      <a:pt x="46" y="56"/>
                    </a:lnTo>
                    <a:lnTo>
                      <a:pt x="47" y="52"/>
                    </a:lnTo>
                    <a:lnTo>
                      <a:pt x="47" y="50"/>
                    </a:lnTo>
                    <a:lnTo>
                      <a:pt x="47" y="47"/>
                    </a:lnTo>
                    <a:lnTo>
                      <a:pt x="54" y="40"/>
                    </a:lnTo>
                    <a:lnTo>
                      <a:pt x="58" y="36"/>
                    </a:lnTo>
                    <a:lnTo>
                      <a:pt x="63" y="34"/>
                    </a:lnTo>
                    <a:lnTo>
                      <a:pt x="70" y="31"/>
                    </a:lnTo>
                    <a:lnTo>
                      <a:pt x="74" y="29"/>
                    </a:lnTo>
                    <a:lnTo>
                      <a:pt x="77" y="25"/>
                    </a:lnTo>
                    <a:lnTo>
                      <a:pt x="80" y="20"/>
                    </a:lnTo>
                    <a:lnTo>
                      <a:pt x="82" y="15"/>
                    </a:lnTo>
                    <a:lnTo>
                      <a:pt x="87" y="2"/>
                    </a:lnTo>
                    <a:lnTo>
                      <a:pt x="88" y="1"/>
                    </a:lnTo>
                    <a:lnTo>
                      <a:pt x="91" y="0"/>
                    </a:lnTo>
                    <a:lnTo>
                      <a:pt x="92" y="1"/>
                    </a:lnTo>
                    <a:lnTo>
                      <a:pt x="96" y="6"/>
                    </a:lnTo>
                    <a:lnTo>
                      <a:pt x="97" y="7"/>
                    </a:lnTo>
                    <a:lnTo>
                      <a:pt x="103" y="10"/>
                    </a:lnTo>
                    <a:lnTo>
                      <a:pt x="107" y="10"/>
                    </a:lnTo>
                    <a:lnTo>
                      <a:pt x="110" y="10"/>
                    </a:lnTo>
                    <a:lnTo>
                      <a:pt x="117" y="10"/>
                    </a:lnTo>
                    <a:lnTo>
                      <a:pt x="119" y="8"/>
                    </a:lnTo>
                    <a:lnTo>
                      <a:pt x="122" y="7"/>
                    </a:lnTo>
                    <a:lnTo>
                      <a:pt x="124" y="10"/>
                    </a:lnTo>
                    <a:lnTo>
                      <a:pt x="125" y="11"/>
                    </a:lnTo>
                    <a:lnTo>
                      <a:pt x="130" y="12"/>
                    </a:lnTo>
                    <a:lnTo>
                      <a:pt x="132" y="12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59" name="Freeform 559"/>
              <p:cNvSpPr>
                <a:spLocks noEditPoints="1"/>
              </p:cNvSpPr>
              <p:nvPr/>
            </p:nvSpPr>
            <p:spPr bwMode="auto">
              <a:xfrm>
                <a:off x="3224" y="2254"/>
                <a:ext cx="110" cy="147"/>
              </a:xfrm>
              <a:custGeom>
                <a:avLst/>
                <a:gdLst/>
                <a:ahLst/>
                <a:cxnLst>
                  <a:cxn ang="0">
                    <a:pos x="20" y="131"/>
                  </a:cxn>
                  <a:cxn ang="0">
                    <a:pos x="24" y="115"/>
                  </a:cxn>
                  <a:cxn ang="0">
                    <a:pos x="17" y="113"/>
                  </a:cxn>
                  <a:cxn ang="0">
                    <a:pos x="7" y="108"/>
                  </a:cxn>
                  <a:cxn ang="0">
                    <a:pos x="3" y="98"/>
                  </a:cxn>
                  <a:cxn ang="0">
                    <a:pos x="1" y="83"/>
                  </a:cxn>
                  <a:cxn ang="0">
                    <a:pos x="2" y="77"/>
                  </a:cxn>
                  <a:cxn ang="0">
                    <a:pos x="3" y="68"/>
                  </a:cxn>
                  <a:cxn ang="0">
                    <a:pos x="4" y="62"/>
                  </a:cxn>
                  <a:cxn ang="0">
                    <a:pos x="14" y="55"/>
                  </a:cxn>
                  <a:cxn ang="0">
                    <a:pos x="10" y="48"/>
                  </a:cxn>
                  <a:cxn ang="0">
                    <a:pos x="15" y="36"/>
                  </a:cxn>
                  <a:cxn ang="0">
                    <a:pos x="17" y="27"/>
                  </a:cxn>
                  <a:cxn ang="0">
                    <a:pos x="26" y="32"/>
                  </a:cxn>
                  <a:cxn ang="0">
                    <a:pos x="29" y="29"/>
                  </a:cxn>
                  <a:cxn ang="0">
                    <a:pos x="39" y="24"/>
                  </a:cxn>
                  <a:cxn ang="0">
                    <a:pos x="35" y="16"/>
                  </a:cxn>
                  <a:cxn ang="0">
                    <a:pos x="36" y="12"/>
                  </a:cxn>
                  <a:cxn ang="0">
                    <a:pos x="33" y="1"/>
                  </a:cxn>
                  <a:cxn ang="0">
                    <a:pos x="49" y="9"/>
                  </a:cxn>
                  <a:cxn ang="0">
                    <a:pos x="54" y="12"/>
                  </a:cxn>
                  <a:cxn ang="0">
                    <a:pos x="62" y="16"/>
                  </a:cxn>
                  <a:cxn ang="0">
                    <a:pos x="64" y="22"/>
                  </a:cxn>
                  <a:cxn ang="0">
                    <a:pos x="81" y="13"/>
                  </a:cxn>
                  <a:cxn ang="0">
                    <a:pos x="90" y="18"/>
                  </a:cxn>
                  <a:cxn ang="0">
                    <a:pos x="95" y="24"/>
                  </a:cxn>
                  <a:cxn ang="0">
                    <a:pos x="101" y="27"/>
                  </a:cxn>
                  <a:cxn ang="0">
                    <a:pos x="101" y="45"/>
                  </a:cxn>
                  <a:cxn ang="0">
                    <a:pos x="106" y="58"/>
                  </a:cxn>
                  <a:cxn ang="0">
                    <a:pos x="106" y="66"/>
                  </a:cxn>
                  <a:cxn ang="0">
                    <a:pos x="107" y="81"/>
                  </a:cxn>
                  <a:cxn ang="0">
                    <a:pos x="102" y="80"/>
                  </a:cxn>
                  <a:cxn ang="0">
                    <a:pos x="92" y="83"/>
                  </a:cxn>
                  <a:cxn ang="0">
                    <a:pos x="86" y="87"/>
                  </a:cxn>
                  <a:cxn ang="0">
                    <a:pos x="78" y="92"/>
                  </a:cxn>
                  <a:cxn ang="0">
                    <a:pos x="79" y="100"/>
                  </a:cxn>
                  <a:cxn ang="0">
                    <a:pos x="84" y="109"/>
                  </a:cxn>
                  <a:cxn ang="0">
                    <a:pos x="93" y="115"/>
                  </a:cxn>
                  <a:cxn ang="0">
                    <a:pos x="91" y="123"/>
                  </a:cxn>
                  <a:cxn ang="0">
                    <a:pos x="82" y="132"/>
                  </a:cxn>
                  <a:cxn ang="0">
                    <a:pos x="85" y="143"/>
                  </a:cxn>
                  <a:cxn ang="0">
                    <a:pos x="79" y="140"/>
                  </a:cxn>
                  <a:cxn ang="0">
                    <a:pos x="68" y="142"/>
                  </a:cxn>
                  <a:cxn ang="0">
                    <a:pos x="60" y="143"/>
                  </a:cxn>
                  <a:cxn ang="0">
                    <a:pos x="54" y="144"/>
                  </a:cxn>
                  <a:cxn ang="0">
                    <a:pos x="50" y="143"/>
                  </a:cxn>
                  <a:cxn ang="0">
                    <a:pos x="45" y="142"/>
                  </a:cxn>
                  <a:cxn ang="0">
                    <a:pos x="33" y="139"/>
                  </a:cxn>
                  <a:cxn ang="0">
                    <a:pos x="27" y="140"/>
                  </a:cxn>
                  <a:cxn ang="0">
                    <a:pos x="100" y="23"/>
                  </a:cxn>
                  <a:cxn ang="0">
                    <a:pos x="95" y="18"/>
                  </a:cxn>
                </a:cxnLst>
                <a:rect l="0" t="0" r="r" b="b"/>
                <a:pathLst>
                  <a:path w="110" h="147">
                    <a:moveTo>
                      <a:pt x="20" y="141"/>
                    </a:moveTo>
                    <a:lnTo>
                      <a:pt x="19" y="139"/>
                    </a:lnTo>
                    <a:lnTo>
                      <a:pt x="20" y="134"/>
                    </a:lnTo>
                    <a:lnTo>
                      <a:pt x="20" y="133"/>
                    </a:lnTo>
                    <a:lnTo>
                      <a:pt x="20" y="131"/>
                    </a:lnTo>
                    <a:lnTo>
                      <a:pt x="22" y="128"/>
                    </a:lnTo>
                    <a:lnTo>
                      <a:pt x="22" y="125"/>
                    </a:lnTo>
                    <a:lnTo>
                      <a:pt x="22" y="123"/>
                    </a:lnTo>
                    <a:lnTo>
                      <a:pt x="27" y="117"/>
                    </a:lnTo>
                    <a:lnTo>
                      <a:pt x="24" y="115"/>
                    </a:lnTo>
                    <a:lnTo>
                      <a:pt x="22" y="115"/>
                    </a:lnTo>
                    <a:lnTo>
                      <a:pt x="19" y="114"/>
                    </a:lnTo>
                    <a:lnTo>
                      <a:pt x="19" y="113"/>
                    </a:lnTo>
                    <a:lnTo>
                      <a:pt x="17" y="113"/>
                    </a:lnTo>
                    <a:lnTo>
                      <a:pt x="17" y="113"/>
                    </a:lnTo>
                    <a:lnTo>
                      <a:pt x="13" y="114"/>
                    </a:lnTo>
                    <a:lnTo>
                      <a:pt x="13" y="112"/>
                    </a:lnTo>
                    <a:lnTo>
                      <a:pt x="11" y="113"/>
                    </a:lnTo>
                    <a:lnTo>
                      <a:pt x="9" y="111"/>
                    </a:lnTo>
                    <a:lnTo>
                      <a:pt x="7" y="108"/>
                    </a:lnTo>
                    <a:lnTo>
                      <a:pt x="6" y="105"/>
                    </a:lnTo>
                    <a:lnTo>
                      <a:pt x="8" y="104"/>
                    </a:lnTo>
                    <a:lnTo>
                      <a:pt x="8" y="101"/>
                    </a:lnTo>
                    <a:lnTo>
                      <a:pt x="5" y="101"/>
                    </a:lnTo>
                    <a:lnTo>
                      <a:pt x="3" y="98"/>
                    </a:lnTo>
                    <a:lnTo>
                      <a:pt x="3" y="95"/>
                    </a:lnTo>
                    <a:lnTo>
                      <a:pt x="5" y="92"/>
                    </a:lnTo>
                    <a:lnTo>
                      <a:pt x="5" y="88"/>
                    </a:lnTo>
                    <a:lnTo>
                      <a:pt x="3" y="85"/>
                    </a:lnTo>
                    <a:lnTo>
                      <a:pt x="1" y="83"/>
                    </a:lnTo>
                    <a:lnTo>
                      <a:pt x="2" y="81"/>
                    </a:lnTo>
                    <a:lnTo>
                      <a:pt x="1" y="79"/>
                    </a:lnTo>
                    <a:lnTo>
                      <a:pt x="0" y="79"/>
                    </a:lnTo>
                    <a:lnTo>
                      <a:pt x="1" y="78"/>
                    </a:lnTo>
                    <a:lnTo>
                      <a:pt x="2" y="77"/>
                    </a:lnTo>
                    <a:lnTo>
                      <a:pt x="3" y="76"/>
                    </a:lnTo>
                    <a:lnTo>
                      <a:pt x="2" y="75"/>
                    </a:lnTo>
                    <a:lnTo>
                      <a:pt x="4" y="72"/>
                    </a:lnTo>
                    <a:lnTo>
                      <a:pt x="4" y="71"/>
                    </a:lnTo>
                    <a:lnTo>
                      <a:pt x="3" y="68"/>
                    </a:lnTo>
                    <a:lnTo>
                      <a:pt x="3" y="66"/>
                    </a:lnTo>
                    <a:lnTo>
                      <a:pt x="1" y="65"/>
                    </a:lnTo>
                    <a:lnTo>
                      <a:pt x="1" y="63"/>
                    </a:lnTo>
                    <a:lnTo>
                      <a:pt x="3" y="63"/>
                    </a:lnTo>
                    <a:lnTo>
                      <a:pt x="4" y="62"/>
                    </a:lnTo>
                    <a:lnTo>
                      <a:pt x="6" y="63"/>
                    </a:lnTo>
                    <a:lnTo>
                      <a:pt x="10" y="62"/>
                    </a:lnTo>
                    <a:lnTo>
                      <a:pt x="11" y="60"/>
                    </a:lnTo>
                    <a:lnTo>
                      <a:pt x="12" y="57"/>
                    </a:lnTo>
                    <a:lnTo>
                      <a:pt x="14" y="55"/>
                    </a:lnTo>
                    <a:lnTo>
                      <a:pt x="14" y="52"/>
                    </a:lnTo>
                    <a:lnTo>
                      <a:pt x="13" y="51"/>
                    </a:lnTo>
                    <a:lnTo>
                      <a:pt x="12" y="51"/>
                    </a:lnTo>
                    <a:lnTo>
                      <a:pt x="10" y="50"/>
                    </a:lnTo>
                    <a:lnTo>
                      <a:pt x="10" y="48"/>
                    </a:lnTo>
                    <a:lnTo>
                      <a:pt x="11" y="47"/>
                    </a:lnTo>
                    <a:lnTo>
                      <a:pt x="14" y="47"/>
                    </a:lnTo>
                    <a:lnTo>
                      <a:pt x="14" y="43"/>
                    </a:lnTo>
                    <a:lnTo>
                      <a:pt x="16" y="40"/>
                    </a:lnTo>
                    <a:lnTo>
                      <a:pt x="15" y="36"/>
                    </a:lnTo>
                    <a:lnTo>
                      <a:pt x="16" y="35"/>
                    </a:lnTo>
                    <a:lnTo>
                      <a:pt x="13" y="33"/>
                    </a:lnTo>
                    <a:lnTo>
                      <a:pt x="14" y="29"/>
                    </a:lnTo>
                    <a:lnTo>
                      <a:pt x="15" y="28"/>
                    </a:lnTo>
                    <a:lnTo>
                      <a:pt x="17" y="27"/>
                    </a:lnTo>
                    <a:lnTo>
                      <a:pt x="24" y="27"/>
                    </a:lnTo>
                    <a:lnTo>
                      <a:pt x="25" y="27"/>
                    </a:lnTo>
                    <a:lnTo>
                      <a:pt x="26" y="28"/>
                    </a:lnTo>
                    <a:lnTo>
                      <a:pt x="27" y="31"/>
                    </a:lnTo>
                    <a:lnTo>
                      <a:pt x="26" y="32"/>
                    </a:lnTo>
                    <a:lnTo>
                      <a:pt x="28" y="33"/>
                    </a:lnTo>
                    <a:lnTo>
                      <a:pt x="28" y="32"/>
                    </a:lnTo>
                    <a:lnTo>
                      <a:pt x="29" y="31"/>
                    </a:lnTo>
                    <a:lnTo>
                      <a:pt x="28" y="29"/>
                    </a:lnTo>
                    <a:lnTo>
                      <a:pt x="29" y="29"/>
                    </a:lnTo>
                    <a:lnTo>
                      <a:pt x="32" y="30"/>
                    </a:lnTo>
                    <a:lnTo>
                      <a:pt x="31" y="27"/>
                    </a:lnTo>
                    <a:lnTo>
                      <a:pt x="32" y="23"/>
                    </a:lnTo>
                    <a:lnTo>
                      <a:pt x="35" y="24"/>
                    </a:lnTo>
                    <a:lnTo>
                      <a:pt x="39" y="24"/>
                    </a:lnTo>
                    <a:lnTo>
                      <a:pt x="36" y="22"/>
                    </a:lnTo>
                    <a:lnTo>
                      <a:pt x="35" y="20"/>
                    </a:lnTo>
                    <a:lnTo>
                      <a:pt x="37" y="19"/>
                    </a:lnTo>
                    <a:lnTo>
                      <a:pt x="35" y="18"/>
                    </a:lnTo>
                    <a:lnTo>
                      <a:pt x="35" y="16"/>
                    </a:lnTo>
                    <a:lnTo>
                      <a:pt x="36" y="16"/>
                    </a:lnTo>
                    <a:lnTo>
                      <a:pt x="36" y="14"/>
                    </a:lnTo>
                    <a:lnTo>
                      <a:pt x="33" y="15"/>
                    </a:lnTo>
                    <a:lnTo>
                      <a:pt x="32" y="14"/>
                    </a:lnTo>
                    <a:lnTo>
                      <a:pt x="36" y="12"/>
                    </a:lnTo>
                    <a:lnTo>
                      <a:pt x="37" y="11"/>
                    </a:lnTo>
                    <a:lnTo>
                      <a:pt x="34" y="7"/>
                    </a:lnTo>
                    <a:lnTo>
                      <a:pt x="33" y="3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43" y="0"/>
                    </a:lnTo>
                    <a:lnTo>
                      <a:pt x="45" y="1"/>
                    </a:lnTo>
                    <a:lnTo>
                      <a:pt x="48" y="4"/>
                    </a:lnTo>
                    <a:lnTo>
                      <a:pt x="49" y="7"/>
                    </a:lnTo>
                    <a:lnTo>
                      <a:pt x="49" y="9"/>
                    </a:lnTo>
                    <a:lnTo>
                      <a:pt x="48" y="11"/>
                    </a:lnTo>
                    <a:lnTo>
                      <a:pt x="50" y="10"/>
                    </a:lnTo>
                    <a:lnTo>
                      <a:pt x="51" y="12"/>
                    </a:lnTo>
                    <a:lnTo>
                      <a:pt x="52" y="12"/>
                    </a:lnTo>
                    <a:lnTo>
                      <a:pt x="54" y="12"/>
                    </a:lnTo>
                    <a:lnTo>
                      <a:pt x="55" y="13"/>
                    </a:lnTo>
                    <a:lnTo>
                      <a:pt x="57" y="14"/>
                    </a:lnTo>
                    <a:lnTo>
                      <a:pt x="62" y="13"/>
                    </a:lnTo>
                    <a:lnTo>
                      <a:pt x="62" y="15"/>
                    </a:lnTo>
                    <a:lnTo>
                      <a:pt x="62" y="16"/>
                    </a:lnTo>
                    <a:lnTo>
                      <a:pt x="62" y="17"/>
                    </a:lnTo>
                    <a:lnTo>
                      <a:pt x="58" y="20"/>
                    </a:lnTo>
                    <a:lnTo>
                      <a:pt x="60" y="22"/>
                    </a:lnTo>
                    <a:lnTo>
                      <a:pt x="63" y="20"/>
                    </a:lnTo>
                    <a:lnTo>
                      <a:pt x="64" y="22"/>
                    </a:lnTo>
                    <a:lnTo>
                      <a:pt x="66" y="22"/>
                    </a:lnTo>
                    <a:lnTo>
                      <a:pt x="68" y="18"/>
                    </a:lnTo>
                    <a:lnTo>
                      <a:pt x="74" y="17"/>
                    </a:lnTo>
                    <a:lnTo>
                      <a:pt x="77" y="15"/>
                    </a:lnTo>
                    <a:lnTo>
                      <a:pt x="81" y="13"/>
                    </a:lnTo>
                    <a:lnTo>
                      <a:pt x="83" y="14"/>
                    </a:lnTo>
                    <a:lnTo>
                      <a:pt x="85" y="12"/>
                    </a:lnTo>
                    <a:lnTo>
                      <a:pt x="86" y="14"/>
                    </a:lnTo>
                    <a:lnTo>
                      <a:pt x="86" y="15"/>
                    </a:lnTo>
                    <a:lnTo>
                      <a:pt x="90" y="18"/>
                    </a:lnTo>
                    <a:lnTo>
                      <a:pt x="91" y="19"/>
                    </a:lnTo>
                    <a:lnTo>
                      <a:pt x="94" y="17"/>
                    </a:lnTo>
                    <a:lnTo>
                      <a:pt x="95" y="19"/>
                    </a:lnTo>
                    <a:lnTo>
                      <a:pt x="95" y="22"/>
                    </a:lnTo>
                    <a:lnTo>
                      <a:pt x="95" y="24"/>
                    </a:lnTo>
                    <a:lnTo>
                      <a:pt x="96" y="25"/>
                    </a:lnTo>
                    <a:lnTo>
                      <a:pt x="98" y="26"/>
                    </a:lnTo>
                    <a:lnTo>
                      <a:pt x="100" y="26"/>
                    </a:lnTo>
                    <a:lnTo>
                      <a:pt x="100" y="27"/>
                    </a:lnTo>
                    <a:lnTo>
                      <a:pt x="101" y="27"/>
                    </a:lnTo>
                    <a:lnTo>
                      <a:pt x="103" y="35"/>
                    </a:lnTo>
                    <a:lnTo>
                      <a:pt x="102" y="39"/>
                    </a:lnTo>
                    <a:lnTo>
                      <a:pt x="100" y="41"/>
                    </a:lnTo>
                    <a:lnTo>
                      <a:pt x="99" y="44"/>
                    </a:lnTo>
                    <a:lnTo>
                      <a:pt x="101" y="45"/>
                    </a:lnTo>
                    <a:lnTo>
                      <a:pt x="105" y="49"/>
                    </a:lnTo>
                    <a:lnTo>
                      <a:pt x="104" y="52"/>
                    </a:lnTo>
                    <a:lnTo>
                      <a:pt x="104" y="54"/>
                    </a:lnTo>
                    <a:lnTo>
                      <a:pt x="106" y="55"/>
                    </a:lnTo>
                    <a:lnTo>
                      <a:pt x="106" y="58"/>
                    </a:lnTo>
                    <a:lnTo>
                      <a:pt x="106" y="59"/>
                    </a:lnTo>
                    <a:lnTo>
                      <a:pt x="106" y="61"/>
                    </a:lnTo>
                    <a:lnTo>
                      <a:pt x="105" y="62"/>
                    </a:lnTo>
                    <a:lnTo>
                      <a:pt x="105" y="64"/>
                    </a:lnTo>
                    <a:lnTo>
                      <a:pt x="106" y="66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0" y="74"/>
                    </a:lnTo>
                    <a:lnTo>
                      <a:pt x="107" y="80"/>
                    </a:lnTo>
                    <a:lnTo>
                      <a:pt x="107" y="81"/>
                    </a:lnTo>
                    <a:lnTo>
                      <a:pt x="105" y="80"/>
                    </a:lnTo>
                    <a:lnTo>
                      <a:pt x="105" y="78"/>
                    </a:lnTo>
                    <a:lnTo>
                      <a:pt x="103" y="77"/>
                    </a:lnTo>
                    <a:lnTo>
                      <a:pt x="101" y="78"/>
                    </a:lnTo>
                    <a:lnTo>
                      <a:pt x="102" y="80"/>
                    </a:lnTo>
                    <a:lnTo>
                      <a:pt x="101" y="80"/>
                    </a:lnTo>
                    <a:lnTo>
                      <a:pt x="100" y="81"/>
                    </a:lnTo>
                    <a:lnTo>
                      <a:pt x="97" y="82"/>
                    </a:lnTo>
                    <a:lnTo>
                      <a:pt x="96" y="83"/>
                    </a:lnTo>
                    <a:lnTo>
                      <a:pt x="92" y="83"/>
                    </a:lnTo>
                    <a:lnTo>
                      <a:pt x="91" y="85"/>
                    </a:lnTo>
                    <a:lnTo>
                      <a:pt x="90" y="84"/>
                    </a:lnTo>
                    <a:lnTo>
                      <a:pt x="88" y="85"/>
                    </a:lnTo>
                    <a:lnTo>
                      <a:pt x="88" y="87"/>
                    </a:lnTo>
                    <a:lnTo>
                      <a:pt x="86" y="87"/>
                    </a:lnTo>
                    <a:lnTo>
                      <a:pt x="85" y="89"/>
                    </a:lnTo>
                    <a:lnTo>
                      <a:pt x="83" y="89"/>
                    </a:lnTo>
                    <a:lnTo>
                      <a:pt x="81" y="90"/>
                    </a:lnTo>
                    <a:lnTo>
                      <a:pt x="79" y="90"/>
                    </a:lnTo>
                    <a:lnTo>
                      <a:pt x="78" y="92"/>
                    </a:lnTo>
                    <a:lnTo>
                      <a:pt x="76" y="93"/>
                    </a:lnTo>
                    <a:lnTo>
                      <a:pt x="77" y="93"/>
                    </a:lnTo>
                    <a:lnTo>
                      <a:pt x="78" y="97"/>
                    </a:lnTo>
                    <a:lnTo>
                      <a:pt x="80" y="98"/>
                    </a:lnTo>
                    <a:lnTo>
                      <a:pt x="79" y="100"/>
                    </a:lnTo>
                    <a:lnTo>
                      <a:pt x="79" y="103"/>
                    </a:lnTo>
                    <a:lnTo>
                      <a:pt x="80" y="104"/>
                    </a:lnTo>
                    <a:lnTo>
                      <a:pt x="80" y="106"/>
                    </a:lnTo>
                    <a:lnTo>
                      <a:pt x="81" y="107"/>
                    </a:lnTo>
                    <a:lnTo>
                      <a:pt x="84" y="109"/>
                    </a:lnTo>
                    <a:lnTo>
                      <a:pt x="85" y="109"/>
                    </a:lnTo>
                    <a:lnTo>
                      <a:pt x="88" y="113"/>
                    </a:lnTo>
                    <a:lnTo>
                      <a:pt x="90" y="115"/>
                    </a:lnTo>
                    <a:lnTo>
                      <a:pt x="91" y="116"/>
                    </a:lnTo>
                    <a:lnTo>
                      <a:pt x="93" y="115"/>
                    </a:lnTo>
                    <a:lnTo>
                      <a:pt x="94" y="117"/>
                    </a:lnTo>
                    <a:lnTo>
                      <a:pt x="95" y="117"/>
                    </a:lnTo>
                    <a:lnTo>
                      <a:pt x="97" y="122"/>
                    </a:lnTo>
                    <a:lnTo>
                      <a:pt x="93" y="125"/>
                    </a:lnTo>
                    <a:lnTo>
                      <a:pt x="91" y="123"/>
                    </a:lnTo>
                    <a:lnTo>
                      <a:pt x="90" y="124"/>
                    </a:lnTo>
                    <a:lnTo>
                      <a:pt x="90" y="126"/>
                    </a:lnTo>
                    <a:lnTo>
                      <a:pt x="89" y="128"/>
                    </a:lnTo>
                    <a:lnTo>
                      <a:pt x="84" y="130"/>
                    </a:lnTo>
                    <a:lnTo>
                      <a:pt x="82" y="132"/>
                    </a:lnTo>
                    <a:lnTo>
                      <a:pt x="85" y="137"/>
                    </a:lnTo>
                    <a:lnTo>
                      <a:pt x="84" y="139"/>
                    </a:lnTo>
                    <a:lnTo>
                      <a:pt x="86" y="139"/>
                    </a:lnTo>
                    <a:lnTo>
                      <a:pt x="86" y="140"/>
                    </a:lnTo>
                    <a:lnTo>
                      <a:pt x="85" y="143"/>
                    </a:lnTo>
                    <a:lnTo>
                      <a:pt x="85" y="143"/>
                    </a:lnTo>
                    <a:lnTo>
                      <a:pt x="83" y="142"/>
                    </a:lnTo>
                    <a:lnTo>
                      <a:pt x="83" y="141"/>
                    </a:lnTo>
                    <a:lnTo>
                      <a:pt x="82" y="140"/>
                    </a:lnTo>
                    <a:lnTo>
                      <a:pt x="79" y="140"/>
                    </a:lnTo>
                    <a:lnTo>
                      <a:pt x="78" y="139"/>
                    </a:lnTo>
                    <a:lnTo>
                      <a:pt x="76" y="139"/>
                    </a:lnTo>
                    <a:lnTo>
                      <a:pt x="75" y="141"/>
                    </a:lnTo>
                    <a:lnTo>
                      <a:pt x="68" y="141"/>
                    </a:lnTo>
                    <a:lnTo>
                      <a:pt x="68" y="142"/>
                    </a:lnTo>
                    <a:lnTo>
                      <a:pt x="66" y="143"/>
                    </a:lnTo>
                    <a:lnTo>
                      <a:pt x="66" y="144"/>
                    </a:lnTo>
                    <a:lnTo>
                      <a:pt x="64" y="144"/>
                    </a:lnTo>
                    <a:lnTo>
                      <a:pt x="60" y="145"/>
                    </a:lnTo>
                    <a:lnTo>
                      <a:pt x="60" y="143"/>
                    </a:lnTo>
                    <a:lnTo>
                      <a:pt x="59" y="142"/>
                    </a:lnTo>
                    <a:lnTo>
                      <a:pt x="57" y="142"/>
                    </a:lnTo>
                    <a:lnTo>
                      <a:pt x="55" y="142"/>
                    </a:lnTo>
                    <a:lnTo>
                      <a:pt x="54" y="142"/>
                    </a:lnTo>
                    <a:lnTo>
                      <a:pt x="54" y="144"/>
                    </a:lnTo>
                    <a:lnTo>
                      <a:pt x="52" y="147"/>
                    </a:lnTo>
                    <a:lnTo>
                      <a:pt x="51" y="147"/>
                    </a:lnTo>
                    <a:lnTo>
                      <a:pt x="51" y="145"/>
                    </a:lnTo>
                    <a:lnTo>
                      <a:pt x="50" y="145"/>
                    </a:lnTo>
                    <a:lnTo>
                      <a:pt x="50" y="143"/>
                    </a:lnTo>
                    <a:lnTo>
                      <a:pt x="49" y="143"/>
                    </a:lnTo>
                    <a:lnTo>
                      <a:pt x="48" y="142"/>
                    </a:lnTo>
                    <a:lnTo>
                      <a:pt x="47" y="142"/>
                    </a:lnTo>
                    <a:lnTo>
                      <a:pt x="46" y="141"/>
                    </a:lnTo>
                    <a:lnTo>
                      <a:pt x="45" y="142"/>
                    </a:lnTo>
                    <a:lnTo>
                      <a:pt x="43" y="142"/>
                    </a:lnTo>
                    <a:lnTo>
                      <a:pt x="40" y="140"/>
                    </a:lnTo>
                    <a:lnTo>
                      <a:pt x="35" y="140"/>
                    </a:lnTo>
                    <a:lnTo>
                      <a:pt x="34" y="139"/>
                    </a:lnTo>
                    <a:lnTo>
                      <a:pt x="33" y="139"/>
                    </a:lnTo>
                    <a:lnTo>
                      <a:pt x="33" y="138"/>
                    </a:lnTo>
                    <a:lnTo>
                      <a:pt x="30" y="140"/>
                    </a:lnTo>
                    <a:lnTo>
                      <a:pt x="31" y="141"/>
                    </a:lnTo>
                    <a:lnTo>
                      <a:pt x="29" y="141"/>
                    </a:lnTo>
                    <a:lnTo>
                      <a:pt x="27" y="140"/>
                    </a:lnTo>
                    <a:lnTo>
                      <a:pt x="24" y="142"/>
                    </a:lnTo>
                    <a:lnTo>
                      <a:pt x="23" y="141"/>
                    </a:lnTo>
                    <a:lnTo>
                      <a:pt x="21" y="142"/>
                    </a:lnTo>
                    <a:lnTo>
                      <a:pt x="20" y="141"/>
                    </a:lnTo>
                    <a:close/>
                    <a:moveTo>
                      <a:pt x="100" y="23"/>
                    </a:moveTo>
                    <a:lnTo>
                      <a:pt x="99" y="22"/>
                    </a:lnTo>
                    <a:lnTo>
                      <a:pt x="98" y="22"/>
                    </a:lnTo>
                    <a:lnTo>
                      <a:pt x="96" y="23"/>
                    </a:lnTo>
                    <a:lnTo>
                      <a:pt x="95" y="20"/>
                    </a:lnTo>
                    <a:lnTo>
                      <a:pt x="95" y="18"/>
                    </a:lnTo>
                    <a:lnTo>
                      <a:pt x="99" y="21"/>
                    </a:lnTo>
                    <a:lnTo>
                      <a:pt x="100" y="2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60" name="Freeform 560"/>
              <p:cNvSpPr>
                <a:spLocks/>
              </p:cNvSpPr>
              <p:nvPr/>
            </p:nvSpPr>
            <p:spPr bwMode="auto">
              <a:xfrm>
                <a:off x="3224" y="2254"/>
                <a:ext cx="110" cy="147"/>
              </a:xfrm>
              <a:custGeom>
                <a:avLst/>
                <a:gdLst/>
                <a:ahLst/>
                <a:cxnLst>
                  <a:cxn ang="0">
                    <a:pos x="20" y="133"/>
                  </a:cxn>
                  <a:cxn ang="0">
                    <a:pos x="22" y="123"/>
                  </a:cxn>
                  <a:cxn ang="0">
                    <a:pos x="19" y="114"/>
                  </a:cxn>
                  <a:cxn ang="0">
                    <a:pos x="13" y="114"/>
                  </a:cxn>
                  <a:cxn ang="0">
                    <a:pos x="7" y="108"/>
                  </a:cxn>
                  <a:cxn ang="0">
                    <a:pos x="5" y="101"/>
                  </a:cxn>
                  <a:cxn ang="0">
                    <a:pos x="5" y="88"/>
                  </a:cxn>
                  <a:cxn ang="0">
                    <a:pos x="1" y="79"/>
                  </a:cxn>
                  <a:cxn ang="0">
                    <a:pos x="3" y="76"/>
                  </a:cxn>
                  <a:cxn ang="0">
                    <a:pos x="3" y="68"/>
                  </a:cxn>
                  <a:cxn ang="0">
                    <a:pos x="3" y="63"/>
                  </a:cxn>
                  <a:cxn ang="0">
                    <a:pos x="11" y="60"/>
                  </a:cxn>
                  <a:cxn ang="0">
                    <a:pos x="13" y="51"/>
                  </a:cxn>
                  <a:cxn ang="0">
                    <a:pos x="11" y="47"/>
                  </a:cxn>
                  <a:cxn ang="0">
                    <a:pos x="15" y="36"/>
                  </a:cxn>
                  <a:cxn ang="0">
                    <a:pos x="15" y="28"/>
                  </a:cxn>
                  <a:cxn ang="0">
                    <a:pos x="26" y="28"/>
                  </a:cxn>
                  <a:cxn ang="0">
                    <a:pos x="28" y="32"/>
                  </a:cxn>
                  <a:cxn ang="0">
                    <a:pos x="32" y="30"/>
                  </a:cxn>
                  <a:cxn ang="0">
                    <a:pos x="39" y="24"/>
                  </a:cxn>
                  <a:cxn ang="0">
                    <a:pos x="35" y="18"/>
                  </a:cxn>
                  <a:cxn ang="0">
                    <a:pos x="33" y="15"/>
                  </a:cxn>
                  <a:cxn ang="0">
                    <a:pos x="34" y="7"/>
                  </a:cxn>
                  <a:cxn ang="0">
                    <a:pos x="43" y="0"/>
                  </a:cxn>
                  <a:cxn ang="0">
                    <a:pos x="49" y="9"/>
                  </a:cxn>
                  <a:cxn ang="0">
                    <a:pos x="52" y="12"/>
                  </a:cxn>
                  <a:cxn ang="0">
                    <a:pos x="62" y="13"/>
                  </a:cxn>
                  <a:cxn ang="0">
                    <a:pos x="58" y="20"/>
                  </a:cxn>
                  <a:cxn ang="0">
                    <a:pos x="66" y="22"/>
                  </a:cxn>
                  <a:cxn ang="0">
                    <a:pos x="81" y="13"/>
                  </a:cxn>
                  <a:cxn ang="0">
                    <a:pos x="86" y="15"/>
                  </a:cxn>
                  <a:cxn ang="0">
                    <a:pos x="95" y="19"/>
                  </a:cxn>
                  <a:cxn ang="0">
                    <a:pos x="98" y="26"/>
                  </a:cxn>
                  <a:cxn ang="0">
                    <a:pos x="103" y="35"/>
                  </a:cxn>
                  <a:cxn ang="0">
                    <a:pos x="101" y="45"/>
                  </a:cxn>
                  <a:cxn ang="0">
                    <a:pos x="106" y="55"/>
                  </a:cxn>
                  <a:cxn ang="0">
                    <a:pos x="105" y="62"/>
                  </a:cxn>
                  <a:cxn ang="0">
                    <a:pos x="108" y="70"/>
                  </a:cxn>
                  <a:cxn ang="0">
                    <a:pos x="105" y="80"/>
                  </a:cxn>
                  <a:cxn ang="0">
                    <a:pos x="102" y="80"/>
                  </a:cxn>
                  <a:cxn ang="0">
                    <a:pos x="96" y="83"/>
                  </a:cxn>
                  <a:cxn ang="0">
                    <a:pos x="88" y="85"/>
                  </a:cxn>
                  <a:cxn ang="0">
                    <a:pos x="83" y="89"/>
                  </a:cxn>
                  <a:cxn ang="0">
                    <a:pos x="76" y="93"/>
                  </a:cxn>
                  <a:cxn ang="0">
                    <a:pos x="79" y="100"/>
                  </a:cxn>
                  <a:cxn ang="0">
                    <a:pos x="81" y="107"/>
                  </a:cxn>
                  <a:cxn ang="0">
                    <a:pos x="90" y="115"/>
                  </a:cxn>
                  <a:cxn ang="0">
                    <a:pos x="95" y="117"/>
                  </a:cxn>
                  <a:cxn ang="0">
                    <a:pos x="90" y="124"/>
                  </a:cxn>
                  <a:cxn ang="0">
                    <a:pos x="82" y="132"/>
                  </a:cxn>
                  <a:cxn ang="0">
                    <a:pos x="86" y="140"/>
                  </a:cxn>
                  <a:cxn ang="0">
                    <a:pos x="83" y="141"/>
                  </a:cxn>
                  <a:cxn ang="0">
                    <a:pos x="76" y="139"/>
                  </a:cxn>
                  <a:cxn ang="0">
                    <a:pos x="66" y="143"/>
                  </a:cxn>
                  <a:cxn ang="0">
                    <a:pos x="60" y="143"/>
                  </a:cxn>
                  <a:cxn ang="0">
                    <a:pos x="54" y="142"/>
                  </a:cxn>
                  <a:cxn ang="0">
                    <a:pos x="51" y="145"/>
                  </a:cxn>
                  <a:cxn ang="0">
                    <a:pos x="48" y="142"/>
                  </a:cxn>
                  <a:cxn ang="0">
                    <a:pos x="43" y="142"/>
                  </a:cxn>
                  <a:cxn ang="0">
                    <a:pos x="33" y="139"/>
                  </a:cxn>
                  <a:cxn ang="0">
                    <a:pos x="29" y="141"/>
                  </a:cxn>
                  <a:cxn ang="0">
                    <a:pos x="21" y="142"/>
                  </a:cxn>
                </a:cxnLst>
                <a:rect l="0" t="0" r="r" b="b"/>
                <a:pathLst>
                  <a:path w="110" h="147">
                    <a:moveTo>
                      <a:pt x="20" y="141"/>
                    </a:moveTo>
                    <a:lnTo>
                      <a:pt x="19" y="139"/>
                    </a:lnTo>
                    <a:lnTo>
                      <a:pt x="20" y="134"/>
                    </a:lnTo>
                    <a:lnTo>
                      <a:pt x="20" y="133"/>
                    </a:lnTo>
                    <a:lnTo>
                      <a:pt x="20" y="131"/>
                    </a:lnTo>
                    <a:lnTo>
                      <a:pt x="22" y="128"/>
                    </a:lnTo>
                    <a:lnTo>
                      <a:pt x="22" y="125"/>
                    </a:lnTo>
                    <a:lnTo>
                      <a:pt x="22" y="123"/>
                    </a:lnTo>
                    <a:lnTo>
                      <a:pt x="27" y="117"/>
                    </a:lnTo>
                    <a:lnTo>
                      <a:pt x="24" y="115"/>
                    </a:lnTo>
                    <a:lnTo>
                      <a:pt x="22" y="115"/>
                    </a:lnTo>
                    <a:lnTo>
                      <a:pt x="19" y="114"/>
                    </a:lnTo>
                    <a:lnTo>
                      <a:pt x="19" y="113"/>
                    </a:lnTo>
                    <a:lnTo>
                      <a:pt x="17" y="113"/>
                    </a:lnTo>
                    <a:lnTo>
                      <a:pt x="17" y="113"/>
                    </a:lnTo>
                    <a:lnTo>
                      <a:pt x="13" y="114"/>
                    </a:lnTo>
                    <a:lnTo>
                      <a:pt x="13" y="112"/>
                    </a:lnTo>
                    <a:lnTo>
                      <a:pt x="11" y="113"/>
                    </a:lnTo>
                    <a:lnTo>
                      <a:pt x="9" y="111"/>
                    </a:lnTo>
                    <a:lnTo>
                      <a:pt x="7" y="108"/>
                    </a:lnTo>
                    <a:lnTo>
                      <a:pt x="6" y="105"/>
                    </a:lnTo>
                    <a:lnTo>
                      <a:pt x="8" y="104"/>
                    </a:lnTo>
                    <a:lnTo>
                      <a:pt x="8" y="101"/>
                    </a:lnTo>
                    <a:lnTo>
                      <a:pt x="5" y="101"/>
                    </a:lnTo>
                    <a:lnTo>
                      <a:pt x="3" y="98"/>
                    </a:lnTo>
                    <a:lnTo>
                      <a:pt x="3" y="95"/>
                    </a:lnTo>
                    <a:lnTo>
                      <a:pt x="5" y="92"/>
                    </a:lnTo>
                    <a:lnTo>
                      <a:pt x="5" y="88"/>
                    </a:lnTo>
                    <a:lnTo>
                      <a:pt x="3" y="85"/>
                    </a:lnTo>
                    <a:lnTo>
                      <a:pt x="1" y="83"/>
                    </a:lnTo>
                    <a:lnTo>
                      <a:pt x="2" y="81"/>
                    </a:lnTo>
                    <a:lnTo>
                      <a:pt x="1" y="79"/>
                    </a:lnTo>
                    <a:lnTo>
                      <a:pt x="0" y="79"/>
                    </a:lnTo>
                    <a:lnTo>
                      <a:pt x="1" y="78"/>
                    </a:lnTo>
                    <a:lnTo>
                      <a:pt x="2" y="77"/>
                    </a:lnTo>
                    <a:lnTo>
                      <a:pt x="3" y="76"/>
                    </a:lnTo>
                    <a:lnTo>
                      <a:pt x="2" y="75"/>
                    </a:lnTo>
                    <a:lnTo>
                      <a:pt x="4" y="72"/>
                    </a:lnTo>
                    <a:lnTo>
                      <a:pt x="4" y="71"/>
                    </a:lnTo>
                    <a:lnTo>
                      <a:pt x="3" y="68"/>
                    </a:lnTo>
                    <a:lnTo>
                      <a:pt x="3" y="66"/>
                    </a:lnTo>
                    <a:lnTo>
                      <a:pt x="1" y="65"/>
                    </a:lnTo>
                    <a:lnTo>
                      <a:pt x="1" y="63"/>
                    </a:lnTo>
                    <a:lnTo>
                      <a:pt x="3" y="63"/>
                    </a:lnTo>
                    <a:lnTo>
                      <a:pt x="4" y="62"/>
                    </a:lnTo>
                    <a:lnTo>
                      <a:pt x="6" y="63"/>
                    </a:lnTo>
                    <a:lnTo>
                      <a:pt x="10" y="62"/>
                    </a:lnTo>
                    <a:lnTo>
                      <a:pt x="11" y="60"/>
                    </a:lnTo>
                    <a:lnTo>
                      <a:pt x="12" y="57"/>
                    </a:lnTo>
                    <a:lnTo>
                      <a:pt x="14" y="55"/>
                    </a:lnTo>
                    <a:lnTo>
                      <a:pt x="14" y="52"/>
                    </a:lnTo>
                    <a:lnTo>
                      <a:pt x="13" y="51"/>
                    </a:lnTo>
                    <a:lnTo>
                      <a:pt x="12" y="51"/>
                    </a:lnTo>
                    <a:lnTo>
                      <a:pt x="10" y="50"/>
                    </a:lnTo>
                    <a:lnTo>
                      <a:pt x="10" y="48"/>
                    </a:lnTo>
                    <a:lnTo>
                      <a:pt x="11" y="47"/>
                    </a:lnTo>
                    <a:lnTo>
                      <a:pt x="14" y="47"/>
                    </a:lnTo>
                    <a:lnTo>
                      <a:pt x="14" y="43"/>
                    </a:lnTo>
                    <a:lnTo>
                      <a:pt x="16" y="40"/>
                    </a:lnTo>
                    <a:lnTo>
                      <a:pt x="15" y="36"/>
                    </a:lnTo>
                    <a:lnTo>
                      <a:pt x="16" y="35"/>
                    </a:lnTo>
                    <a:lnTo>
                      <a:pt x="13" y="33"/>
                    </a:lnTo>
                    <a:lnTo>
                      <a:pt x="14" y="29"/>
                    </a:lnTo>
                    <a:lnTo>
                      <a:pt x="15" y="28"/>
                    </a:lnTo>
                    <a:lnTo>
                      <a:pt x="17" y="27"/>
                    </a:lnTo>
                    <a:lnTo>
                      <a:pt x="24" y="27"/>
                    </a:lnTo>
                    <a:lnTo>
                      <a:pt x="25" y="27"/>
                    </a:lnTo>
                    <a:lnTo>
                      <a:pt x="26" y="28"/>
                    </a:lnTo>
                    <a:lnTo>
                      <a:pt x="27" y="31"/>
                    </a:lnTo>
                    <a:lnTo>
                      <a:pt x="26" y="32"/>
                    </a:lnTo>
                    <a:lnTo>
                      <a:pt x="28" y="33"/>
                    </a:lnTo>
                    <a:lnTo>
                      <a:pt x="28" y="32"/>
                    </a:lnTo>
                    <a:lnTo>
                      <a:pt x="29" y="31"/>
                    </a:lnTo>
                    <a:lnTo>
                      <a:pt x="28" y="29"/>
                    </a:lnTo>
                    <a:lnTo>
                      <a:pt x="29" y="29"/>
                    </a:lnTo>
                    <a:lnTo>
                      <a:pt x="32" y="30"/>
                    </a:lnTo>
                    <a:lnTo>
                      <a:pt x="31" y="27"/>
                    </a:lnTo>
                    <a:lnTo>
                      <a:pt x="32" y="23"/>
                    </a:lnTo>
                    <a:lnTo>
                      <a:pt x="35" y="24"/>
                    </a:lnTo>
                    <a:lnTo>
                      <a:pt x="39" y="24"/>
                    </a:lnTo>
                    <a:lnTo>
                      <a:pt x="36" y="22"/>
                    </a:lnTo>
                    <a:lnTo>
                      <a:pt x="35" y="20"/>
                    </a:lnTo>
                    <a:lnTo>
                      <a:pt x="37" y="19"/>
                    </a:lnTo>
                    <a:lnTo>
                      <a:pt x="35" y="18"/>
                    </a:lnTo>
                    <a:lnTo>
                      <a:pt x="35" y="16"/>
                    </a:lnTo>
                    <a:lnTo>
                      <a:pt x="36" y="16"/>
                    </a:lnTo>
                    <a:lnTo>
                      <a:pt x="36" y="14"/>
                    </a:lnTo>
                    <a:lnTo>
                      <a:pt x="33" y="15"/>
                    </a:lnTo>
                    <a:lnTo>
                      <a:pt x="32" y="14"/>
                    </a:lnTo>
                    <a:lnTo>
                      <a:pt x="36" y="12"/>
                    </a:lnTo>
                    <a:lnTo>
                      <a:pt x="37" y="11"/>
                    </a:lnTo>
                    <a:lnTo>
                      <a:pt x="34" y="7"/>
                    </a:lnTo>
                    <a:lnTo>
                      <a:pt x="33" y="3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43" y="0"/>
                    </a:lnTo>
                    <a:lnTo>
                      <a:pt x="45" y="1"/>
                    </a:lnTo>
                    <a:lnTo>
                      <a:pt x="48" y="4"/>
                    </a:lnTo>
                    <a:lnTo>
                      <a:pt x="49" y="7"/>
                    </a:lnTo>
                    <a:lnTo>
                      <a:pt x="49" y="9"/>
                    </a:lnTo>
                    <a:lnTo>
                      <a:pt x="48" y="11"/>
                    </a:lnTo>
                    <a:lnTo>
                      <a:pt x="50" y="10"/>
                    </a:lnTo>
                    <a:lnTo>
                      <a:pt x="51" y="12"/>
                    </a:lnTo>
                    <a:lnTo>
                      <a:pt x="52" y="12"/>
                    </a:lnTo>
                    <a:lnTo>
                      <a:pt x="54" y="12"/>
                    </a:lnTo>
                    <a:lnTo>
                      <a:pt x="55" y="13"/>
                    </a:lnTo>
                    <a:lnTo>
                      <a:pt x="57" y="14"/>
                    </a:lnTo>
                    <a:lnTo>
                      <a:pt x="62" y="13"/>
                    </a:lnTo>
                    <a:lnTo>
                      <a:pt x="62" y="15"/>
                    </a:lnTo>
                    <a:lnTo>
                      <a:pt x="62" y="16"/>
                    </a:lnTo>
                    <a:lnTo>
                      <a:pt x="62" y="17"/>
                    </a:lnTo>
                    <a:lnTo>
                      <a:pt x="58" y="20"/>
                    </a:lnTo>
                    <a:lnTo>
                      <a:pt x="60" y="22"/>
                    </a:lnTo>
                    <a:lnTo>
                      <a:pt x="63" y="20"/>
                    </a:lnTo>
                    <a:lnTo>
                      <a:pt x="64" y="22"/>
                    </a:lnTo>
                    <a:lnTo>
                      <a:pt x="66" y="22"/>
                    </a:lnTo>
                    <a:lnTo>
                      <a:pt x="68" y="18"/>
                    </a:lnTo>
                    <a:lnTo>
                      <a:pt x="74" y="17"/>
                    </a:lnTo>
                    <a:lnTo>
                      <a:pt x="77" y="15"/>
                    </a:lnTo>
                    <a:lnTo>
                      <a:pt x="81" y="13"/>
                    </a:lnTo>
                    <a:lnTo>
                      <a:pt x="83" y="14"/>
                    </a:lnTo>
                    <a:lnTo>
                      <a:pt x="85" y="12"/>
                    </a:lnTo>
                    <a:lnTo>
                      <a:pt x="86" y="14"/>
                    </a:lnTo>
                    <a:lnTo>
                      <a:pt x="86" y="15"/>
                    </a:lnTo>
                    <a:lnTo>
                      <a:pt x="90" y="18"/>
                    </a:lnTo>
                    <a:lnTo>
                      <a:pt x="91" y="19"/>
                    </a:lnTo>
                    <a:lnTo>
                      <a:pt x="94" y="17"/>
                    </a:lnTo>
                    <a:lnTo>
                      <a:pt x="95" y="19"/>
                    </a:lnTo>
                    <a:lnTo>
                      <a:pt x="95" y="22"/>
                    </a:lnTo>
                    <a:lnTo>
                      <a:pt x="95" y="24"/>
                    </a:lnTo>
                    <a:lnTo>
                      <a:pt x="96" y="25"/>
                    </a:lnTo>
                    <a:lnTo>
                      <a:pt x="98" y="26"/>
                    </a:lnTo>
                    <a:lnTo>
                      <a:pt x="100" y="26"/>
                    </a:lnTo>
                    <a:lnTo>
                      <a:pt x="100" y="27"/>
                    </a:lnTo>
                    <a:lnTo>
                      <a:pt x="101" y="27"/>
                    </a:lnTo>
                    <a:lnTo>
                      <a:pt x="103" y="35"/>
                    </a:lnTo>
                    <a:lnTo>
                      <a:pt x="102" y="39"/>
                    </a:lnTo>
                    <a:lnTo>
                      <a:pt x="100" y="41"/>
                    </a:lnTo>
                    <a:lnTo>
                      <a:pt x="99" y="44"/>
                    </a:lnTo>
                    <a:lnTo>
                      <a:pt x="101" y="45"/>
                    </a:lnTo>
                    <a:lnTo>
                      <a:pt x="105" y="49"/>
                    </a:lnTo>
                    <a:lnTo>
                      <a:pt x="104" y="52"/>
                    </a:lnTo>
                    <a:lnTo>
                      <a:pt x="104" y="54"/>
                    </a:lnTo>
                    <a:lnTo>
                      <a:pt x="106" y="55"/>
                    </a:lnTo>
                    <a:lnTo>
                      <a:pt x="106" y="58"/>
                    </a:lnTo>
                    <a:lnTo>
                      <a:pt x="106" y="59"/>
                    </a:lnTo>
                    <a:lnTo>
                      <a:pt x="106" y="61"/>
                    </a:lnTo>
                    <a:lnTo>
                      <a:pt x="105" y="62"/>
                    </a:lnTo>
                    <a:lnTo>
                      <a:pt x="105" y="64"/>
                    </a:lnTo>
                    <a:lnTo>
                      <a:pt x="106" y="66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0" y="74"/>
                    </a:lnTo>
                    <a:lnTo>
                      <a:pt x="107" y="80"/>
                    </a:lnTo>
                    <a:lnTo>
                      <a:pt x="107" y="81"/>
                    </a:lnTo>
                    <a:lnTo>
                      <a:pt x="105" y="80"/>
                    </a:lnTo>
                    <a:lnTo>
                      <a:pt x="105" y="78"/>
                    </a:lnTo>
                    <a:lnTo>
                      <a:pt x="103" y="77"/>
                    </a:lnTo>
                    <a:lnTo>
                      <a:pt x="101" y="78"/>
                    </a:lnTo>
                    <a:lnTo>
                      <a:pt x="102" y="80"/>
                    </a:lnTo>
                    <a:lnTo>
                      <a:pt x="101" y="80"/>
                    </a:lnTo>
                    <a:lnTo>
                      <a:pt x="100" y="81"/>
                    </a:lnTo>
                    <a:lnTo>
                      <a:pt x="97" y="82"/>
                    </a:lnTo>
                    <a:lnTo>
                      <a:pt x="96" y="83"/>
                    </a:lnTo>
                    <a:lnTo>
                      <a:pt x="92" y="83"/>
                    </a:lnTo>
                    <a:lnTo>
                      <a:pt x="91" y="85"/>
                    </a:lnTo>
                    <a:lnTo>
                      <a:pt x="90" y="84"/>
                    </a:lnTo>
                    <a:lnTo>
                      <a:pt x="88" y="85"/>
                    </a:lnTo>
                    <a:lnTo>
                      <a:pt x="88" y="87"/>
                    </a:lnTo>
                    <a:lnTo>
                      <a:pt x="86" y="87"/>
                    </a:lnTo>
                    <a:lnTo>
                      <a:pt x="85" y="89"/>
                    </a:lnTo>
                    <a:lnTo>
                      <a:pt x="83" y="89"/>
                    </a:lnTo>
                    <a:lnTo>
                      <a:pt x="81" y="90"/>
                    </a:lnTo>
                    <a:lnTo>
                      <a:pt x="79" y="90"/>
                    </a:lnTo>
                    <a:lnTo>
                      <a:pt x="78" y="92"/>
                    </a:lnTo>
                    <a:lnTo>
                      <a:pt x="76" y="93"/>
                    </a:lnTo>
                    <a:lnTo>
                      <a:pt x="77" y="93"/>
                    </a:lnTo>
                    <a:lnTo>
                      <a:pt x="78" y="97"/>
                    </a:lnTo>
                    <a:lnTo>
                      <a:pt x="80" y="98"/>
                    </a:lnTo>
                    <a:lnTo>
                      <a:pt x="79" y="100"/>
                    </a:lnTo>
                    <a:lnTo>
                      <a:pt x="79" y="103"/>
                    </a:lnTo>
                    <a:lnTo>
                      <a:pt x="80" y="104"/>
                    </a:lnTo>
                    <a:lnTo>
                      <a:pt x="80" y="106"/>
                    </a:lnTo>
                    <a:lnTo>
                      <a:pt x="81" y="107"/>
                    </a:lnTo>
                    <a:lnTo>
                      <a:pt x="84" y="109"/>
                    </a:lnTo>
                    <a:lnTo>
                      <a:pt x="85" y="109"/>
                    </a:lnTo>
                    <a:lnTo>
                      <a:pt x="88" y="113"/>
                    </a:lnTo>
                    <a:lnTo>
                      <a:pt x="90" y="115"/>
                    </a:lnTo>
                    <a:lnTo>
                      <a:pt x="91" y="116"/>
                    </a:lnTo>
                    <a:lnTo>
                      <a:pt x="93" y="115"/>
                    </a:lnTo>
                    <a:lnTo>
                      <a:pt x="94" y="117"/>
                    </a:lnTo>
                    <a:lnTo>
                      <a:pt x="95" y="117"/>
                    </a:lnTo>
                    <a:lnTo>
                      <a:pt x="97" y="122"/>
                    </a:lnTo>
                    <a:lnTo>
                      <a:pt x="93" y="125"/>
                    </a:lnTo>
                    <a:lnTo>
                      <a:pt x="91" y="123"/>
                    </a:lnTo>
                    <a:lnTo>
                      <a:pt x="90" y="124"/>
                    </a:lnTo>
                    <a:lnTo>
                      <a:pt x="90" y="126"/>
                    </a:lnTo>
                    <a:lnTo>
                      <a:pt x="89" y="128"/>
                    </a:lnTo>
                    <a:lnTo>
                      <a:pt x="84" y="130"/>
                    </a:lnTo>
                    <a:lnTo>
                      <a:pt x="82" y="132"/>
                    </a:lnTo>
                    <a:lnTo>
                      <a:pt x="85" y="137"/>
                    </a:lnTo>
                    <a:lnTo>
                      <a:pt x="84" y="139"/>
                    </a:lnTo>
                    <a:lnTo>
                      <a:pt x="86" y="139"/>
                    </a:lnTo>
                    <a:lnTo>
                      <a:pt x="86" y="140"/>
                    </a:lnTo>
                    <a:lnTo>
                      <a:pt x="85" y="143"/>
                    </a:lnTo>
                    <a:lnTo>
                      <a:pt x="85" y="143"/>
                    </a:lnTo>
                    <a:lnTo>
                      <a:pt x="83" y="142"/>
                    </a:lnTo>
                    <a:lnTo>
                      <a:pt x="83" y="141"/>
                    </a:lnTo>
                    <a:lnTo>
                      <a:pt x="82" y="140"/>
                    </a:lnTo>
                    <a:lnTo>
                      <a:pt x="79" y="140"/>
                    </a:lnTo>
                    <a:lnTo>
                      <a:pt x="78" y="139"/>
                    </a:lnTo>
                    <a:lnTo>
                      <a:pt x="76" y="139"/>
                    </a:lnTo>
                    <a:lnTo>
                      <a:pt x="75" y="141"/>
                    </a:lnTo>
                    <a:lnTo>
                      <a:pt x="68" y="141"/>
                    </a:lnTo>
                    <a:lnTo>
                      <a:pt x="68" y="142"/>
                    </a:lnTo>
                    <a:lnTo>
                      <a:pt x="66" y="143"/>
                    </a:lnTo>
                    <a:lnTo>
                      <a:pt x="66" y="144"/>
                    </a:lnTo>
                    <a:lnTo>
                      <a:pt x="64" y="144"/>
                    </a:lnTo>
                    <a:lnTo>
                      <a:pt x="60" y="145"/>
                    </a:lnTo>
                    <a:lnTo>
                      <a:pt x="60" y="143"/>
                    </a:lnTo>
                    <a:lnTo>
                      <a:pt x="59" y="142"/>
                    </a:lnTo>
                    <a:lnTo>
                      <a:pt x="57" y="142"/>
                    </a:lnTo>
                    <a:lnTo>
                      <a:pt x="55" y="142"/>
                    </a:lnTo>
                    <a:lnTo>
                      <a:pt x="54" y="142"/>
                    </a:lnTo>
                    <a:lnTo>
                      <a:pt x="54" y="144"/>
                    </a:lnTo>
                    <a:lnTo>
                      <a:pt x="52" y="147"/>
                    </a:lnTo>
                    <a:lnTo>
                      <a:pt x="51" y="147"/>
                    </a:lnTo>
                    <a:lnTo>
                      <a:pt x="51" y="145"/>
                    </a:lnTo>
                    <a:lnTo>
                      <a:pt x="50" y="145"/>
                    </a:lnTo>
                    <a:lnTo>
                      <a:pt x="50" y="143"/>
                    </a:lnTo>
                    <a:lnTo>
                      <a:pt x="49" y="143"/>
                    </a:lnTo>
                    <a:lnTo>
                      <a:pt x="48" y="142"/>
                    </a:lnTo>
                    <a:lnTo>
                      <a:pt x="47" y="142"/>
                    </a:lnTo>
                    <a:lnTo>
                      <a:pt x="46" y="141"/>
                    </a:lnTo>
                    <a:lnTo>
                      <a:pt x="45" y="142"/>
                    </a:lnTo>
                    <a:lnTo>
                      <a:pt x="43" y="142"/>
                    </a:lnTo>
                    <a:lnTo>
                      <a:pt x="40" y="140"/>
                    </a:lnTo>
                    <a:lnTo>
                      <a:pt x="35" y="140"/>
                    </a:lnTo>
                    <a:lnTo>
                      <a:pt x="34" y="139"/>
                    </a:lnTo>
                    <a:lnTo>
                      <a:pt x="33" y="139"/>
                    </a:lnTo>
                    <a:lnTo>
                      <a:pt x="33" y="138"/>
                    </a:lnTo>
                    <a:lnTo>
                      <a:pt x="30" y="140"/>
                    </a:lnTo>
                    <a:lnTo>
                      <a:pt x="31" y="141"/>
                    </a:lnTo>
                    <a:lnTo>
                      <a:pt x="29" y="141"/>
                    </a:lnTo>
                    <a:lnTo>
                      <a:pt x="27" y="140"/>
                    </a:lnTo>
                    <a:lnTo>
                      <a:pt x="24" y="142"/>
                    </a:lnTo>
                    <a:lnTo>
                      <a:pt x="23" y="141"/>
                    </a:lnTo>
                    <a:lnTo>
                      <a:pt x="21" y="142"/>
                    </a:lnTo>
                    <a:lnTo>
                      <a:pt x="20" y="141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61" name="Freeform 561"/>
              <p:cNvSpPr>
                <a:spLocks/>
              </p:cNvSpPr>
              <p:nvPr/>
            </p:nvSpPr>
            <p:spPr bwMode="auto">
              <a:xfrm>
                <a:off x="3319" y="2272"/>
                <a:ext cx="5" cy="5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1" y="5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4" y="3"/>
                  </a:cxn>
                  <a:cxn ang="0">
                    <a:pos x="5" y="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4" y="4"/>
                    </a:lnTo>
                    <a:lnTo>
                      <a:pt x="3" y="4"/>
                    </a:lnTo>
                    <a:lnTo>
                      <a:pt x="1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5" y="5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62" name="Freeform 562"/>
              <p:cNvSpPr>
                <a:spLocks/>
              </p:cNvSpPr>
              <p:nvPr/>
            </p:nvSpPr>
            <p:spPr bwMode="auto">
              <a:xfrm>
                <a:off x="2948" y="2703"/>
                <a:ext cx="101" cy="83"/>
              </a:xfrm>
              <a:custGeom>
                <a:avLst/>
                <a:gdLst/>
                <a:ahLst/>
                <a:cxnLst>
                  <a:cxn ang="0">
                    <a:pos x="0" y="83"/>
                  </a:cxn>
                  <a:cxn ang="0">
                    <a:pos x="1" y="79"/>
                  </a:cxn>
                  <a:cxn ang="0">
                    <a:pos x="3" y="74"/>
                  </a:cxn>
                  <a:cxn ang="0">
                    <a:pos x="6" y="71"/>
                  </a:cxn>
                  <a:cxn ang="0">
                    <a:pos x="8" y="67"/>
                  </a:cxn>
                  <a:cxn ang="0">
                    <a:pos x="10" y="64"/>
                  </a:cxn>
                  <a:cxn ang="0">
                    <a:pos x="16" y="50"/>
                  </a:cxn>
                  <a:cxn ang="0">
                    <a:pos x="17" y="48"/>
                  </a:cxn>
                  <a:cxn ang="0">
                    <a:pos x="25" y="41"/>
                  </a:cxn>
                  <a:cxn ang="0">
                    <a:pos x="27" y="38"/>
                  </a:cxn>
                  <a:cxn ang="0">
                    <a:pos x="27" y="33"/>
                  </a:cxn>
                  <a:cxn ang="0">
                    <a:pos x="29" y="26"/>
                  </a:cxn>
                  <a:cxn ang="0">
                    <a:pos x="32" y="20"/>
                  </a:cxn>
                  <a:cxn ang="0">
                    <a:pos x="34" y="18"/>
                  </a:cxn>
                  <a:cxn ang="0">
                    <a:pos x="37" y="16"/>
                  </a:cxn>
                  <a:cxn ang="0">
                    <a:pos x="41" y="13"/>
                  </a:cxn>
                  <a:cxn ang="0">
                    <a:pos x="43" y="10"/>
                  </a:cxn>
                  <a:cxn ang="0">
                    <a:pos x="45" y="6"/>
                  </a:cxn>
                  <a:cxn ang="0">
                    <a:pos x="47" y="0"/>
                  </a:cxn>
                  <a:cxn ang="0">
                    <a:pos x="56" y="0"/>
                  </a:cxn>
                  <a:cxn ang="0">
                    <a:pos x="70" y="0"/>
                  </a:cxn>
                  <a:cxn ang="0">
                    <a:pos x="84" y="0"/>
                  </a:cxn>
                  <a:cxn ang="0">
                    <a:pos x="93" y="0"/>
                  </a:cxn>
                  <a:cxn ang="0">
                    <a:pos x="101" y="0"/>
                  </a:cxn>
                  <a:cxn ang="0">
                    <a:pos x="101" y="5"/>
                  </a:cxn>
                  <a:cxn ang="0">
                    <a:pos x="101" y="16"/>
                  </a:cxn>
                  <a:cxn ang="0">
                    <a:pos x="101" y="20"/>
                  </a:cxn>
                  <a:cxn ang="0">
                    <a:pos x="100" y="22"/>
                  </a:cxn>
                  <a:cxn ang="0">
                    <a:pos x="97" y="22"/>
                  </a:cxn>
                  <a:cxn ang="0">
                    <a:pos x="65" y="22"/>
                  </a:cxn>
                  <a:cxn ang="0">
                    <a:pos x="62" y="23"/>
                  </a:cxn>
                  <a:cxn ang="0">
                    <a:pos x="62" y="26"/>
                  </a:cxn>
                  <a:cxn ang="0">
                    <a:pos x="61" y="39"/>
                  </a:cxn>
                  <a:cxn ang="0">
                    <a:pos x="61" y="55"/>
                  </a:cxn>
                  <a:cxn ang="0">
                    <a:pos x="60" y="55"/>
                  </a:cxn>
                  <a:cxn ang="0">
                    <a:pos x="56" y="57"/>
                  </a:cxn>
                  <a:cxn ang="0">
                    <a:pos x="52" y="59"/>
                  </a:cxn>
                  <a:cxn ang="0">
                    <a:pos x="49" y="61"/>
                  </a:cxn>
                  <a:cxn ang="0">
                    <a:pos x="47" y="64"/>
                  </a:cxn>
                  <a:cxn ang="0">
                    <a:pos x="47" y="68"/>
                  </a:cxn>
                  <a:cxn ang="0">
                    <a:pos x="48" y="77"/>
                  </a:cxn>
                  <a:cxn ang="0">
                    <a:pos x="48" y="83"/>
                  </a:cxn>
                  <a:cxn ang="0">
                    <a:pos x="47" y="83"/>
                  </a:cxn>
                  <a:cxn ang="0">
                    <a:pos x="43" y="83"/>
                  </a:cxn>
                  <a:cxn ang="0">
                    <a:pos x="30" y="83"/>
                  </a:cxn>
                  <a:cxn ang="0">
                    <a:pos x="3" y="83"/>
                  </a:cxn>
                  <a:cxn ang="0">
                    <a:pos x="0" y="83"/>
                  </a:cxn>
                </a:cxnLst>
                <a:rect l="0" t="0" r="r" b="b"/>
                <a:pathLst>
                  <a:path w="101" h="83">
                    <a:moveTo>
                      <a:pt x="0" y="83"/>
                    </a:moveTo>
                    <a:lnTo>
                      <a:pt x="1" y="79"/>
                    </a:lnTo>
                    <a:lnTo>
                      <a:pt x="3" y="74"/>
                    </a:lnTo>
                    <a:lnTo>
                      <a:pt x="6" y="71"/>
                    </a:lnTo>
                    <a:lnTo>
                      <a:pt x="8" y="67"/>
                    </a:lnTo>
                    <a:lnTo>
                      <a:pt x="10" y="64"/>
                    </a:lnTo>
                    <a:lnTo>
                      <a:pt x="16" y="50"/>
                    </a:lnTo>
                    <a:lnTo>
                      <a:pt x="17" y="48"/>
                    </a:lnTo>
                    <a:lnTo>
                      <a:pt x="25" y="41"/>
                    </a:lnTo>
                    <a:lnTo>
                      <a:pt x="27" y="38"/>
                    </a:lnTo>
                    <a:lnTo>
                      <a:pt x="27" y="33"/>
                    </a:lnTo>
                    <a:lnTo>
                      <a:pt x="29" y="26"/>
                    </a:lnTo>
                    <a:lnTo>
                      <a:pt x="32" y="20"/>
                    </a:lnTo>
                    <a:lnTo>
                      <a:pt x="34" y="18"/>
                    </a:lnTo>
                    <a:lnTo>
                      <a:pt x="37" y="16"/>
                    </a:lnTo>
                    <a:lnTo>
                      <a:pt x="41" y="13"/>
                    </a:lnTo>
                    <a:lnTo>
                      <a:pt x="43" y="10"/>
                    </a:lnTo>
                    <a:lnTo>
                      <a:pt x="45" y="6"/>
                    </a:lnTo>
                    <a:lnTo>
                      <a:pt x="47" y="0"/>
                    </a:lnTo>
                    <a:lnTo>
                      <a:pt x="56" y="0"/>
                    </a:lnTo>
                    <a:lnTo>
                      <a:pt x="70" y="0"/>
                    </a:lnTo>
                    <a:lnTo>
                      <a:pt x="84" y="0"/>
                    </a:lnTo>
                    <a:lnTo>
                      <a:pt x="93" y="0"/>
                    </a:lnTo>
                    <a:lnTo>
                      <a:pt x="101" y="0"/>
                    </a:lnTo>
                    <a:lnTo>
                      <a:pt x="101" y="5"/>
                    </a:lnTo>
                    <a:lnTo>
                      <a:pt x="101" y="16"/>
                    </a:lnTo>
                    <a:lnTo>
                      <a:pt x="101" y="20"/>
                    </a:lnTo>
                    <a:lnTo>
                      <a:pt x="100" y="22"/>
                    </a:lnTo>
                    <a:lnTo>
                      <a:pt x="97" y="22"/>
                    </a:lnTo>
                    <a:lnTo>
                      <a:pt x="65" y="22"/>
                    </a:lnTo>
                    <a:lnTo>
                      <a:pt x="62" y="23"/>
                    </a:lnTo>
                    <a:lnTo>
                      <a:pt x="62" y="26"/>
                    </a:lnTo>
                    <a:lnTo>
                      <a:pt x="61" y="39"/>
                    </a:lnTo>
                    <a:lnTo>
                      <a:pt x="61" y="55"/>
                    </a:lnTo>
                    <a:lnTo>
                      <a:pt x="60" y="55"/>
                    </a:lnTo>
                    <a:lnTo>
                      <a:pt x="56" y="57"/>
                    </a:lnTo>
                    <a:lnTo>
                      <a:pt x="52" y="59"/>
                    </a:lnTo>
                    <a:lnTo>
                      <a:pt x="49" y="61"/>
                    </a:lnTo>
                    <a:lnTo>
                      <a:pt x="47" y="64"/>
                    </a:lnTo>
                    <a:lnTo>
                      <a:pt x="47" y="68"/>
                    </a:lnTo>
                    <a:lnTo>
                      <a:pt x="48" y="77"/>
                    </a:lnTo>
                    <a:lnTo>
                      <a:pt x="48" y="83"/>
                    </a:lnTo>
                    <a:lnTo>
                      <a:pt x="47" y="83"/>
                    </a:lnTo>
                    <a:lnTo>
                      <a:pt x="43" y="83"/>
                    </a:lnTo>
                    <a:lnTo>
                      <a:pt x="30" y="83"/>
                    </a:lnTo>
                    <a:lnTo>
                      <a:pt x="3" y="83"/>
                    </a:lnTo>
                    <a:lnTo>
                      <a:pt x="0" y="8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63" name="Freeform 563"/>
              <p:cNvSpPr>
                <a:spLocks/>
              </p:cNvSpPr>
              <p:nvPr/>
            </p:nvSpPr>
            <p:spPr bwMode="auto">
              <a:xfrm>
                <a:off x="2948" y="2703"/>
                <a:ext cx="101" cy="83"/>
              </a:xfrm>
              <a:custGeom>
                <a:avLst/>
                <a:gdLst/>
                <a:ahLst/>
                <a:cxnLst>
                  <a:cxn ang="0">
                    <a:pos x="0" y="83"/>
                  </a:cxn>
                  <a:cxn ang="0">
                    <a:pos x="1" y="79"/>
                  </a:cxn>
                  <a:cxn ang="0">
                    <a:pos x="3" y="74"/>
                  </a:cxn>
                  <a:cxn ang="0">
                    <a:pos x="6" y="71"/>
                  </a:cxn>
                  <a:cxn ang="0">
                    <a:pos x="8" y="67"/>
                  </a:cxn>
                  <a:cxn ang="0">
                    <a:pos x="10" y="64"/>
                  </a:cxn>
                  <a:cxn ang="0">
                    <a:pos x="16" y="50"/>
                  </a:cxn>
                  <a:cxn ang="0">
                    <a:pos x="17" y="48"/>
                  </a:cxn>
                  <a:cxn ang="0">
                    <a:pos x="25" y="41"/>
                  </a:cxn>
                  <a:cxn ang="0">
                    <a:pos x="27" y="38"/>
                  </a:cxn>
                  <a:cxn ang="0">
                    <a:pos x="27" y="33"/>
                  </a:cxn>
                  <a:cxn ang="0">
                    <a:pos x="29" y="26"/>
                  </a:cxn>
                  <a:cxn ang="0">
                    <a:pos x="32" y="20"/>
                  </a:cxn>
                  <a:cxn ang="0">
                    <a:pos x="34" y="18"/>
                  </a:cxn>
                  <a:cxn ang="0">
                    <a:pos x="37" y="16"/>
                  </a:cxn>
                  <a:cxn ang="0">
                    <a:pos x="41" y="13"/>
                  </a:cxn>
                  <a:cxn ang="0">
                    <a:pos x="43" y="10"/>
                  </a:cxn>
                  <a:cxn ang="0">
                    <a:pos x="45" y="6"/>
                  </a:cxn>
                  <a:cxn ang="0">
                    <a:pos x="47" y="0"/>
                  </a:cxn>
                  <a:cxn ang="0">
                    <a:pos x="56" y="0"/>
                  </a:cxn>
                  <a:cxn ang="0">
                    <a:pos x="70" y="0"/>
                  </a:cxn>
                  <a:cxn ang="0">
                    <a:pos x="84" y="0"/>
                  </a:cxn>
                  <a:cxn ang="0">
                    <a:pos x="93" y="0"/>
                  </a:cxn>
                  <a:cxn ang="0">
                    <a:pos x="101" y="0"/>
                  </a:cxn>
                  <a:cxn ang="0">
                    <a:pos x="101" y="5"/>
                  </a:cxn>
                  <a:cxn ang="0">
                    <a:pos x="101" y="16"/>
                  </a:cxn>
                  <a:cxn ang="0">
                    <a:pos x="101" y="20"/>
                  </a:cxn>
                  <a:cxn ang="0">
                    <a:pos x="100" y="22"/>
                  </a:cxn>
                  <a:cxn ang="0">
                    <a:pos x="97" y="22"/>
                  </a:cxn>
                  <a:cxn ang="0">
                    <a:pos x="65" y="22"/>
                  </a:cxn>
                  <a:cxn ang="0">
                    <a:pos x="62" y="23"/>
                  </a:cxn>
                  <a:cxn ang="0">
                    <a:pos x="62" y="26"/>
                  </a:cxn>
                  <a:cxn ang="0">
                    <a:pos x="61" y="39"/>
                  </a:cxn>
                  <a:cxn ang="0">
                    <a:pos x="61" y="55"/>
                  </a:cxn>
                  <a:cxn ang="0">
                    <a:pos x="60" y="55"/>
                  </a:cxn>
                  <a:cxn ang="0">
                    <a:pos x="56" y="57"/>
                  </a:cxn>
                  <a:cxn ang="0">
                    <a:pos x="52" y="59"/>
                  </a:cxn>
                  <a:cxn ang="0">
                    <a:pos x="49" y="61"/>
                  </a:cxn>
                  <a:cxn ang="0">
                    <a:pos x="47" y="64"/>
                  </a:cxn>
                  <a:cxn ang="0">
                    <a:pos x="47" y="68"/>
                  </a:cxn>
                  <a:cxn ang="0">
                    <a:pos x="48" y="77"/>
                  </a:cxn>
                  <a:cxn ang="0">
                    <a:pos x="48" y="83"/>
                  </a:cxn>
                  <a:cxn ang="0">
                    <a:pos x="47" y="83"/>
                  </a:cxn>
                  <a:cxn ang="0">
                    <a:pos x="43" y="83"/>
                  </a:cxn>
                  <a:cxn ang="0">
                    <a:pos x="30" y="83"/>
                  </a:cxn>
                  <a:cxn ang="0">
                    <a:pos x="3" y="83"/>
                  </a:cxn>
                  <a:cxn ang="0">
                    <a:pos x="0" y="83"/>
                  </a:cxn>
                </a:cxnLst>
                <a:rect l="0" t="0" r="r" b="b"/>
                <a:pathLst>
                  <a:path w="101" h="83">
                    <a:moveTo>
                      <a:pt x="0" y="83"/>
                    </a:moveTo>
                    <a:lnTo>
                      <a:pt x="1" y="79"/>
                    </a:lnTo>
                    <a:lnTo>
                      <a:pt x="3" y="74"/>
                    </a:lnTo>
                    <a:lnTo>
                      <a:pt x="6" y="71"/>
                    </a:lnTo>
                    <a:lnTo>
                      <a:pt x="8" y="67"/>
                    </a:lnTo>
                    <a:lnTo>
                      <a:pt x="10" y="64"/>
                    </a:lnTo>
                    <a:lnTo>
                      <a:pt x="16" y="50"/>
                    </a:lnTo>
                    <a:lnTo>
                      <a:pt x="17" y="48"/>
                    </a:lnTo>
                    <a:lnTo>
                      <a:pt x="25" y="41"/>
                    </a:lnTo>
                    <a:lnTo>
                      <a:pt x="27" y="38"/>
                    </a:lnTo>
                    <a:lnTo>
                      <a:pt x="27" y="33"/>
                    </a:lnTo>
                    <a:lnTo>
                      <a:pt x="29" y="26"/>
                    </a:lnTo>
                    <a:lnTo>
                      <a:pt x="32" y="20"/>
                    </a:lnTo>
                    <a:lnTo>
                      <a:pt x="34" y="18"/>
                    </a:lnTo>
                    <a:lnTo>
                      <a:pt x="37" y="16"/>
                    </a:lnTo>
                    <a:lnTo>
                      <a:pt x="41" y="13"/>
                    </a:lnTo>
                    <a:lnTo>
                      <a:pt x="43" y="10"/>
                    </a:lnTo>
                    <a:lnTo>
                      <a:pt x="45" y="6"/>
                    </a:lnTo>
                    <a:lnTo>
                      <a:pt x="47" y="0"/>
                    </a:lnTo>
                    <a:lnTo>
                      <a:pt x="56" y="0"/>
                    </a:lnTo>
                    <a:lnTo>
                      <a:pt x="70" y="0"/>
                    </a:lnTo>
                    <a:lnTo>
                      <a:pt x="84" y="0"/>
                    </a:lnTo>
                    <a:lnTo>
                      <a:pt x="93" y="0"/>
                    </a:lnTo>
                    <a:lnTo>
                      <a:pt x="101" y="0"/>
                    </a:lnTo>
                    <a:lnTo>
                      <a:pt x="101" y="5"/>
                    </a:lnTo>
                    <a:lnTo>
                      <a:pt x="101" y="16"/>
                    </a:lnTo>
                    <a:lnTo>
                      <a:pt x="101" y="20"/>
                    </a:lnTo>
                    <a:lnTo>
                      <a:pt x="100" y="22"/>
                    </a:lnTo>
                    <a:lnTo>
                      <a:pt x="97" y="22"/>
                    </a:lnTo>
                    <a:lnTo>
                      <a:pt x="65" y="22"/>
                    </a:lnTo>
                    <a:lnTo>
                      <a:pt x="62" y="23"/>
                    </a:lnTo>
                    <a:lnTo>
                      <a:pt x="62" y="26"/>
                    </a:lnTo>
                    <a:lnTo>
                      <a:pt x="61" y="39"/>
                    </a:lnTo>
                    <a:lnTo>
                      <a:pt x="61" y="55"/>
                    </a:lnTo>
                    <a:lnTo>
                      <a:pt x="60" y="55"/>
                    </a:lnTo>
                    <a:lnTo>
                      <a:pt x="56" y="57"/>
                    </a:lnTo>
                    <a:lnTo>
                      <a:pt x="52" y="59"/>
                    </a:lnTo>
                    <a:lnTo>
                      <a:pt x="49" y="61"/>
                    </a:lnTo>
                    <a:lnTo>
                      <a:pt x="47" y="64"/>
                    </a:lnTo>
                    <a:lnTo>
                      <a:pt x="47" y="68"/>
                    </a:lnTo>
                    <a:lnTo>
                      <a:pt x="48" y="77"/>
                    </a:lnTo>
                    <a:lnTo>
                      <a:pt x="48" y="83"/>
                    </a:lnTo>
                    <a:lnTo>
                      <a:pt x="47" y="83"/>
                    </a:lnTo>
                    <a:lnTo>
                      <a:pt x="43" y="83"/>
                    </a:lnTo>
                    <a:lnTo>
                      <a:pt x="30" y="83"/>
                    </a:lnTo>
                    <a:lnTo>
                      <a:pt x="3" y="83"/>
                    </a:lnTo>
                    <a:lnTo>
                      <a:pt x="0" y="83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64" name="Freeform 564"/>
              <p:cNvSpPr>
                <a:spLocks/>
              </p:cNvSpPr>
              <p:nvPr/>
            </p:nvSpPr>
            <p:spPr bwMode="auto">
              <a:xfrm>
                <a:off x="3225" y="2392"/>
                <a:ext cx="53" cy="34"/>
              </a:xfrm>
              <a:custGeom>
                <a:avLst/>
                <a:gdLst/>
                <a:ahLst/>
                <a:cxnLst>
                  <a:cxn ang="0">
                    <a:pos x="43" y="7"/>
                  </a:cxn>
                  <a:cxn ang="0">
                    <a:pos x="43" y="11"/>
                  </a:cxn>
                  <a:cxn ang="0">
                    <a:pos x="46" y="13"/>
                  </a:cxn>
                  <a:cxn ang="0">
                    <a:pos x="49" y="16"/>
                  </a:cxn>
                  <a:cxn ang="0">
                    <a:pos x="53" y="15"/>
                  </a:cxn>
                  <a:cxn ang="0">
                    <a:pos x="52" y="18"/>
                  </a:cxn>
                  <a:cxn ang="0">
                    <a:pos x="53" y="22"/>
                  </a:cxn>
                  <a:cxn ang="0">
                    <a:pos x="50" y="20"/>
                  </a:cxn>
                  <a:cxn ang="0">
                    <a:pos x="48" y="23"/>
                  </a:cxn>
                  <a:cxn ang="0">
                    <a:pos x="48" y="27"/>
                  </a:cxn>
                  <a:cxn ang="0">
                    <a:pos x="44" y="25"/>
                  </a:cxn>
                  <a:cxn ang="0">
                    <a:pos x="43" y="26"/>
                  </a:cxn>
                  <a:cxn ang="0">
                    <a:pos x="41" y="22"/>
                  </a:cxn>
                  <a:cxn ang="0">
                    <a:pos x="39" y="25"/>
                  </a:cxn>
                  <a:cxn ang="0">
                    <a:pos x="37" y="33"/>
                  </a:cxn>
                  <a:cxn ang="0">
                    <a:pos x="33" y="31"/>
                  </a:cxn>
                  <a:cxn ang="0">
                    <a:pos x="32" y="29"/>
                  </a:cxn>
                  <a:cxn ang="0">
                    <a:pos x="29" y="23"/>
                  </a:cxn>
                  <a:cxn ang="0">
                    <a:pos x="25" y="28"/>
                  </a:cxn>
                  <a:cxn ang="0">
                    <a:pos x="22" y="33"/>
                  </a:cxn>
                  <a:cxn ang="0">
                    <a:pos x="15" y="33"/>
                  </a:cxn>
                  <a:cxn ang="0">
                    <a:pos x="11" y="29"/>
                  </a:cxn>
                  <a:cxn ang="0">
                    <a:pos x="6" y="24"/>
                  </a:cxn>
                  <a:cxn ang="0">
                    <a:pos x="0" y="28"/>
                  </a:cxn>
                  <a:cxn ang="0">
                    <a:pos x="1" y="24"/>
                  </a:cxn>
                  <a:cxn ang="0">
                    <a:pos x="1" y="21"/>
                  </a:cxn>
                  <a:cxn ang="0">
                    <a:pos x="5" y="15"/>
                  </a:cxn>
                  <a:cxn ang="0">
                    <a:pos x="8" y="12"/>
                  </a:cxn>
                  <a:cxn ang="0">
                    <a:pos x="12" y="8"/>
                  </a:cxn>
                  <a:cxn ang="0">
                    <a:pos x="10" y="7"/>
                  </a:cxn>
                  <a:cxn ang="0">
                    <a:pos x="14" y="5"/>
                  </a:cxn>
                  <a:cxn ang="0">
                    <a:pos x="16" y="6"/>
                  </a:cxn>
                  <a:cxn ang="0">
                    <a:pos x="20" y="4"/>
                  </a:cxn>
                  <a:cxn ang="0">
                    <a:pos x="23" y="4"/>
                  </a:cxn>
                  <a:cxn ang="0">
                    <a:pos x="28" y="3"/>
                  </a:cxn>
                  <a:cxn ang="0">
                    <a:pos x="29" y="2"/>
                  </a:cxn>
                  <a:cxn ang="0">
                    <a:pos x="32" y="1"/>
                  </a:cxn>
                  <a:cxn ang="0">
                    <a:pos x="34" y="2"/>
                  </a:cxn>
                  <a:cxn ang="0">
                    <a:pos x="42" y="4"/>
                  </a:cxn>
                </a:cxnLst>
                <a:rect l="0" t="0" r="r" b="b"/>
                <a:pathLst>
                  <a:path w="53" h="34">
                    <a:moveTo>
                      <a:pt x="42" y="4"/>
                    </a:moveTo>
                    <a:lnTo>
                      <a:pt x="43" y="7"/>
                    </a:lnTo>
                    <a:lnTo>
                      <a:pt x="42" y="9"/>
                    </a:lnTo>
                    <a:lnTo>
                      <a:pt x="43" y="11"/>
                    </a:lnTo>
                    <a:lnTo>
                      <a:pt x="43" y="13"/>
                    </a:lnTo>
                    <a:lnTo>
                      <a:pt x="46" y="13"/>
                    </a:lnTo>
                    <a:lnTo>
                      <a:pt x="46" y="14"/>
                    </a:lnTo>
                    <a:lnTo>
                      <a:pt x="49" y="16"/>
                    </a:lnTo>
                    <a:lnTo>
                      <a:pt x="52" y="14"/>
                    </a:lnTo>
                    <a:lnTo>
                      <a:pt x="53" y="15"/>
                    </a:lnTo>
                    <a:lnTo>
                      <a:pt x="53" y="16"/>
                    </a:lnTo>
                    <a:lnTo>
                      <a:pt x="52" y="18"/>
                    </a:lnTo>
                    <a:lnTo>
                      <a:pt x="53" y="20"/>
                    </a:lnTo>
                    <a:lnTo>
                      <a:pt x="53" y="22"/>
                    </a:lnTo>
                    <a:lnTo>
                      <a:pt x="51" y="21"/>
                    </a:lnTo>
                    <a:lnTo>
                      <a:pt x="50" y="20"/>
                    </a:lnTo>
                    <a:lnTo>
                      <a:pt x="49" y="21"/>
                    </a:lnTo>
                    <a:lnTo>
                      <a:pt x="48" y="23"/>
                    </a:lnTo>
                    <a:lnTo>
                      <a:pt x="50" y="24"/>
                    </a:lnTo>
                    <a:lnTo>
                      <a:pt x="48" y="27"/>
                    </a:lnTo>
                    <a:lnTo>
                      <a:pt x="47" y="25"/>
                    </a:lnTo>
                    <a:lnTo>
                      <a:pt x="44" y="25"/>
                    </a:lnTo>
                    <a:lnTo>
                      <a:pt x="44" y="26"/>
                    </a:lnTo>
                    <a:lnTo>
                      <a:pt x="43" y="26"/>
                    </a:lnTo>
                    <a:lnTo>
                      <a:pt x="42" y="25"/>
                    </a:lnTo>
                    <a:lnTo>
                      <a:pt x="41" y="22"/>
                    </a:lnTo>
                    <a:lnTo>
                      <a:pt x="39" y="23"/>
                    </a:lnTo>
                    <a:lnTo>
                      <a:pt x="39" y="25"/>
                    </a:lnTo>
                    <a:lnTo>
                      <a:pt x="37" y="28"/>
                    </a:lnTo>
                    <a:lnTo>
                      <a:pt x="37" y="33"/>
                    </a:lnTo>
                    <a:lnTo>
                      <a:pt x="35" y="34"/>
                    </a:lnTo>
                    <a:lnTo>
                      <a:pt x="33" y="31"/>
                    </a:lnTo>
                    <a:lnTo>
                      <a:pt x="33" y="30"/>
                    </a:lnTo>
                    <a:lnTo>
                      <a:pt x="32" y="29"/>
                    </a:lnTo>
                    <a:lnTo>
                      <a:pt x="29" y="27"/>
                    </a:lnTo>
                    <a:lnTo>
                      <a:pt x="29" y="23"/>
                    </a:lnTo>
                    <a:lnTo>
                      <a:pt x="25" y="26"/>
                    </a:lnTo>
                    <a:lnTo>
                      <a:pt x="25" y="28"/>
                    </a:lnTo>
                    <a:lnTo>
                      <a:pt x="24" y="32"/>
                    </a:lnTo>
                    <a:lnTo>
                      <a:pt x="22" y="33"/>
                    </a:lnTo>
                    <a:lnTo>
                      <a:pt x="19" y="31"/>
                    </a:lnTo>
                    <a:lnTo>
                      <a:pt x="15" y="33"/>
                    </a:lnTo>
                    <a:lnTo>
                      <a:pt x="12" y="33"/>
                    </a:lnTo>
                    <a:lnTo>
                      <a:pt x="11" y="29"/>
                    </a:lnTo>
                    <a:lnTo>
                      <a:pt x="10" y="23"/>
                    </a:lnTo>
                    <a:lnTo>
                      <a:pt x="6" y="24"/>
                    </a:lnTo>
                    <a:lnTo>
                      <a:pt x="2" y="29"/>
                    </a:lnTo>
                    <a:lnTo>
                      <a:pt x="0" y="28"/>
                    </a:lnTo>
                    <a:lnTo>
                      <a:pt x="1" y="27"/>
                    </a:lnTo>
                    <a:lnTo>
                      <a:pt x="1" y="24"/>
                    </a:lnTo>
                    <a:lnTo>
                      <a:pt x="1" y="23"/>
                    </a:lnTo>
                    <a:lnTo>
                      <a:pt x="1" y="21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8" y="13"/>
                    </a:lnTo>
                    <a:lnTo>
                      <a:pt x="8" y="12"/>
                    </a:lnTo>
                    <a:lnTo>
                      <a:pt x="11" y="8"/>
                    </a:lnTo>
                    <a:lnTo>
                      <a:pt x="12" y="8"/>
                    </a:lnTo>
                    <a:lnTo>
                      <a:pt x="11" y="7"/>
                    </a:lnTo>
                    <a:lnTo>
                      <a:pt x="10" y="7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4" y="6"/>
                    </a:lnTo>
                    <a:lnTo>
                      <a:pt x="16" y="6"/>
                    </a:lnTo>
                    <a:lnTo>
                      <a:pt x="19" y="3"/>
                    </a:lnTo>
                    <a:lnTo>
                      <a:pt x="20" y="4"/>
                    </a:lnTo>
                    <a:lnTo>
                      <a:pt x="22" y="3"/>
                    </a:lnTo>
                    <a:lnTo>
                      <a:pt x="23" y="4"/>
                    </a:lnTo>
                    <a:lnTo>
                      <a:pt x="26" y="2"/>
                    </a:lnTo>
                    <a:lnTo>
                      <a:pt x="28" y="3"/>
                    </a:lnTo>
                    <a:lnTo>
                      <a:pt x="30" y="3"/>
                    </a:lnTo>
                    <a:lnTo>
                      <a:pt x="29" y="2"/>
                    </a:lnTo>
                    <a:lnTo>
                      <a:pt x="32" y="0"/>
                    </a:lnTo>
                    <a:lnTo>
                      <a:pt x="32" y="1"/>
                    </a:lnTo>
                    <a:lnTo>
                      <a:pt x="33" y="1"/>
                    </a:lnTo>
                    <a:lnTo>
                      <a:pt x="34" y="2"/>
                    </a:lnTo>
                    <a:lnTo>
                      <a:pt x="39" y="2"/>
                    </a:lnTo>
                    <a:lnTo>
                      <a:pt x="4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65" name="Freeform 565"/>
              <p:cNvSpPr>
                <a:spLocks/>
              </p:cNvSpPr>
              <p:nvPr/>
            </p:nvSpPr>
            <p:spPr bwMode="auto">
              <a:xfrm>
                <a:off x="3225" y="2392"/>
                <a:ext cx="53" cy="34"/>
              </a:xfrm>
              <a:custGeom>
                <a:avLst/>
                <a:gdLst/>
                <a:ahLst/>
                <a:cxnLst>
                  <a:cxn ang="0">
                    <a:pos x="43" y="7"/>
                  </a:cxn>
                  <a:cxn ang="0">
                    <a:pos x="43" y="11"/>
                  </a:cxn>
                  <a:cxn ang="0">
                    <a:pos x="46" y="13"/>
                  </a:cxn>
                  <a:cxn ang="0">
                    <a:pos x="49" y="16"/>
                  </a:cxn>
                  <a:cxn ang="0">
                    <a:pos x="53" y="15"/>
                  </a:cxn>
                  <a:cxn ang="0">
                    <a:pos x="52" y="18"/>
                  </a:cxn>
                  <a:cxn ang="0">
                    <a:pos x="53" y="22"/>
                  </a:cxn>
                  <a:cxn ang="0">
                    <a:pos x="50" y="20"/>
                  </a:cxn>
                  <a:cxn ang="0">
                    <a:pos x="48" y="23"/>
                  </a:cxn>
                  <a:cxn ang="0">
                    <a:pos x="48" y="27"/>
                  </a:cxn>
                  <a:cxn ang="0">
                    <a:pos x="44" y="25"/>
                  </a:cxn>
                  <a:cxn ang="0">
                    <a:pos x="43" y="26"/>
                  </a:cxn>
                  <a:cxn ang="0">
                    <a:pos x="41" y="22"/>
                  </a:cxn>
                  <a:cxn ang="0">
                    <a:pos x="39" y="25"/>
                  </a:cxn>
                  <a:cxn ang="0">
                    <a:pos x="37" y="33"/>
                  </a:cxn>
                  <a:cxn ang="0">
                    <a:pos x="33" y="31"/>
                  </a:cxn>
                  <a:cxn ang="0">
                    <a:pos x="32" y="29"/>
                  </a:cxn>
                  <a:cxn ang="0">
                    <a:pos x="29" y="23"/>
                  </a:cxn>
                  <a:cxn ang="0">
                    <a:pos x="25" y="28"/>
                  </a:cxn>
                  <a:cxn ang="0">
                    <a:pos x="22" y="33"/>
                  </a:cxn>
                  <a:cxn ang="0">
                    <a:pos x="15" y="33"/>
                  </a:cxn>
                  <a:cxn ang="0">
                    <a:pos x="11" y="29"/>
                  </a:cxn>
                  <a:cxn ang="0">
                    <a:pos x="6" y="24"/>
                  </a:cxn>
                  <a:cxn ang="0">
                    <a:pos x="0" y="28"/>
                  </a:cxn>
                  <a:cxn ang="0">
                    <a:pos x="1" y="24"/>
                  </a:cxn>
                  <a:cxn ang="0">
                    <a:pos x="1" y="21"/>
                  </a:cxn>
                  <a:cxn ang="0">
                    <a:pos x="5" y="15"/>
                  </a:cxn>
                  <a:cxn ang="0">
                    <a:pos x="8" y="12"/>
                  </a:cxn>
                  <a:cxn ang="0">
                    <a:pos x="12" y="8"/>
                  </a:cxn>
                  <a:cxn ang="0">
                    <a:pos x="10" y="7"/>
                  </a:cxn>
                  <a:cxn ang="0">
                    <a:pos x="14" y="5"/>
                  </a:cxn>
                  <a:cxn ang="0">
                    <a:pos x="16" y="6"/>
                  </a:cxn>
                  <a:cxn ang="0">
                    <a:pos x="20" y="4"/>
                  </a:cxn>
                  <a:cxn ang="0">
                    <a:pos x="23" y="4"/>
                  </a:cxn>
                  <a:cxn ang="0">
                    <a:pos x="28" y="3"/>
                  </a:cxn>
                  <a:cxn ang="0">
                    <a:pos x="29" y="2"/>
                  </a:cxn>
                  <a:cxn ang="0">
                    <a:pos x="32" y="1"/>
                  </a:cxn>
                  <a:cxn ang="0">
                    <a:pos x="34" y="2"/>
                  </a:cxn>
                  <a:cxn ang="0">
                    <a:pos x="42" y="4"/>
                  </a:cxn>
                </a:cxnLst>
                <a:rect l="0" t="0" r="r" b="b"/>
                <a:pathLst>
                  <a:path w="53" h="34">
                    <a:moveTo>
                      <a:pt x="42" y="4"/>
                    </a:moveTo>
                    <a:lnTo>
                      <a:pt x="43" y="7"/>
                    </a:lnTo>
                    <a:lnTo>
                      <a:pt x="42" y="9"/>
                    </a:lnTo>
                    <a:lnTo>
                      <a:pt x="43" y="11"/>
                    </a:lnTo>
                    <a:lnTo>
                      <a:pt x="43" y="13"/>
                    </a:lnTo>
                    <a:lnTo>
                      <a:pt x="46" y="13"/>
                    </a:lnTo>
                    <a:lnTo>
                      <a:pt x="46" y="14"/>
                    </a:lnTo>
                    <a:lnTo>
                      <a:pt x="49" y="16"/>
                    </a:lnTo>
                    <a:lnTo>
                      <a:pt x="52" y="14"/>
                    </a:lnTo>
                    <a:lnTo>
                      <a:pt x="53" y="15"/>
                    </a:lnTo>
                    <a:lnTo>
                      <a:pt x="53" y="16"/>
                    </a:lnTo>
                    <a:lnTo>
                      <a:pt x="52" y="18"/>
                    </a:lnTo>
                    <a:lnTo>
                      <a:pt x="53" y="20"/>
                    </a:lnTo>
                    <a:lnTo>
                      <a:pt x="53" y="22"/>
                    </a:lnTo>
                    <a:lnTo>
                      <a:pt x="51" y="21"/>
                    </a:lnTo>
                    <a:lnTo>
                      <a:pt x="50" y="20"/>
                    </a:lnTo>
                    <a:lnTo>
                      <a:pt x="49" y="21"/>
                    </a:lnTo>
                    <a:lnTo>
                      <a:pt x="48" y="23"/>
                    </a:lnTo>
                    <a:lnTo>
                      <a:pt x="50" y="24"/>
                    </a:lnTo>
                    <a:lnTo>
                      <a:pt x="48" y="27"/>
                    </a:lnTo>
                    <a:lnTo>
                      <a:pt x="47" y="25"/>
                    </a:lnTo>
                    <a:lnTo>
                      <a:pt x="44" y="25"/>
                    </a:lnTo>
                    <a:lnTo>
                      <a:pt x="44" y="26"/>
                    </a:lnTo>
                    <a:lnTo>
                      <a:pt x="43" y="26"/>
                    </a:lnTo>
                    <a:lnTo>
                      <a:pt x="42" y="25"/>
                    </a:lnTo>
                    <a:lnTo>
                      <a:pt x="41" y="22"/>
                    </a:lnTo>
                    <a:lnTo>
                      <a:pt x="39" y="23"/>
                    </a:lnTo>
                    <a:lnTo>
                      <a:pt x="39" y="25"/>
                    </a:lnTo>
                    <a:lnTo>
                      <a:pt x="37" y="28"/>
                    </a:lnTo>
                    <a:lnTo>
                      <a:pt x="37" y="33"/>
                    </a:lnTo>
                    <a:lnTo>
                      <a:pt x="35" y="34"/>
                    </a:lnTo>
                    <a:lnTo>
                      <a:pt x="33" y="31"/>
                    </a:lnTo>
                    <a:lnTo>
                      <a:pt x="33" y="30"/>
                    </a:lnTo>
                    <a:lnTo>
                      <a:pt x="32" y="29"/>
                    </a:lnTo>
                    <a:lnTo>
                      <a:pt x="29" y="27"/>
                    </a:lnTo>
                    <a:lnTo>
                      <a:pt x="29" y="23"/>
                    </a:lnTo>
                    <a:lnTo>
                      <a:pt x="25" y="26"/>
                    </a:lnTo>
                    <a:lnTo>
                      <a:pt x="25" y="28"/>
                    </a:lnTo>
                    <a:lnTo>
                      <a:pt x="24" y="32"/>
                    </a:lnTo>
                    <a:lnTo>
                      <a:pt x="22" y="33"/>
                    </a:lnTo>
                    <a:lnTo>
                      <a:pt x="19" y="31"/>
                    </a:lnTo>
                    <a:lnTo>
                      <a:pt x="15" y="33"/>
                    </a:lnTo>
                    <a:lnTo>
                      <a:pt x="12" y="33"/>
                    </a:lnTo>
                    <a:lnTo>
                      <a:pt x="11" y="29"/>
                    </a:lnTo>
                    <a:lnTo>
                      <a:pt x="10" y="23"/>
                    </a:lnTo>
                    <a:lnTo>
                      <a:pt x="6" y="24"/>
                    </a:lnTo>
                    <a:lnTo>
                      <a:pt x="2" y="29"/>
                    </a:lnTo>
                    <a:lnTo>
                      <a:pt x="0" y="28"/>
                    </a:lnTo>
                    <a:lnTo>
                      <a:pt x="1" y="27"/>
                    </a:lnTo>
                    <a:lnTo>
                      <a:pt x="1" y="24"/>
                    </a:lnTo>
                    <a:lnTo>
                      <a:pt x="1" y="23"/>
                    </a:lnTo>
                    <a:lnTo>
                      <a:pt x="1" y="21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8" y="13"/>
                    </a:lnTo>
                    <a:lnTo>
                      <a:pt x="8" y="12"/>
                    </a:lnTo>
                    <a:lnTo>
                      <a:pt x="11" y="8"/>
                    </a:lnTo>
                    <a:lnTo>
                      <a:pt x="12" y="8"/>
                    </a:lnTo>
                    <a:lnTo>
                      <a:pt x="11" y="7"/>
                    </a:lnTo>
                    <a:lnTo>
                      <a:pt x="10" y="7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4" y="6"/>
                    </a:lnTo>
                    <a:lnTo>
                      <a:pt x="16" y="6"/>
                    </a:lnTo>
                    <a:lnTo>
                      <a:pt x="19" y="3"/>
                    </a:lnTo>
                    <a:lnTo>
                      <a:pt x="20" y="4"/>
                    </a:lnTo>
                    <a:lnTo>
                      <a:pt x="22" y="3"/>
                    </a:lnTo>
                    <a:lnTo>
                      <a:pt x="23" y="4"/>
                    </a:lnTo>
                    <a:lnTo>
                      <a:pt x="26" y="2"/>
                    </a:lnTo>
                    <a:lnTo>
                      <a:pt x="28" y="3"/>
                    </a:lnTo>
                    <a:lnTo>
                      <a:pt x="30" y="3"/>
                    </a:lnTo>
                    <a:lnTo>
                      <a:pt x="29" y="2"/>
                    </a:lnTo>
                    <a:lnTo>
                      <a:pt x="32" y="0"/>
                    </a:lnTo>
                    <a:lnTo>
                      <a:pt x="32" y="1"/>
                    </a:lnTo>
                    <a:lnTo>
                      <a:pt x="33" y="1"/>
                    </a:lnTo>
                    <a:lnTo>
                      <a:pt x="34" y="2"/>
                    </a:lnTo>
                    <a:lnTo>
                      <a:pt x="39" y="2"/>
                    </a:lnTo>
                    <a:lnTo>
                      <a:pt x="42" y="4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66" name="Freeform 566"/>
              <p:cNvSpPr>
                <a:spLocks/>
              </p:cNvSpPr>
              <p:nvPr/>
            </p:nvSpPr>
            <p:spPr bwMode="auto">
              <a:xfrm>
                <a:off x="2316" y="3167"/>
                <a:ext cx="144" cy="166"/>
              </a:xfrm>
              <a:custGeom>
                <a:avLst/>
                <a:gdLst/>
                <a:ahLst/>
                <a:cxnLst>
                  <a:cxn ang="0">
                    <a:pos x="11" y="16"/>
                  </a:cxn>
                  <a:cxn ang="0">
                    <a:pos x="20" y="11"/>
                  </a:cxn>
                  <a:cxn ang="0">
                    <a:pos x="33" y="4"/>
                  </a:cxn>
                  <a:cxn ang="0">
                    <a:pos x="44" y="0"/>
                  </a:cxn>
                  <a:cxn ang="0">
                    <a:pos x="51" y="8"/>
                  </a:cxn>
                  <a:cxn ang="0">
                    <a:pos x="52" y="19"/>
                  </a:cxn>
                  <a:cxn ang="0">
                    <a:pos x="64" y="33"/>
                  </a:cxn>
                  <a:cxn ang="0">
                    <a:pos x="72" y="33"/>
                  </a:cxn>
                  <a:cxn ang="0">
                    <a:pos x="83" y="40"/>
                  </a:cxn>
                  <a:cxn ang="0">
                    <a:pos x="90" y="40"/>
                  </a:cxn>
                  <a:cxn ang="0">
                    <a:pos x="95" y="47"/>
                  </a:cxn>
                  <a:cxn ang="0">
                    <a:pos x="108" y="48"/>
                  </a:cxn>
                  <a:cxn ang="0">
                    <a:pos x="111" y="54"/>
                  </a:cxn>
                  <a:cxn ang="0">
                    <a:pos x="113" y="75"/>
                  </a:cxn>
                  <a:cxn ang="0">
                    <a:pos x="120" y="81"/>
                  </a:cxn>
                  <a:cxn ang="0">
                    <a:pos x="135" y="81"/>
                  </a:cxn>
                  <a:cxn ang="0">
                    <a:pos x="134" y="91"/>
                  </a:cxn>
                  <a:cxn ang="0">
                    <a:pos x="143" y="98"/>
                  </a:cxn>
                  <a:cxn ang="0">
                    <a:pos x="143" y="112"/>
                  </a:cxn>
                  <a:cxn ang="0">
                    <a:pos x="138" y="125"/>
                  </a:cxn>
                  <a:cxn ang="0">
                    <a:pos x="125" y="118"/>
                  </a:cxn>
                  <a:cxn ang="0">
                    <a:pos x="114" y="119"/>
                  </a:cxn>
                  <a:cxn ang="0">
                    <a:pos x="98" y="122"/>
                  </a:cxn>
                  <a:cxn ang="0">
                    <a:pos x="91" y="131"/>
                  </a:cxn>
                  <a:cxn ang="0">
                    <a:pos x="89" y="140"/>
                  </a:cxn>
                  <a:cxn ang="0">
                    <a:pos x="84" y="155"/>
                  </a:cxn>
                  <a:cxn ang="0">
                    <a:pos x="70" y="154"/>
                  </a:cxn>
                  <a:cxn ang="0">
                    <a:pos x="60" y="156"/>
                  </a:cxn>
                  <a:cxn ang="0">
                    <a:pos x="52" y="155"/>
                  </a:cxn>
                  <a:cxn ang="0">
                    <a:pos x="43" y="153"/>
                  </a:cxn>
                  <a:cxn ang="0">
                    <a:pos x="29" y="166"/>
                  </a:cxn>
                  <a:cxn ang="0">
                    <a:pos x="19" y="152"/>
                  </a:cxn>
                  <a:cxn ang="0">
                    <a:pos x="12" y="137"/>
                  </a:cxn>
                  <a:cxn ang="0">
                    <a:pos x="14" y="122"/>
                  </a:cxn>
                  <a:cxn ang="0">
                    <a:pos x="8" y="113"/>
                  </a:cxn>
                  <a:cxn ang="0">
                    <a:pos x="2" y="98"/>
                  </a:cxn>
                  <a:cxn ang="0">
                    <a:pos x="1" y="94"/>
                  </a:cxn>
                  <a:cxn ang="0">
                    <a:pos x="5" y="87"/>
                  </a:cxn>
                  <a:cxn ang="0">
                    <a:pos x="3" y="75"/>
                  </a:cxn>
                  <a:cxn ang="0">
                    <a:pos x="5" y="68"/>
                  </a:cxn>
                  <a:cxn ang="0">
                    <a:pos x="7" y="58"/>
                  </a:cxn>
                  <a:cxn ang="0">
                    <a:pos x="7" y="49"/>
                  </a:cxn>
                  <a:cxn ang="0">
                    <a:pos x="9" y="38"/>
                  </a:cxn>
                  <a:cxn ang="0">
                    <a:pos x="6" y="24"/>
                  </a:cxn>
                </a:cxnLst>
                <a:rect l="0" t="0" r="r" b="b"/>
                <a:pathLst>
                  <a:path w="144" h="166">
                    <a:moveTo>
                      <a:pt x="0" y="14"/>
                    </a:moveTo>
                    <a:lnTo>
                      <a:pt x="5" y="14"/>
                    </a:lnTo>
                    <a:lnTo>
                      <a:pt x="11" y="16"/>
                    </a:lnTo>
                    <a:lnTo>
                      <a:pt x="13" y="16"/>
                    </a:lnTo>
                    <a:lnTo>
                      <a:pt x="18" y="11"/>
                    </a:lnTo>
                    <a:lnTo>
                      <a:pt x="20" y="11"/>
                    </a:lnTo>
                    <a:lnTo>
                      <a:pt x="22" y="12"/>
                    </a:lnTo>
                    <a:lnTo>
                      <a:pt x="25" y="10"/>
                    </a:lnTo>
                    <a:lnTo>
                      <a:pt x="33" y="4"/>
                    </a:lnTo>
                    <a:lnTo>
                      <a:pt x="37" y="1"/>
                    </a:lnTo>
                    <a:lnTo>
                      <a:pt x="39" y="1"/>
                    </a:lnTo>
                    <a:lnTo>
                      <a:pt x="44" y="0"/>
                    </a:lnTo>
                    <a:lnTo>
                      <a:pt x="51" y="0"/>
                    </a:lnTo>
                    <a:lnTo>
                      <a:pt x="52" y="4"/>
                    </a:lnTo>
                    <a:lnTo>
                      <a:pt x="51" y="8"/>
                    </a:lnTo>
                    <a:lnTo>
                      <a:pt x="51" y="11"/>
                    </a:lnTo>
                    <a:lnTo>
                      <a:pt x="51" y="16"/>
                    </a:lnTo>
                    <a:lnTo>
                      <a:pt x="52" y="19"/>
                    </a:lnTo>
                    <a:lnTo>
                      <a:pt x="54" y="23"/>
                    </a:lnTo>
                    <a:lnTo>
                      <a:pt x="58" y="27"/>
                    </a:lnTo>
                    <a:lnTo>
                      <a:pt x="64" y="33"/>
                    </a:lnTo>
                    <a:lnTo>
                      <a:pt x="66" y="33"/>
                    </a:lnTo>
                    <a:lnTo>
                      <a:pt x="70" y="33"/>
                    </a:lnTo>
                    <a:lnTo>
                      <a:pt x="72" y="33"/>
                    </a:lnTo>
                    <a:lnTo>
                      <a:pt x="75" y="35"/>
                    </a:lnTo>
                    <a:lnTo>
                      <a:pt x="79" y="36"/>
                    </a:lnTo>
                    <a:lnTo>
                      <a:pt x="83" y="40"/>
                    </a:lnTo>
                    <a:lnTo>
                      <a:pt x="85" y="40"/>
                    </a:lnTo>
                    <a:lnTo>
                      <a:pt x="90" y="40"/>
                    </a:lnTo>
                    <a:lnTo>
                      <a:pt x="90" y="40"/>
                    </a:lnTo>
                    <a:lnTo>
                      <a:pt x="92" y="45"/>
                    </a:lnTo>
                    <a:lnTo>
                      <a:pt x="94" y="47"/>
                    </a:lnTo>
                    <a:lnTo>
                      <a:pt x="95" y="47"/>
                    </a:lnTo>
                    <a:lnTo>
                      <a:pt x="102" y="47"/>
                    </a:lnTo>
                    <a:lnTo>
                      <a:pt x="105" y="47"/>
                    </a:lnTo>
                    <a:lnTo>
                      <a:pt x="108" y="48"/>
                    </a:lnTo>
                    <a:lnTo>
                      <a:pt x="110" y="49"/>
                    </a:lnTo>
                    <a:lnTo>
                      <a:pt x="111" y="50"/>
                    </a:lnTo>
                    <a:lnTo>
                      <a:pt x="111" y="54"/>
                    </a:lnTo>
                    <a:lnTo>
                      <a:pt x="112" y="59"/>
                    </a:lnTo>
                    <a:lnTo>
                      <a:pt x="112" y="63"/>
                    </a:lnTo>
                    <a:lnTo>
                      <a:pt x="113" y="75"/>
                    </a:lnTo>
                    <a:lnTo>
                      <a:pt x="114" y="80"/>
                    </a:lnTo>
                    <a:lnTo>
                      <a:pt x="115" y="81"/>
                    </a:lnTo>
                    <a:lnTo>
                      <a:pt x="120" y="81"/>
                    </a:lnTo>
                    <a:lnTo>
                      <a:pt x="123" y="81"/>
                    </a:lnTo>
                    <a:lnTo>
                      <a:pt x="132" y="81"/>
                    </a:lnTo>
                    <a:lnTo>
                      <a:pt x="135" y="81"/>
                    </a:lnTo>
                    <a:lnTo>
                      <a:pt x="136" y="83"/>
                    </a:lnTo>
                    <a:lnTo>
                      <a:pt x="134" y="88"/>
                    </a:lnTo>
                    <a:lnTo>
                      <a:pt x="134" y="91"/>
                    </a:lnTo>
                    <a:lnTo>
                      <a:pt x="137" y="93"/>
                    </a:lnTo>
                    <a:lnTo>
                      <a:pt x="141" y="95"/>
                    </a:lnTo>
                    <a:lnTo>
                      <a:pt x="143" y="98"/>
                    </a:lnTo>
                    <a:lnTo>
                      <a:pt x="144" y="102"/>
                    </a:lnTo>
                    <a:lnTo>
                      <a:pt x="144" y="105"/>
                    </a:lnTo>
                    <a:lnTo>
                      <a:pt x="143" y="112"/>
                    </a:lnTo>
                    <a:lnTo>
                      <a:pt x="142" y="117"/>
                    </a:lnTo>
                    <a:lnTo>
                      <a:pt x="140" y="121"/>
                    </a:lnTo>
                    <a:lnTo>
                      <a:pt x="138" y="125"/>
                    </a:lnTo>
                    <a:lnTo>
                      <a:pt x="137" y="124"/>
                    </a:lnTo>
                    <a:lnTo>
                      <a:pt x="127" y="119"/>
                    </a:lnTo>
                    <a:lnTo>
                      <a:pt x="125" y="118"/>
                    </a:lnTo>
                    <a:lnTo>
                      <a:pt x="120" y="118"/>
                    </a:lnTo>
                    <a:lnTo>
                      <a:pt x="115" y="118"/>
                    </a:lnTo>
                    <a:lnTo>
                      <a:pt x="114" y="119"/>
                    </a:lnTo>
                    <a:lnTo>
                      <a:pt x="108" y="120"/>
                    </a:lnTo>
                    <a:lnTo>
                      <a:pt x="102" y="121"/>
                    </a:lnTo>
                    <a:lnTo>
                      <a:pt x="98" y="122"/>
                    </a:lnTo>
                    <a:lnTo>
                      <a:pt x="96" y="123"/>
                    </a:lnTo>
                    <a:lnTo>
                      <a:pt x="95" y="125"/>
                    </a:lnTo>
                    <a:lnTo>
                      <a:pt x="91" y="131"/>
                    </a:lnTo>
                    <a:lnTo>
                      <a:pt x="89" y="133"/>
                    </a:lnTo>
                    <a:lnTo>
                      <a:pt x="89" y="136"/>
                    </a:lnTo>
                    <a:lnTo>
                      <a:pt x="89" y="140"/>
                    </a:lnTo>
                    <a:lnTo>
                      <a:pt x="87" y="147"/>
                    </a:lnTo>
                    <a:lnTo>
                      <a:pt x="84" y="153"/>
                    </a:lnTo>
                    <a:lnTo>
                      <a:pt x="84" y="155"/>
                    </a:lnTo>
                    <a:lnTo>
                      <a:pt x="80" y="154"/>
                    </a:lnTo>
                    <a:lnTo>
                      <a:pt x="73" y="154"/>
                    </a:lnTo>
                    <a:lnTo>
                      <a:pt x="70" y="154"/>
                    </a:lnTo>
                    <a:lnTo>
                      <a:pt x="64" y="165"/>
                    </a:lnTo>
                    <a:lnTo>
                      <a:pt x="62" y="158"/>
                    </a:lnTo>
                    <a:lnTo>
                      <a:pt x="60" y="156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2" y="155"/>
                    </a:lnTo>
                    <a:lnTo>
                      <a:pt x="47" y="155"/>
                    </a:lnTo>
                    <a:lnTo>
                      <a:pt x="44" y="154"/>
                    </a:lnTo>
                    <a:lnTo>
                      <a:pt x="43" y="153"/>
                    </a:lnTo>
                    <a:lnTo>
                      <a:pt x="41" y="152"/>
                    </a:lnTo>
                    <a:lnTo>
                      <a:pt x="40" y="154"/>
                    </a:lnTo>
                    <a:lnTo>
                      <a:pt x="29" y="166"/>
                    </a:lnTo>
                    <a:lnTo>
                      <a:pt x="23" y="166"/>
                    </a:lnTo>
                    <a:lnTo>
                      <a:pt x="21" y="165"/>
                    </a:lnTo>
                    <a:lnTo>
                      <a:pt x="19" y="152"/>
                    </a:lnTo>
                    <a:lnTo>
                      <a:pt x="18" y="147"/>
                    </a:lnTo>
                    <a:lnTo>
                      <a:pt x="17" y="143"/>
                    </a:lnTo>
                    <a:lnTo>
                      <a:pt x="12" y="137"/>
                    </a:lnTo>
                    <a:lnTo>
                      <a:pt x="11" y="133"/>
                    </a:lnTo>
                    <a:lnTo>
                      <a:pt x="11" y="131"/>
                    </a:lnTo>
                    <a:lnTo>
                      <a:pt x="14" y="122"/>
                    </a:lnTo>
                    <a:lnTo>
                      <a:pt x="14" y="120"/>
                    </a:lnTo>
                    <a:lnTo>
                      <a:pt x="9" y="116"/>
                    </a:lnTo>
                    <a:lnTo>
                      <a:pt x="8" y="113"/>
                    </a:lnTo>
                    <a:lnTo>
                      <a:pt x="7" y="106"/>
                    </a:lnTo>
                    <a:lnTo>
                      <a:pt x="5" y="102"/>
                    </a:lnTo>
                    <a:lnTo>
                      <a:pt x="2" y="98"/>
                    </a:lnTo>
                    <a:lnTo>
                      <a:pt x="2" y="97"/>
                    </a:lnTo>
                    <a:lnTo>
                      <a:pt x="1" y="96"/>
                    </a:lnTo>
                    <a:lnTo>
                      <a:pt x="1" y="94"/>
                    </a:lnTo>
                    <a:lnTo>
                      <a:pt x="0" y="92"/>
                    </a:lnTo>
                    <a:lnTo>
                      <a:pt x="1" y="90"/>
                    </a:lnTo>
                    <a:lnTo>
                      <a:pt x="5" y="87"/>
                    </a:lnTo>
                    <a:lnTo>
                      <a:pt x="7" y="84"/>
                    </a:lnTo>
                    <a:lnTo>
                      <a:pt x="6" y="81"/>
                    </a:lnTo>
                    <a:lnTo>
                      <a:pt x="3" y="75"/>
                    </a:lnTo>
                    <a:lnTo>
                      <a:pt x="3" y="72"/>
                    </a:lnTo>
                    <a:lnTo>
                      <a:pt x="4" y="70"/>
                    </a:lnTo>
                    <a:lnTo>
                      <a:pt x="5" y="68"/>
                    </a:lnTo>
                    <a:lnTo>
                      <a:pt x="3" y="63"/>
                    </a:lnTo>
                    <a:lnTo>
                      <a:pt x="4" y="61"/>
                    </a:lnTo>
                    <a:lnTo>
                      <a:pt x="7" y="58"/>
                    </a:lnTo>
                    <a:lnTo>
                      <a:pt x="8" y="56"/>
                    </a:lnTo>
                    <a:lnTo>
                      <a:pt x="9" y="54"/>
                    </a:lnTo>
                    <a:lnTo>
                      <a:pt x="7" y="49"/>
                    </a:lnTo>
                    <a:lnTo>
                      <a:pt x="7" y="46"/>
                    </a:lnTo>
                    <a:lnTo>
                      <a:pt x="8" y="41"/>
                    </a:lnTo>
                    <a:lnTo>
                      <a:pt x="9" y="38"/>
                    </a:lnTo>
                    <a:lnTo>
                      <a:pt x="11" y="34"/>
                    </a:lnTo>
                    <a:lnTo>
                      <a:pt x="11" y="33"/>
                    </a:lnTo>
                    <a:lnTo>
                      <a:pt x="6" y="24"/>
                    </a:lnTo>
                    <a:lnTo>
                      <a:pt x="0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67" name="Freeform 567"/>
              <p:cNvSpPr>
                <a:spLocks/>
              </p:cNvSpPr>
              <p:nvPr/>
            </p:nvSpPr>
            <p:spPr bwMode="auto">
              <a:xfrm>
                <a:off x="2316" y="3167"/>
                <a:ext cx="144" cy="166"/>
              </a:xfrm>
              <a:custGeom>
                <a:avLst/>
                <a:gdLst/>
                <a:ahLst/>
                <a:cxnLst>
                  <a:cxn ang="0">
                    <a:pos x="11" y="16"/>
                  </a:cxn>
                  <a:cxn ang="0">
                    <a:pos x="20" y="11"/>
                  </a:cxn>
                  <a:cxn ang="0">
                    <a:pos x="33" y="4"/>
                  </a:cxn>
                  <a:cxn ang="0">
                    <a:pos x="44" y="0"/>
                  </a:cxn>
                  <a:cxn ang="0">
                    <a:pos x="51" y="8"/>
                  </a:cxn>
                  <a:cxn ang="0">
                    <a:pos x="52" y="19"/>
                  </a:cxn>
                  <a:cxn ang="0">
                    <a:pos x="64" y="33"/>
                  </a:cxn>
                  <a:cxn ang="0">
                    <a:pos x="72" y="33"/>
                  </a:cxn>
                  <a:cxn ang="0">
                    <a:pos x="83" y="40"/>
                  </a:cxn>
                  <a:cxn ang="0">
                    <a:pos x="90" y="40"/>
                  </a:cxn>
                  <a:cxn ang="0">
                    <a:pos x="95" y="47"/>
                  </a:cxn>
                  <a:cxn ang="0">
                    <a:pos x="108" y="48"/>
                  </a:cxn>
                  <a:cxn ang="0">
                    <a:pos x="111" y="54"/>
                  </a:cxn>
                  <a:cxn ang="0">
                    <a:pos x="113" y="75"/>
                  </a:cxn>
                  <a:cxn ang="0">
                    <a:pos x="120" y="81"/>
                  </a:cxn>
                  <a:cxn ang="0">
                    <a:pos x="135" y="81"/>
                  </a:cxn>
                  <a:cxn ang="0">
                    <a:pos x="134" y="91"/>
                  </a:cxn>
                  <a:cxn ang="0">
                    <a:pos x="143" y="98"/>
                  </a:cxn>
                  <a:cxn ang="0">
                    <a:pos x="143" y="112"/>
                  </a:cxn>
                  <a:cxn ang="0">
                    <a:pos x="138" y="125"/>
                  </a:cxn>
                  <a:cxn ang="0">
                    <a:pos x="125" y="118"/>
                  </a:cxn>
                  <a:cxn ang="0">
                    <a:pos x="114" y="119"/>
                  </a:cxn>
                  <a:cxn ang="0">
                    <a:pos x="98" y="122"/>
                  </a:cxn>
                  <a:cxn ang="0">
                    <a:pos x="91" y="131"/>
                  </a:cxn>
                  <a:cxn ang="0">
                    <a:pos x="89" y="140"/>
                  </a:cxn>
                  <a:cxn ang="0">
                    <a:pos x="84" y="155"/>
                  </a:cxn>
                  <a:cxn ang="0">
                    <a:pos x="70" y="154"/>
                  </a:cxn>
                  <a:cxn ang="0">
                    <a:pos x="60" y="156"/>
                  </a:cxn>
                  <a:cxn ang="0">
                    <a:pos x="52" y="155"/>
                  </a:cxn>
                  <a:cxn ang="0">
                    <a:pos x="43" y="153"/>
                  </a:cxn>
                  <a:cxn ang="0">
                    <a:pos x="29" y="166"/>
                  </a:cxn>
                  <a:cxn ang="0">
                    <a:pos x="19" y="152"/>
                  </a:cxn>
                  <a:cxn ang="0">
                    <a:pos x="12" y="137"/>
                  </a:cxn>
                  <a:cxn ang="0">
                    <a:pos x="14" y="122"/>
                  </a:cxn>
                  <a:cxn ang="0">
                    <a:pos x="8" y="113"/>
                  </a:cxn>
                  <a:cxn ang="0">
                    <a:pos x="2" y="98"/>
                  </a:cxn>
                  <a:cxn ang="0">
                    <a:pos x="1" y="94"/>
                  </a:cxn>
                  <a:cxn ang="0">
                    <a:pos x="5" y="87"/>
                  </a:cxn>
                  <a:cxn ang="0">
                    <a:pos x="3" y="75"/>
                  </a:cxn>
                  <a:cxn ang="0">
                    <a:pos x="5" y="68"/>
                  </a:cxn>
                  <a:cxn ang="0">
                    <a:pos x="7" y="58"/>
                  </a:cxn>
                  <a:cxn ang="0">
                    <a:pos x="7" y="49"/>
                  </a:cxn>
                  <a:cxn ang="0">
                    <a:pos x="9" y="38"/>
                  </a:cxn>
                  <a:cxn ang="0">
                    <a:pos x="6" y="24"/>
                  </a:cxn>
                </a:cxnLst>
                <a:rect l="0" t="0" r="r" b="b"/>
                <a:pathLst>
                  <a:path w="144" h="166">
                    <a:moveTo>
                      <a:pt x="0" y="14"/>
                    </a:moveTo>
                    <a:lnTo>
                      <a:pt x="5" y="14"/>
                    </a:lnTo>
                    <a:lnTo>
                      <a:pt x="11" y="16"/>
                    </a:lnTo>
                    <a:lnTo>
                      <a:pt x="13" y="16"/>
                    </a:lnTo>
                    <a:lnTo>
                      <a:pt x="18" y="11"/>
                    </a:lnTo>
                    <a:lnTo>
                      <a:pt x="20" y="11"/>
                    </a:lnTo>
                    <a:lnTo>
                      <a:pt x="22" y="12"/>
                    </a:lnTo>
                    <a:lnTo>
                      <a:pt x="25" y="10"/>
                    </a:lnTo>
                    <a:lnTo>
                      <a:pt x="33" y="4"/>
                    </a:lnTo>
                    <a:lnTo>
                      <a:pt x="37" y="1"/>
                    </a:lnTo>
                    <a:lnTo>
                      <a:pt x="39" y="1"/>
                    </a:lnTo>
                    <a:lnTo>
                      <a:pt x="44" y="0"/>
                    </a:lnTo>
                    <a:lnTo>
                      <a:pt x="51" y="0"/>
                    </a:lnTo>
                    <a:lnTo>
                      <a:pt x="52" y="4"/>
                    </a:lnTo>
                    <a:lnTo>
                      <a:pt x="51" y="8"/>
                    </a:lnTo>
                    <a:lnTo>
                      <a:pt x="51" y="11"/>
                    </a:lnTo>
                    <a:lnTo>
                      <a:pt x="51" y="16"/>
                    </a:lnTo>
                    <a:lnTo>
                      <a:pt x="52" y="19"/>
                    </a:lnTo>
                    <a:lnTo>
                      <a:pt x="54" y="23"/>
                    </a:lnTo>
                    <a:lnTo>
                      <a:pt x="58" y="27"/>
                    </a:lnTo>
                    <a:lnTo>
                      <a:pt x="64" y="33"/>
                    </a:lnTo>
                    <a:lnTo>
                      <a:pt x="66" y="33"/>
                    </a:lnTo>
                    <a:lnTo>
                      <a:pt x="70" y="33"/>
                    </a:lnTo>
                    <a:lnTo>
                      <a:pt x="72" y="33"/>
                    </a:lnTo>
                    <a:lnTo>
                      <a:pt x="75" y="35"/>
                    </a:lnTo>
                    <a:lnTo>
                      <a:pt x="79" y="36"/>
                    </a:lnTo>
                    <a:lnTo>
                      <a:pt x="83" y="40"/>
                    </a:lnTo>
                    <a:lnTo>
                      <a:pt x="85" y="40"/>
                    </a:lnTo>
                    <a:lnTo>
                      <a:pt x="90" y="40"/>
                    </a:lnTo>
                    <a:lnTo>
                      <a:pt x="90" y="40"/>
                    </a:lnTo>
                    <a:lnTo>
                      <a:pt x="92" y="45"/>
                    </a:lnTo>
                    <a:lnTo>
                      <a:pt x="94" y="47"/>
                    </a:lnTo>
                    <a:lnTo>
                      <a:pt x="95" y="47"/>
                    </a:lnTo>
                    <a:lnTo>
                      <a:pt x="102" y="47"/>
                    </a:lnTo>
                    <a:lnTo>
                      <a:pt x="105" y="47"/>
                    </a:lnTo>
                    <a:lnTo>
                      <a:pt x="108" y="48"/>
                    </a:lnTo>
                    <a:lnTo>
                      <a:pt x="110" y="49"/>
                    </a:lnTo>
                    <a:lnTo>
                      <a:pt x="111" y="50"/>
                    </a:lnTo>
                    <a:lnTo>
                      <a:pt x="111" y="54"/>
                    </a:lnTo>
                    <a:lnTo>
                      <a:pt x="112" y="59"/>
                    </a:lnTo>
                    <a:lnTo>
                      <a:pt x="112" y="63"/>
                    </a:lnTo>
                    <a:lnTo>
                      <a:pt x="113" y="75"/>
                    </a:lnTo>
                    <a:lnTo>
                      <a:pt x="114" y="80"/>
                    </a:lnTo>
                    <a:lnTo>
                      <a:pt x="115" y="81"/>
                    </a:lnTo>
                    <a:lnTo>
                      <a:pt x="120" y="81"/>
                    </a:lnTo>
                    <a:lnTo>
                      <a:pt x="123" y="81"/>
                    </a:lnTo>
                    <a:lnTo>
                      <a:pt x="132" y="81"/>
                    </a:lnTo>
                    <a:lnTo>
                      <a:pt x="135" y="81"/>
                    </a:lnTo>
                    <a:lnTo>
                      <a:pt x="136" y="83"/>
                    </a:lnTo>
                    <a:lnTo>
                      <a:pt x="134" y="88"/>
                    </a:lnTo>
                    <a:lnTo>
                      <a:pt x="134" y="91"/>
                    </a:lnTo>
                    <a:lnTo>
                      <a:pt x="137" y="93"/>
                    </a:lnTo>
                    <a:lnTo>
                      <a:pt x="141" y="95"/>
                    </a:lnTo>
                    <a:lnTo>
                      <a:pt x="143" y="98"/>
                    </a:lnTo>
                    <a:lnTo>
                      <a:pt x="144" y="102"/>
                    </a:lnTo>
                    <a:lnTo>
                      <a:pt x="144" y="105"/>
                    </a:lnTo>
                    <a:lnTo>
                      <a:pt x="143" y="112"/>
                    </a:lnTo>
                    <a:lnTo>
                      <a:pt x="142" y="117"/>
                    </a:lnTo>
                    <a:lnTo>
                      <a:pt x="140" y="121"/>
                    </a:lnTo>
                    <a:lnTo>
                      <a:pt x="138" y="125"/>
                    </a:lnTo>
                    <a:lnTo>
                      <a:pt x="137" y="124"/>
                    </a:lnTo>
                    <a:lnTo>
                      <a:pt x="127" y="119"/>
                    </a:lnTo>
                    <a:lnTo>
                      <a:pt x="125" y="118"/>
                    </a:lnTo>
                    <a:lnTo>
                      <a:pt x="120" y="118"/>
                    </a:lnTo>
                    <a:lnTo>
                      <a:pt x="115" y="118"/>
                    </a:lnTo>
                    <a:lnTo>
                      <a:pt x="114" y="119"/>
                    </a:lnTo>
                    <a:lnTo>
                      <a:pt x="108" y="120"/>
                    </a:lnTo>
                    <a:lnTo>
                      <a:pt x="102" y="121"/>
                    </a:lnTo>
                    <a:lnTo>
                      <a:pt x="98" y="122"/>
                    </a:lnTo>
                    <a:lnTo>
                      <a:pt x="96" y="123"/>
                    </a:lnTo>
                    <a:lnTo>
                      <a:pt x="95" y="125"/>
                    </a:lnTo>
                    <a:lnTo>
                      <a:pt x="91" y="131"/>
                    </a:lnTo>
                    <a:lnTo>
                      <a:pt x="89" y="133"/>
                    </a:lnTo>
                    <a:lnTo>
                      <a:pt x="89" y="136"/>
                    </a:lnTo>
                    <a:lnTo>
                      <a:pt x="89" y="140"/>
                    </a:lnTo>
                    <a:lnTo>
                      <a:pt x="87" y="147"/>
                    </a:lnTo>
                    <a:lnTo>
                      <a:pt x="84" y="153"/>
                    </a:lnTo>
                    <a:lnTo>
                      <a:pt x="84" y="155"/>
                    </a:lnTo>
                    <a:lnTo>
                      <a:pt x="80" y="154"/>
                    </a:lnTo>
                    <a:lnTo>
                      <a:pt x="73" y="154"/>
                    </a:lnTo>
                    <a:lnTo>
                      <a:pt x="70" y="154"/>
                    </a:lnTo>
                    <a:lnTo>
                      <a:pt x="64" y="165"/>
                    </a:lnTo>
                    <a:lnTo>
                      <a:pt x="62" y="158"/>
                    </a:lnTo>
                    <a:lnTo>
                      <a:pt x="60" y="156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2" y="155"/>
                    </a:lnTo>
                    <a:lnTo>
                      <a:pt x="47" y="155"/>
                    </a:lnTo>
                    <a:lnTo>
                      <a:pt x="44" y="154"/>
                    </a:lnTo>
                    <a:lnTo>
                      <a:pt x="43" y="153"/>
                    </a:lnTo>
                    <a:lnTo>
                      <a:pt x="41" y="152"/>
                    </a:lnTo>
                    <a:lnTo>
                      <a:pt x="40" y="154"/>
                    </a:lnTo>
                    <a:lnTo>
                      <a:pt x="29" y="166"/>
                    </a:lnTo>
                    <a:lnTo>
                      <a:pt x="23" y="166"/>
                    </a:lnTo>
                    <a:lnTo>
                      <a:pt x="21" y="165"/>
                    </a:lnTo>
                    <a:lnTo>
                      <a:pt x="19" y="152"/>
                    </a:lnTo>
                    <a:lnTo>
                      <a:pt x="18" y="147"/>
                    </a:lnTo>
                    <a:lnTo>
                      <a:pt x="17" y="143"/>
                    </a:lnTo>
                    <a:lnTo>
                      <a:pt x="12" y="137"/>
                    </a:lnTo>
                    <a:lnTo>
                      <a:pt x="11" y="133"/>
                    </a:lnTo>
                    <a:lnTo>
                      <a:pt x="11" y="131"/>
                    </a:lnTo>
                    <a:lnTo>
                      <a:pt x="14" y="122"/>
                    </a:lnTo>
                    <a:lnTo>
                      <a:pt x="14" y="120"/>
                    </a:lnTo>
                    <a:lnTo>
                      <a:pt x="9" y="116"/>
                    </a:lnTo>
                    <a:lnTo>
                      <a:pt x="8" y="113"/>
                    </a:lnTo>
                    <a:lnTo>
                      <a:pt x="7" y="106"/>
                    </a:lnTo>
                    <a:lnTo>
                      <a:pt x="5" y="102"/>
                    </a:lnTo>
                    <a:lnTo>
                      <a:pt x="2" y="98"/>
                    </a:lnTo>
                    <a:lnTo>
                      <a:pt x="2" y="97"/>
                    </a:lnTo>
                    <a:lnTo>
                      <a:pt x="1" y="96"/>
                    </a:lnTo>
                    <a:lnTo>
                      <a:pt x="1" y="94"/>
                    </a:lnTo>
                    <a:lnTo>
                      <a:pt x="0" y="92"/>
                    </a:lnTo>
                    <a:lnTo>
                      <a:pt x="1" y="90"/>
                    </a:lnTo>
                    <a:lnTo>
                      <a:pt x="5" y="87"/>
                    </a:lnTo>
                    <a:lnTo>
                      <a:pt x="7" y="84"/>
                    </a:lnTo>
                    <a:lnTo>
                      <a:pt x="6" y="81"/>
                    </a:lnTo>
                    <a:lnTo>
                      <a:pt x="3" y="75"/>
                    </a:lnTo>
                    <a:lnTo>
                      <a:pt x="3" y="72"/>
                    </a:lnTo>
                    <a:lnTo>
                      <a:pt x="4" y="70"/>
                    </a:lnTo>
                    <a:lnTo>
                      <a:pt x="5" y="68"/>
                    </a:lnTo>
                    <a:lnTo>
                      <a:pt x="3" y="63"/>
                    </a:lnTo>
                    <a:lnTo>
                      <a:pt x="4" y="61"/>
                    </a:lnTo>
                    <a:lnTo>
                      <a:pt x="7" y="58"/>
                    </a:lnTo>
                    <a:lnTo>
                      <a:pt x="8" y="56"/>
                    </a:lnTo>
                    <a:lnTo>
                      <a:pt x="9" y="54"/>
                    </a:lnTo>
                    <a:lnTo>
                      <a:pt x="7" y="49"/>
                    </a:lnTo>
                    <a:lnTo>
                      <a:pt x="7" y="46"/>
                    </a:lnTo>
                    <a:lnTo>
                      <a:pt x="8" y="41"/>
                    </a:lnTo>
                    <a:lnTo>
                      <a:pt x="9" y="38"/>
                    </a:lnTo>
                    <a:lnTo>
                      <a:pt x="11" y="34"/>
                    </a:lnTo>
                    <a:lnTo>
                      <a:pt x="11" y="33"/>
                    </a:lnTo>
                    <a:lnTo>
                      <a:pt x="6" y="24"/>
                    </a:lnTo>
                    <a:lnTo>
                      <a:pt x="0" y="1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68" name="Freeform 568"/>
              <p:cNvSpPr>
                <a:spLocks/>
              </p:cNvSpPr>
              <p:nvPr/>
            </p:nvSpPr>
            <p:spPr bwMode="auto">
              <a:xfrm>
                <a:off x="3403" y="1856"/>
                <a:ext cx="128" cy="289"/>
              </a:xfrm>
              <a:custGeom>
                <a:avLst/>
                <a:gdLst/>
                <a:ahLst/>
                <a:cxnLst>
                  <a:cxn ang="0">
                    <a:pos x="94" y="51"/>
                  </a:cxn>
                  <a:cxn ang="0">
                    <a:pos x="102" y="65"/>
                  </a:cxn>
                  <a:cxn ang="0">
                    <a:pos x="108" y="83"/>
                  </a:cxn>
                  <a:cxn ang="0">
                    <a:pos x="107" y="117"/>
                  </a:cxn>
                  <a:cxn ang="0">
                    <a:pos x="108" y="144"/>
                  </a:cxn>
                  <a:cxn ang="0">
                    <a:pos x="109" y="161"/>
                  </a:cxn>
                  <a:cxn ang="0">
                    <a:pos x="116" y="184"/>
                  </a:cxn>
                  <a:cxn ang="0">
                    <a:pos x="114" y="196"/>
                  </a:cxn>
                  <a:cxn ang="0">
                    <a:pos x="127" y="210"/>
                  </a:cxn>
                  <a:cxn ang="0">
                    <a:pos x="125" y="225"/>
                  </a:cxn>
                  <a:cxn ang="0">
                    <a:pos x="104" y="254"/>
                  </a:cxn>
                  <a:cxn ang="0">
                    <a:pos x="87" y="272"/>
                  </a:cxn>
                  <a:cxn ang="0">
                    <a:pos x="77" y="274"/>
                  </a:cxn>
                  <a:cxn ang="0">
                    <a:pos x="71" y="276"/>
                  </a:cxn>
                  <a:cxn ang="0">
                    <a:pos x="68" y="276"/>
                  </a:cxn>
                  <a:cxn ang="0">
                    <a:pos x="62" y="279"/>
                  </a:cxn>
                  <a:cxn ang="0">
                    <a:pos x="56" y="281"/>
                  </a:cxn>
                  <a:cxn ang="0">
                    <a:pos x="51" y="282"/>
                  </a:cxn>
                  <a:cxn ang="0">
                    <a:pos x="44" y="287"/>
                  </a:cxn>
                  <a:cxn ang="0">
                    <a:pos x="38" y="286"/>
                  </a:cxn>
                  <a:cxn ang="0">
                    <a:pos x="29" y="289"/>
                  </a:cxn>
                  <a:cxn ang="0">
                    <a:pos x="27" y="279"/>
                  </a:cxn>
                  <a:cxn ang="0">
                    <a:pos x="20" y="277"/>
                  </a:cxn>
                  <a:cxn ang="0">
                    <a:pos x="12" y="274"/>
                  </a:cxn>
                  <a:cxn ang="0">
                    <a:pos x="8" y="259"/>
                  </a:cxn>
                  <a:cxn ang="0">
                    <a:pos x="9" y="248"/>
                  </a:cxn>
                  <a:cxn ang="0">
                    <a:pos x="7" y="230"/>
                  </a:cxn>
                  <a:cxn ang="0">
                    <a:pos x="3" y="222"/>
                  </a:cxn>
                  <a:cxn ang="0">
                    <a:pos x="9" y="211"/>
                  </a:cxn>
                  <a:cxn ang="0">
                    <a:pos x="11" y="204"/>
                  </a:cxn>
                  <a:cxn ang="0">
                    <a:pos x="18" y="203"/>
                  </a:cxn>
                  <a:cxn ang="0">
                    <a:pos x="22" y="189"/>
                  </a:cxn>
                  <a:cxn ang="0">
                    <a:pos x="34" y="179"/>
                  </a:cxn>
                  <a:cxn ang="0">
                    <a:pos x="50" y="159"/>
                  </a:cxn>
                  <a:cxn ang="0">
                    <a:pos x="55" y="154"/>
                  </a:cxn>
                  <a:cxn ang="0">
                    <a:pos x="54" y="142"/>
                  </a:cxn>
                  <a:cxn ang="0">
                    <a:pos x="42" y="131"/>
                  </a:cxn>
                  <a:cxn ang="0">
                    <a:pos x="36" y="123"/>
                  </a:cxn>
                  <a:cxn ang="0">
                    <a:pos x="37" y="100"/>
                  </a:cxn>
                  <a:cxn ang="0">
                    <a:pos x="32" y="74"/>
                  </a:cxn>
                  <a:cxn ang="0">
                    <a:pos x="26" y="57"/>
                  </a:cxn>
                  <a:cxn ang="0">
                    <a:pos x="4" y="40"/>
                  </a:cxn>
                  <a:cxn ang="0">
                    <a:pos x="6" y="22"/>
                  </a:cxn>
                  <a:cxn ang="0">
                    <a:pos x="16" y="31"/>
                  </a:cxn>
                  <a:cxn ang="0">
                    <a:pos x="31" y="43"/>
                  </a:cxn>
                  <a:cxn ang="0">
                    <a:pos x="49" y="49"/>
                  </a:cxn>
                  <a:cxn ang="0">
                    <a:pos x="60" y="29"/>
                  </a:cxn>
                  <a:cxn ang="0">
                    <a:pos x="65" y="8"/>
                  </a:cxn>
                  <a:cxn ang="0">
                    <a:pos x="83" y="0"/>
                  </a:cxn>
                  <a:cxn ang="0">
                    <a:pos x="96" y="8"/>
                  </a:cxn>
                  <a:cxn ang="0">
                    <a:pos x="96" y="31"/>
                  </a:cxn>
                </a:cxnLst>
                <a:rect l="0" t="0" r="r" b="b"/>
                <a:pathLst>
                  <a:path w="128" h="289">
                    <a:moveTo>
                      <a:pt x="95" y="40"/>
                    </a:moveTo>
                    <a:lnTo>
                      <a:pt x="95" y="44"/>
                    </a:lnTo>
                    <a:lnTo>
                      <a:pt x="94" y="51"/>
                    </a:lnTo>
                    <a:lnTo>
                      <a:pt x="95" y="59"/>
                    </a:lnTo>
                    <a:lnTo>
                      <a:pt x="98" y="62"/>
                    </a:lnTo>
                    <a:lnTo>
                      <a:pt x="102" y="65"/>
                    </a:lnTo>
                    <a:lnTo>
                      <a:pt x="108" y="72"/>
                    </a:lnTo>
                    <a:lnTo>
                      <a:pt x="111" y="78"/>
                    </a:lnTo>
                    <a:lnTo>
                      <a:pt x="108" y="83"/>
                    </a:lnTo>
                    <a:lnTo>
                      <a:pt x="101" y="94"/>
                    </a:lnTo>
                    <a:lnTo>
                      <a:pt x="99" y="98"/>
                    </a:lnTo>
                    <a:lnTo>
                      <a:pt x="107" y="117"/>
                    </a:lnTo>
                    <a:lnTo>
                      <a:pt x="111" y="133"/>
                    </a:lnTo>
                    <a:lnTo>
                      <a:pt x="110" y="137"/>
                    </a:lnTo>
                    <a:lnTo>
                      <a:pt x="108" y="144"/>
                    </a:lnTo>
                    <a:lnTo>
                      <a:pt x="107" y="150"/>
                    </a:lnTo>
                    <a:lnTo>
                      <a:pt x="107" y="154"/>
                    </a:lnTo>
                    <a:lnTo>
                      <a:pt x="109" y="161"/>
                    </a:lnTo>
                    <a:lnTo>
                      <a:pt x="116" y="178"/>
                    </a:lnTo>
                    <a:lnTo>
                      <a:pt x="116" y="181"/>
                    </a:lnTo>
                    <a:lnTo>
                      <a:pt x="116" y="184"/>
                    </a:lnTo>
                    <a:lnTo>
                      <a:pt x="113" y="190"/>
                    </a:lnTo>
                    <a:lnTo>
                      <a:pt x="111" y="192"/>
                    </a:lnTo>
                    <a:lnTo>
                      <a:pt x="114" y="196"/>
                    </a:lnTo>
                    <a:lnTo>
                      <a:pt x="121" y="202"/>
                    </a:lnTo>
                    <a:lnTo>
                      <a:pt x="125" y="205"/>
                    </a:lnTo>
                    <a:lnTo>
                      <a:pt x="127" y="210"/>
                    </a:lnTo>
                    <a:lnTo>
                      <a:pt x="128" y="214"/>
                    </a:lnTo>
                    <a:lnTo>
                      <a:pt x="128" y="219"/>
                    </a:lnTo>
                    <a:lnTo>
                      <a:pt x="125" y="225"/>
                    </a:lnTo>
                    <a:lnTo>
                      <a:pt x="122" y="231"/>
                    </a:lnTo>
                    <a:lnTo>
                      <a:pt x="115" y="240"/>
                    </a:lnTo>
                    <a:lnTo>
                      <a:pt x="104" y="254"/>
                    </a:lnTo>
                    <a:lnTo>
                      <a:pt x="93" y="266"/>
                    </a:lnTo>
                    <a:lnTo>
                      <a:pt x="92" y="270"/>
                    </a:lnTo>
                    <a:lnTo>
                      <a:pt x="87" y="272"/>
                    </a:lnTo>
                    <a:lnTo>
                      <a:pt x="81" y="274"/>
                    </a:lnTo>
                    <a:lnTo>
                      <a:pt x="80" y="276"/>
                    </a:lnTo>
                    <a:lnTo>
                      <a:pt x="77" y="274"/>
                    </a:lnTo>
                    <a:lnTo>
                      <a:pt x="74" y="275"/>
                    </a:lnTo>
                    <a:lnTo>
                      <a:pt x="74" y="277"/>
                    </a:lnTo>
                    <a:lnTo>
                      <a:pt x="71" y="276"/>
                    </a:lnTo>
                    <a:lnTo>
                      <a:pt x="69" y="275"/>
                    </a:lnTo>
                    <a:lnTo>
                      <a:pt x="70" y="270"/>
                    </a:lnTo>
                    <a:lnTo>
                      <a:pt x="68" y="276"/>
                    </a:lnTo>
                    <a:lnTo>
                      <a:pt x="67" y="278"/>
                    </a:lnTo>
                    <a:lnTo>
                      <a:pt x="64" y="278"/>
                    </a:lnTo>
                    <a:lnTo>
                      <a:pt x="62" y="279"/>
                    </a:lnTo>
                    <a:lnTo>
                      <a:pt x="61" y="282"/>
                    </a:lnTo>
                    <a:lnTo>
                      <a:pt x="58" y="278"/>
                    </a:lnTo>
                    <a:lnTo>
                      <a:pt x="56" y="281"/>
                    </a:lnTo>
                    <a:lnTo>
                      <a:pt x="53" y="282"/>
                    </a:lnTo>
                    <a:lnTo>
                      <a:pt x="51" y="284"/>
                    </a:lnTo>
                    <a:lnTo>
                      <a:pt x="51" y="282"/>
                    </a:lnTo>
                    <a:lnTo>
                      <a:pt x="48" y="283"/>
                    </a:lnTo>
                    <a:lnTo>
                      <a:pt x="45" y="285"/>
                    </a:lnTo>
                    <a:lnTo>
                      <a:pt x="44" y="287"/>
                    </a:lnTo>
                    <a:lnTo>
                      <a:pt x="42" y="286"/>
                    </a:lnTo>
                    <a:lnTo>
                      <a:pt x="39" y="287"/>
                    </a:lnTo>
                    <a:lnTo>
                      <a:pt x="38" y="286"/>
                    </a:lnTo>
                    <a:lnTo>
                      <a:pt x="35" y="288"/>
                    </a:lnTo>
                    <a:lnTo>
                      <a:pt x="32" y="288"/>
                    </a:lnTo>
                    <a:lnTo>
                      <a:pt x="29" y="289"/>
                    </a:lnTo>
                    <a:lnTo>
                      <a:pt x="27" y="286"/>
                    </a:lnTo>
                    <a:lnTo>
                      <a:pt x="25" y="283"/>
                    </a:lnTo>
                    <a:lnTo>
                      <a:pt x="27" y="279"/>
                    </a:lnTo>
                    <a:lnTo>
                      <a:pt x="22" y="279"/>
                    </a:lnTo>
                    <a:lnTo>
                      <a:pt x="20" y="281"/>
                    </a:lnTo>
                    <a:lnTo>
                      <a:pt x="20" y="277"/>
                    </a:lnTo>
                    <a:lnTo>
                      <a:pt x="17" y="278"/>
                    </a:lnTo>
                    <a:lnTo>
                      <a:pt x="14" y="275"/>
                    </a:lnTo>
                    <a:lnTo>
                      <a:pt x="12" y="274"/>
                    </a:lnTo>
                    <a:lnTo>
                      <a:pt x="9" y="272"/>
                    </a:lnTo>
                    <a:lnTo>
                      <a:pt x="8" y="267"/>
                    </a:lnTo>
                    <a:lnTo>
                      <a:pt x="8" y="259"/>
                    </a:lnTo>
                    <a:lnTo>
                      <a:pt x="9" y="255"/>
                    </a:lnTo>
                    <a:lnTo>
                      <a:pt x="9" y="250"/>
                    </a:lnTo>
                    <a:lnTo>
                      <a:pt x="9" y="248"/>
                    </a:lnTo>
                    <a:lnTo>
                      <a:pt x="8" y="242"/>
                    </a:lnTo>
                    <a:lnTo>
                      <a:pt x="5" y="238"/>
                    </a:lnTo>
                    <a:lnTo>
                      <a:pt x="7" y="230"/>
                    </a:lnTo>
                    <a:lnTo>
                      <a:pt x="7" y="226"/>
                    </a:lnTo>
                    <a:lnTo>
                      <a:pt x="5" y="223"/>
                    </a:lnTo>
                    <a:lnTo>
                      <a:pt x="3" y="222"/>
                    </a:lnTo>
                    <a:lnTo>
                      <a:pt x="3" y="219"/>
                    </a:lnTo>
                    <a:lnTo>
                      <a:pt x="5" y="215"/>
                    </a:lnTo>
                    <a:lnTo>
                      <a:pt x="9" y="211"/>
                    </a:lnTo>
                    <a:lnTo>
                      <a:pt x="9" y="209"/>
                    </a:lnTo>
                    <a:lnTo>
                      <a:pt x="9" y="205"/>
                    </a:lnTo>
                    <a:lnTo>
                      <a:pt x="11" y="204"/>
                    </a:lnTo>
                    <a:lnTo>
                      <a:pt x="14" y="205"/>
                    </a:lnTo>
                    <a:lnTo>
                      <a:pt x="16" y="206"/>
                    </a:lnTo>
                    <a:lnTo>
                      <a:pt x="18" y="203"/>
                    </a:lnTo>
                    <a:lnTo>
                      <a:pt x="20" y="198"/>
                    </a:lnTo>
                    <a:lnTo>
                      <a:pt x="21" y="192"/>
                    </a:lnTo>
                    <a:lnTo>
                      <a:pt x="22" y="189"/>
                    </a:lnTo>
                    <a:lnTo>
                      <a:pt x="23" y="193"/>
                    </a:lnTo>
                    <a:lnTo>
                      <a:pt x="25" y="193"/>
                    </a:lnTo>
                    <a:lnTo>
                      <a:pt x="34" y="179"/>
                    </a:lnTo>
                    <a:lnTo>
                      <a:pt x="40" y="171"/>
                    </a:lnTo>
                    <a:lnTo>
                      <a:pt x="45" y="164"/>
                    </a:lnTo>
                    <a:lnTo>
                      <a:pt x="50" y="159"/>
                    </a:lnTo>
                    <a:lnTo>
                      <a:pt x="55" y="159"/>
                    </a:lnTo>
                    <a:lnTo>
                      <a:pt x="55" y="155"/>
                    </a:lnTo>
                    <a:lnTo>
                      <a:pt x="55" y="154"/>
                    </a:lnTo>
                    <a:lnTo>
                      <a:pt x="53" y="151"/>
                    </a:lnTo>
                    <a:lnTo>
                      <a:pt x="53" y="147"/>
                    </a:lnTo>
                    <a:lnTo>
                      <a:pt x="54" y="142"/>
                    </a:lnTo>
                    <a:lnTo>
                      <a:pt x="52" y="138"/>
                    </a:lnTo>
                    <a:lnTo>
                      <a:pt x="46" y="137"/>
                    </a:lnTo>
                    <a:lnTo>
                      <a:pt x="42" y="131"/>
                    </a:lnTo>
                    <a:lnTo>
                      <a:pt x="38" y="130"/>
                    </a:lnTo>
                    <a:lnTo>
                      <a:pt x="38" y="127"/>
                    </a:lnTo>
                    <a:lnTo>
                      <a:pt x="36" y="123"/>
                    </a:lnTo>
                    <a:lnTo>
                      <a:pt x="35" y="116"/>
                    </a:lnTo>
                    <a:lnTo>
                      <a:pt x="38" y="105"/>
                    </a:lnTo>
                    <a:lnTo>
                      <a:pt x="37" y="100"/>
                    </a:lnTo>
                    <a:lnTo>
                      <a:pt x="35" y="91"/>
                    </a:lnTo>
                    <a:lnTo>
                      <a:pt x="32" y="82"/>
                    </a:lnTo>
                    <a:lnTo>
                      <a:pt x="32" y="74"/>
                    </a:lnTo>
                    <a:lnTo>
                      <a:pt x="33" y="68"/>
                    </a:lnTo>
                    <a:lnTo>
                      <a:pt x="29" y="60"/>
                    </a:lnTo>
                    <a:lnTo>
                      <a:pt x="26" y="57"/>
                    </a:lnTo>
                    <a:lnTo>
                      <a:pt x="17" y="54"/>
                    </a:lnTo>
                    <a:lnTo>
                      <a:pt x="11" y="49"/>
                    </a:lnTo>
                    <a:lnTo>
                      <a:pt x="4" y="40"/>
                    </a:lnTo>
                    <a:lnTo>
                      <a:pt x="1" y="33"/>
                    </a:lnTo>
                    <a:lnTo>
                      <a:pt x="0" y="32"/>
                    </a:lnTo>
                    <a:lnTo>
                      <a:pt x="6" y="22"/>
                    </a:lnTo>
                    <a:lnTo>
                      <a:pt x="8" y="21"/>
                    </a:lnTo>
                    <a:lnTo>
                      <a:pt x="10" y="22"/>
                    </a:lnTo>
                    <a:lnTo>
                      <a:pt x="16" y="31"/>
                    </a:lnTo>
                    <a:lnTo>
                      <a:pt x="20" y="40"/>
                    </a:lnTo>
                    <a:lnTo>
                      <a:pt x="23" y="42"/>
                    </a:lnTo>
                    <a:lnTo>
                      <a:pt x="31" y="43"/>
                    </a:lnTo>
                    <a:lnTo>
                      <a:pt x="40" y="39"/>
                    </a:lnTo>
                    <a:lnTo>
                      <a:pt x="47" y="47"/>
                    </a:lnTo>
                    <a:lnTo>
                      <a:pt x="49" y="49"/>
                    </a:lnTo>
                    <a:lnTo>
                      <a:pt x="52" y="43"/>
                    </a:lnTo>
                    <a:lnTo>
                      <a:pt x="59" y="36"/>
                    </a:lnTo>
                    <a:lnTo>
                      <a:pt x="60" y="29"/>
                    </a:lnTo>
                    <a:lnTo>
                      <a:pt x="60" y="21"/>
                    </a:lnTo>
                    <a:lnTo>
                      <a:pt x="61" y="15"/>
                    </a:lnTo>
                    <a:lnTo>
                      <a:pt x="65" y="8"/>
                    </a:lnTo>
                    <a:lnTo>
                      <a:pt x="69" y="2"/>
                    </a:lnTo>
                    <a:lnTo>
                      <a:pt x="80" y="1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92" y="6"/>
                    </a:lnTo>
                    <a:lnTo>
                      <a:pt x="96" y="8"/>
                    </a:lnTo>
                    <a:lnTo>
                      <a:pt x="100" y="14"/>
                    </a:lnTo>
                    <a:lnTo>
                      <a:pt x="101" y="18"/>
                    </a:lnTo>
                    <a:lnTo>
                      <a:pt x="96" y="31"/>
                    </a:lnTo>
                    <a:lnTo>
                      <a:pt x="95" y="37"/>
                    </a:lnTo>
                    <a:lnTo>
                      <a:pt x="95" y="4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69" name="Freeform 569"/>
              <p:cNvSpPr>
                <a:spLocks/>
              </p:cNvSpPr>
              <p:nvPr/>
            </p:nvSpPr>
            <p:spPr bwMode="auto">
              <a:xfrm>
                <a:off x="3403" y="1856"/>
                <a:ext cx="128" cy="289"/>
              </a:xfrm>
              <a:custGeom>
                <a:avLst/>
                <a:gdLst/>
                <a:ahLst/>
                <a:cxnLst>
                  <a:cxn ang="0">
                    <a:pos x="94" y="51"/>
                  </a:cxn>
                  <a:cxn ang="0">
                    <a:pos x="102" y="65"/>
                  </a:cxn>
                  <a:cxn ang="0">
                    <a:pos x="108" y="83"/>
                  </a:cxn>
                  <a:cxn ang="0">
                    <a:pos x="107" y="117"/>
                  </a:cxn>
                  <a:cxn ang="0">
                    <a:pos x="108" y="144"/>
                  </a:cxn>
                  <a:cxn ang="0">
                    <a:pos x="109" y="161"/>
                  </a:cxn>
                  <a:cxn ang="0">
                    <a:pos x="116" y="184"/>
                  </a:cxn>
                  <a:cxn ang="0">
                    <a:pos x="114" y="196"/>
                  </a:cxn>
                  <a:cxn ang="0">
                    <a:pos x="127" y="210"/>
                  </a:cxn>
                  <a:cxn ang="0">
                    <a:pos x="125" y="225"/>
                  </a:cxn>
                  <a:cxn ang="0">
                    <a:pos x="104" y="254"/>
                  </a:cxn>
                  <a:cxn ang="0">
                    <a:pos x="87" y="272"/>
                  </a:cxn>
                  <a:cxn ang="0">
                    <a:pos x="77" y="274"/>
                  </a:cxn>
                  <a:cxn ang="0">
                    <a:pos x="71" y="276"/>
                  </a:cxn>
                  <a:cxn ang="0">
                    <a:pos x="68" y="276"/>
                  </a:cxn>
                  <a:cxn ang="0">
                    <a:pos x="62" y="279"/>
                  </a:cxn>
                  <a:cxn ang="0">
                    <a:pos x="56" y="281"/>
                  </a:cxn>
                  <a:cxn ang="0">
                    <a:pos x="51" y="282"/>
                  </a:cxn>
                  <a:cxn ang="0">
                    <a:pos x="44" y="287"/>
                  </a:cxn>
                  <a:cxn ang="0">
                    <a:pos x="38" y="286"/>
                  </a:cxn>
                  <a:cxn ang="0">
                    <a:pos x="29" y="289"/>
                  </a:cxn>
                  <a:cxn ang="0">
                    <a:pos x="27" y="279"/>
                  </a:cxn>
                  <a:cxn ang="0">
                    <a:pos x="20" y="277"/>
                  </a:cxn>
                  <a:cxn ang="0">
                    <a:pos x="12" y="274"/>
                  </a:cxn>
                  <a:cxn ang="0">
                    <a:pos x="8" y="259"/>
                  </a:cxn>
                  <a:cxn ang="0">
                    <a:pos x="9" y="248"/>
                  </a:cxn>
                  <a:cxn ang="0">
                    <a:pos x="7" y="230"/>
                  </a:cxn>
                  <a:cxn ang="0">
                    <a:pos x="3" y="222"/>
                  </a:cxn>
                  <a:cxn ang="0">
                    <a:pos x="9" y="211"/>
                  </a:cxn>
                  <a:cxn ang="0">
                    <a:pos x="11" y="204"/>
                  </a:cxn>
                  <a:cxn ang="0">
                    <a:pos x="18" y="203"/>
                  </a:cxn>
                  <a:cxn ang="0">
                    <a:pos x="22" y="189"/>
                  </a:cxn>
                  <a:cxn ang="0">
                    <a:pos x="34" y="179"/>
                  </a:cxn>
                  <a:cxn ang="0">
                    <a:pos x="50" y="159"/>
                  </a:cxn>
                  <a:cxn ang="0">
                    <a:pos x="55" y="154"/>
                  </a:cxn>
                  <a:cxn ang="0">
                    <a:pos x="54" y="142"/>
                  </a:cxn>
                  <a:cxn ang="0">
                    <a:pos x="42" y="131"/>
                  </a:cxn>
                  <a:cxn ang="0">
                    <a:pos x="36" y="123"/>
                  </a:cxn>
                  <a:cxn ang="0">
                    <a:pos x="37" y="100"/>
                  </a:cxn>
                  <a:cxn ang="0">
                    <a:pos x="32" y="74"/>
                  </a:cxn>
                  <a:cxn ang="0">
                    <a:pos x="26" y="57"/>
                  </a:cxn>
                  <a:cxn ang="0">
                    <a:pos x="4" y="40"/>
                  </a:cxn>
                  <a:cxn ang="0">
                    <a:pos x="6" y="22"/>
                  </a:cxn>
                  <a:cxn ang="0">
                    <a:pos x="16" y="31"/>
                  </a:cxn>
                  <a:cxn ang="0">
                    <a:pos x="31" y="43"/>
                  </a:cxn>
                  <a:cxn ang="0">
                    <a:pos x="49" y="49"/>
                  </a:cxn>
                  <a:cxn ang="0">
                    <a:pos x="60" y="29"/>
                  </a:cxn>
                  <a:cxn ang="0">
                    <a:pos x="65" y="8"/>
                  </a:cxn>
                  <a:cxn ang="0">
                    <a:pos x="83" y="0"/>
                  </a:cxn>
                  <a:cxn ang="0">
                    <a:pos x="96" y="8"/>
                  </a:cxn>
                  <a:cxn ang="0">
                    <a:pos x="96" y="31"/>
                  </a:cxn>
                </a:cxnLst>
                <a:rect l="0" t="0" r="r" b="b"/>
                <a:pathLst>
                  <a:path w="128" h="289">
                    <a:moveTo>
                      <a:pt x="95" y="40"/>
                    </a:moveTo>
                    <a:lnTo>
                      <a:pt x="95" y="44"/>
                    </a:lnTo>
                    <a:lnTo>
                      <a:pt x="94" y="51"/>
                    </a:lnTo>
                    <a:lnTo>
                      <a:pt x="95" y="59"/>
                    </a:lnTo>
                    <a:lnTo>
                      <a:pt x="98" y="62"/>
                    </a:lnTo>
                    <a:lnTo>
                      <a:pt x="102" y="65"/>
                    </a:lnTo>
                    <a:lnTo>
                      <a:pt x="108" y="72"/>
                    </a:lnTo>
                    <a:lnTo>
                      <a:pt x="111" y="78"/>
                    </a:lnTo>
                    <a:lnTo>
                      <a:pt x="108" y="83"/>
                    </a:lnTo>
                    <a:lnTo>
                      <a:pt x="101" y="94"/>
                    </a:lnTo>
                    <a:lnTo>
                      <a:pt x="99" y="98"/>
                    </a:lnTo>
                    <a:lnTo>
                      <a:pt x="107" y="117"/>
                    </a:lnTo>
                    <a:lnTo>
                      <a:pt x="111" y="133"/>
                    </a:lnTo>
                    <a:lnTo>
                      <a:pt x="110" y="137"/>
                    </a:lnTo>
                    <a:lnTo>
                      <a:pt x="108" y="144"/>
                    </a:lnTo>
                    <a:lnTo>
                      <a:pt x="107" y="150"/>
                    </a:lnTo>
                    <a:lnTo>
                      <a:pt x="107" y="154"/>
                    </a:lnTo>
                    <a:lnTo>
                      <a:pt x="109" y="161"/>
                    </a:lnTo>
                    <a:lnTo>
                      <a:pt x="116" y="178"/>
                    </a:lnTo>
                    <a:lnTo>
                      <a:pt x="116" y="181"/>
                    </a:lnTo>
                    <a:lnTo>
                      <a:pt x="116" y="184"/>
                    </a:lnTo>
                    <a:lnTo>
                      <a:pt x="113" y="190"/>
                    </a:lnTo>
                    <a:lnTo>
                      <a:pt x="111" y="192"/>
                    </a:lnTo>
                    <a:lnTo>
                      <a:pt x="114" y="196"/>
                    </a:lnTo>
                    <a:lnTo>
                      <a:pt x="121" y="202"/>
                    </a:lnTo>
                    <a:lnTo>
                      <a:pt x="125" y="205"/>
                    </a:lnTo>
                    <a:lnTo>
                      <a:pt x="127" y="210"/>
                    </a:lnTo>
                    <a:lnTo>
                      <a:pt x="128" y="214"/>
                    </a:lnTo>
                    <a:lnTo>
                      <a:pt x="128" y="219"/>
                    </a:lnTo>
                    <a:lnTo>
                      <a:pt x="125" y="225"/>
                    </a:lnTo>
                    <a:lnTo>
                      <a:pt x="122" y="231"/>
                    </a:lnTo>
                    <a:lnTo>
                      <a:pt x="115" y="240"/>
                    </a:lnTo>
                    <a:lnTo>
                      <a:pt x="104" y="254"/>
                    </a:lnTo>
                    <a:lnTo>
                      <a:pt x="93" y="266"/>
                    </a:lnTo>
                    <a:lnTo>
                      <a:pt x="92" y="270"/>
                    </a:lnTo>
                    <a:lnTo>
                      <a:pt x="87" y="272"/>
                    </a:lnTo>
                    <a:lnTo>
                      <a:pt x="81" y="274"/>
                    </a:lnTo>
                    <a:lnTo>
                      <a:pt x="80" y="276"/>
                    </a:lnTo>
                    <a:lnTo>
                      <a:pt x="77" y="274"/>
                    </a:lnTo>
                    <a:lnTo>
                      <a:pt x="74" y="275"/>
                    </a:lnTo>
                    <a:lnTo>
                      <a:pt x="74" y="277"/>
                    </a:lnTo>
                    <a:lnTo>
                      <a:pt x="71" y="276"/>
                    </a:lnTo>
                    <a:lnTo>
                      <a:pt x="69" y="275"/>
                    </a:lnTo>
                    <a:lnTo>
                      <a:pt x="70" y="270"/>
                    </a:lnTo>
                    <a:lnTo>
                      <a:pt x="68" y="276"/>
                    </a:lnTo>
                    <a:lnTo>
                      <a:pt x="67" y="278"/>
                    </a:lnTo>
                    <a:lnTo>
                      <a:pt x="64" y="278"/>
                    </a:lnTo>
                    <a:lnTo>
                      <a:pt x="62" y="279"/>
                    </a:lnTo>
                    <a:lnTo>
                      <a:pt x="61" y="282"/>
                    </a:lnTo>
                    <a:lnTo>
                      <a:pt x="58" y="278"/>
                    </a:lnTo>
                    <a:lnTo>
                      <a:pt x="56" y="281"/>
                    </a:lnTo>
                    <a:lnTo>
                      <a:pt x="53" y="282"/>
                    </a:lnTo>
                    <a:lnTo>
                      <a:pt x="51" y="284"/>
                    </a:lnTo>
                    <a:lnTo>
                      <a:pt x="51" y="282"/>
                    </a:lnTo>
                    <a:lnTo>
                      <a:pt x="48" y="283"/>
                    </a:lnTo>
                    <a:lnTo>
                      <a:pt x="45" y="285"/>
                    </a:lnTo>
                    <a:lnTo>
                      <a:pt x="44" y="287"/>
                    </a:lnTo>
                    <a:lnTo>
                      <a:pt x="42" y="286"/>
                    </a:lnTo>
                    <a:lnTo>
                      <a:pt x="39" y="287"/>
                    </a:lnTo>
                    <a:lnTo>
                      <a:pt x="38" y="286"/>
                    </a:lnTo>
                    <a:lnTo>
                      <a:pt x="35" y="288"/>
                    </a:lnTo>
                    <a:lnTo>
                      <a:pt x="32" y="288"/>
                    </a:lnTo>
                    <a:lnTo>
                      <a:pt x="29" y="289"/>
                    </a:lnTo>
                    <a:lnTo>
                      <a:pt x="27" y="286"/>
                    </a:lnTo>
                    <a:lnTo>
                      <a:pt x="25" y="283"/>
                    </a:lnTo>
                    <a:lnTo>
                      <a:pt x="27" y="279"/>
                    </a:lnTo>
                    <a:lnTo>
                      <a:pt x="22" y="279"/>
                    </a:lnTo>
                    <a:lnTo>
                      <a:pt x="20" y="281"/>
                    </a:lnTo>
                    <a:lnTo>
                      <a:pt x="20" y="277"/>
                    </a:lnTo>
                    <a:lnTo>
                      <a:pt x="17" y="278"/>
                    </a:lnTo>
                    <a:lnTo>
                      <a:pt x="14" y="275"/>
                    </a:lnTo>
                    <a:lnTo>
                      <a:pt x="12" y="274"/>
                    </a:lnTo>
                    <a:lnTo>
                      <a:pt x="9" y="272"/>
                    </a:lnTo>
                    <a:lnTo>
                      <a:pt x="8" y="267"/>
                    </a:lnTo>
                    <a:lnTo>
                      <a:pt x="8" y="259"/>
                    </a:lnTo>
                    <a:lnTo>
                      <a:pt x="9" y="255"/>
                    </a:lnTo>
                    <a:lnTo>
                      <a:pt x="9" y="250"/>
                    </a:lnTo>
                    <a:lnTo>
                      <a:pt x="9" y="248"/>
                    </a:lnTo>
                    <a:lnTo>
                      <a:pt x="8" y="242"/>
                    </a:lnTo>
                    <a:lnTo>
                      <a:pt x="5" y="238"/>
                    </a:lnTo>
                    <a:lnTo>
                      <a:pt x="7" y="230"/>
                    </a:lnTo>
                    <a:lnTo>
                      <a:pt x="7" y="226"/>
                    </a:lnTo>
                    <a:lnTo>
                      <a:pt x="5" y="223"/>
                    </a:lnTo>
                    <a:lnTo>
                      <a:pt x="3" y="222"/>
                    </a:lnTo>
                    <a:lnTo>
                      <a:pt x="3" y="219"/>
                    </a:lnTo>
                    <a:lnTo>
                      <a:pt x="5" y="215"/>
                    </a:lnTo>
                    <a:lnTo>
                      <a:pt x="9" y="211"/>
                    </a:lnTo>
                    <a:lnTo>
                      <a:pt x="9" y="209"/>
                    </a:lnTo>
                    <a:lnTo>
                      <a:pt x="9" y="205"/>
                    </a:lnTo>
                    <a:lnTo>
                      <a:pt x="11" y="204"/>
                    </a:lnTo>
                    <a:lnTo>
                      <a:pt x="14" y="205"/>
                    </a:lnTo>
                    <a:lnTo>
                      <a:pt x="16" y="206"/>
                    </a:lnTo>
                    <a:lnTo>
                      <a:pt x="18" y="203"/>
                    </a:lnTo>
                    <a:lnTo>
                      <a:pt x="20" y="198"/>
                    </a:lnTo>
                    <a:lnTo>
                      <a:pt x="21" y="192"/>
                    </a:lnTo>
                    <a:lnTo>
                      <a:pt x="22" y="189"/>
                    </a:lnTo>
                    <a:lnTo>
                      <a:pt x="23" y="193"/>
                    </a:lnTo>
                    <a:lnTo>
                      <a:pt x="25" y="193"/>
                    </a:lnTo>
                    <a:lnTo>
                      <a:pt x="34" y="179"/>
                    </a:lnTo>
                    <a:lnTo>
                      <a:pt x="40" y="171"/>
                    </a:lnTo>
                    <a:lnTo>
                      <a:pt x="45" y="164"/>
                    </a:lnTo>
                    <a:lnTo>
                      <a:pt x="50" y="159"/>
                    </a:lnTo>
                    <a:lnTo>
                      <a:pt x="55" y="159"/>
                    </a:lnTo>
                    <a:lnTo>
                      <a:pt x="55" y="155"/>
                    </a:lnTo>
                    <a:lnTo>
                      <a:pt x="55" y="154"/>
                    </a:lnTo>
                    <a:lnTo>
                      <a:pt x="53" y="151"/>
                    </a:lnTo>
                    <a:lnTo>
                      <a:pt x="53" y="147"/>
                    </a:lnTo>
                    <a:lnTo>
                      <a:pt x="54" y="142"/>
                    </a:lnTo>
                    <a:lnTo>
                      <a:pt x="52" y="138"/>
                    </a:lnTo>
                    <a:lnTo>
                      <a:pt x="46" y="137"/>
                    </a:lnTo>
                    <a:lnTo>
                      <a:pt x="42" y="131"/>
                    </a:lnTo>
                    <a:lnTo>
                      <a:pt x="38" y="130"/>
                    </a:lnTo>
                    <a:lnTo>
                      <a:pt x="38" y="127"/>
                    </a:lnTo>
                    <a:lnTo>
                      <a:pt x="36" y="123"/>
                    </a:lnTo>
                    <a:lnTo>
                      <a:pt x="35" y="116"/>
                    </a:lnTo>
                    <a:lnTo>
                      <a:pt x="38" y="105"/>
                    </a:lnTo>
                    <a:lnTo>
                      <a:pt x="37" y="100"/>
                    </a:lnTo>
                    <a:lnTo>
                      <a:pt x="35" y="91"/>
                    </a:lnTo>
                    <a:lnTo>
                      <a:pt x="32" y="82"/>
                    </a:lnTo>
                    <a:lnTo>
                      <a:pt x="32" y="74"/>
                    </a:lnTo>
                    <a:lnTo>
                      <a:pt x="33" y="68"/>
                    </a:lnTo>
                    <a:lnTo>
                      <a:pt x="29" y="60"/>
                    </a:lnTo>
                    <a:lnTo>
                      <a:pt x="26" y="57"/>
                    </a:lnTo>
                    <a:lnTo>
                      <a:pt x="17" y="54"/>
                    </a:lnTo>
                    <a:lnTo>
                      <a:pt x="11" y="49"/>
                    </a:lnTo>
                    <a:lnTo>
                      <a:pt x="4" y="40"/>
                    </a:lnTo>
                    <a:lnTo>
                      <a:pt x="1" y="33"/>
                    </a:lnTo>
                    <a:lnTo>
                      <a:pt x="0" y="32"/>
                    </a:lnTo>
                    <a:lnTo>
                      <a:pt x="6" y="22"/>
                    </a:lnTo>
                    <a:lnTo>
                      <a:pt x="8" y="21"/>
                    </a:lnTo>
                    <a:lnTo>
                      <a:pt x="10" y="22"/>
                    </a:lnTo>
                    <a:lnTo>
                      <a:pt x="16" y="31"/>
                    </a:lnTo>
                    <a:lnTo>
                      <a:pt x="20" y="40"/>
                    </a:lnTo>
                    <a:lnTo>
                      <a:pt x="23" y="42"/>
                    </a:lnTo>
                    <a:lnTo>
                      <a:pt x="31" y="43"/>
                    </a:lnTo>
                    <a:lnTo>
                      <a:pt x="40" y="39"/>
                    </a:lnTo>
                    <a:lnTo>
                      <a:pt x="47" y="47"/>
                    </a:lnTo>
                    <a:lnTo>
                      <a:pt x="49" y="49"/>
                    </a:lnTo>
                    <a:lnTo>
                      <a:pt x="52" y="43"/>
                    </a:lnTo>
                    <a:lnTo>
                      <a:pt x="59" y="36"/>
                    </a:lnTo>
                    <a:lnTo>
                      <a:pt x="60" y="29"/>
                    </a:lnTo>
                    <a:lnTo>
                      <a:pt x="60" y="21"/>
                    </a:lnTo>
                    <a:lnTo>
                      <a:pt x="61" y="15"/>
                    </a:lnTo>
                    <a:lnTo>
                      <a:pt x="65" y="8"/>
                    </a:lnTo>
                    <a:lnTo>
                      <a:pt x="69" y="2"/>
                    </a:lnTo>
                    <a:lnTo>
                      <a:pt x="80" y="1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92" y="6"/>
                    </a:lnTo>
                    <a:lnTo>
                      <a:pt x="96" y="8"/>
                    </a:lnTo>
                    <a:lnTo>
                      <a:pt x="100" y="14"/>
                    </a:lnTo>
                    <a:lnTo>
                      <a:pt x="101" y="18"/>
                    </a:lnTo>
                    <a:lnTo>
                      <a:pt x="96" y="31"/>
                    </a:lnTo>
                    <a:lnTo>
                      <a:pt x="95" y="37"/>
                    </a:lnTo>
                    <a:lnTo>
                      <a:pt x="95" y="40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70" name="Freeform 570"/>
              <p:cNvSpPr>
                <a:spLocks/>
              </p:cNvSpPr>
              <p:nvPr/>
            </p:nvSpPr>
            <p:spPr bwMode="auto">
              <a:xfrm>
                <a:off x="3267" y="2371"/>
                <a:ext cx="95" cy="46"/>
              </a:xfrm>
              <a:custGeom>
                <a:avLst/>
                <a:gdLst/>
                <a:ahLst/>
                <a:cxnLst>
                  <a:cxn ang="0">
                    <a:pos x="2" y="25"/>
                  </a:cxn>
                  <a:cxn ang="0">
                    <a:pos x="4" y="25"/>
                  </a:cxn>
                  <a:cxn ang="0">
                    <a:pos x="6" y="26"/>
                  </a:cxn>
                  <a:cxn ang="0">
                    <a:pos x="7" y="28"/>
                  </a:cxn>
                  <a:cxn ang="0">
                    <a:pos x="8" y="30"/>
                  </a:cxn>
                  <a:cxn ang="0">
                    <a:pos x="11" y="27"/>
                  </a:cxn>
                  <a:cxn ang="0">
                    <a:pos x="12" y="25"/>
                  </a:cxn>
                  <a:cxn ang="0">
                    <a:pos x="16" y="25"/>
                  </a:cxn>
                  <a:cxn ang="0">
                    <a:pos x="17" y="28"/>
                  </a:cxn>
                  <a:cxn ang="0">
                    <a:pos x="23" y="27"/>
                  </a:cxn>
                  <a:cxn ang="0">
                    <a:pos x="25" y="25"/>
                  </a:cxn>
                  <a:cxn ang="0">
                    <a:pos x="32" y="24"/>
                  </a:cxn>
                  <a:cxn ang="0">
                    <a:pos x="35" y="22"/>
                  </a:cxn>
                  <a:cxn ang="0">
                    <a:pos x="39" y="23"/>
                  </a:cxn>
                  <a:cxn ang="0">
                    <a:pos x="40" y="25"/>
                  </a:cxn>
                  <a:cxn ang="0">
                    <a:pos x="42" y="26"/>
                  </a:cxn>
                  <a:cxn ang="0">
                    <a:pos x="43" y="22"/>
                  </a:cxn>
                  <a:cxn ang="0">
                    <a:pos x="42" y="20"/>
                  </a:cxn>
                  <a:cxn ang="0">
                    <a:pos x="41" y="13"/>
                  </a:cxn>
                  <a:cxn ang="0">
                    <a:pos x="47" y="9"/>
                  </a:cxn>
                  <a:cxn ang="0">
                    <a:pos x="48" y="6"/>
                  </a:cxn>
                  <a:cxn ang="0">
                    <a:pos x="54" y="5"/>
                  </a:cxn>
                  <a:cxn ang="0">
                    <a:pos x="57" y="7"/>
                  </a:cxn>
                  <a:cxn ang="0">
                    <a:pos x="63" y="6"/>
                  </a:cxn>
                  <a:cxn ang="0">
                    <a:pos x="74" y="3"/>
                  </a:cxn>
                  <a:cxn ang="0">
                    <a:pos x="87" y="3"/>
                  </a:cxn>
                  <a:cxn ang="0">
                    <a:pos x="90" y="5"/>
                  </a:cxn>
                  <a:cxn ang="0">
                    <a:pos x="90" y="11"/>
                  </a:cxn>
                  <a:cxn ang="0">
                    <a:pos x="95" y="17"/>
                  </a:cxn>
                  <a:cxn ang="0">
                    <a:pos x="91" y="22"/>
                  </a:cxn>
                  <a:cxn ang="0">
                    <a:pos x="86" y="22"/>
                  </a:cxn>
                  <a:cxn ang="0">
                    <a:pos x="83" y="23"/>
                  </a:cxn>
                  <a:cxn ang="0">
                    <a:pos x="87" y="26"/>
                  </a:cxn>
                  <a:cxn ang="0">
                    <a:pos x="84" y="28"/>
                  </a:cxn>
                  <a:cxn ang="0">
                    <a:pos x="84" y="32"/>
                  </a:cxn>
                  <a:cxn ang="0">
                    <a:pos x="82" y="37"/>
                  </a:cxn>
                  <a:cxn ang="0">
                    <a:pos x="78" y="41"/>
                  </a:cxn>
                  <a:cxn ang="0">
                    <a:pos x="72" y="42"/>
                  </a:cxn>
                  <a:cxn ang="0">
                    <a:pos x="64" y="42"/>
                  </a:cxn>
                  <a:cxn ang="0">
                    <a:pos x="59" y="45"/>
                  </a:cxn>
                  <a:cxn ang="0">
                    <a:pos x="55" y="44"/>
                  </a:cxn>
                  <a:cxn ang="0">
                    <a:pos x="47" y="43"/>
                  </a:cxn>
                  <a:cxn ang="0">
                    <a:pos x="35" y="40"/>
                  </a:cxn>
                  <a:cxn ang="0">
                    <a:pos x="31" y="36"/>
                  </a:cxn>
                  <a:cxn ang="0">
                    <a:pos x="27" y="35"/>
                  </a:cxn>
                  <a:cxn ang="0">
                    <a:pos x="23" y="35"/>
                  </a:cxn>
                  <a:cxn ang="0">
                    <a:pos x="20" y="35"/>
                  </a:cxn>
                  <a:cxn ang="0">
                    <a:pos x="15" y="38"/>
                  </a:cxn>
                  <a:cxn ang="0">
                    <a:pos x="11" y="36"/>
                  </a:cxn>
                  <a:cxn ang="0">
                    <a:pos x="7" y="37"/>
                  </a:cxn>
                  <a:cxn ang="0">
                    <a:pos x="4" y="34"/>
                  </a:cxn>
                  <a:cxn ang="0">
                    <a:pos x="1" y="32"/>
                  </a:cxn>
                  <a:cxn ang="0">
                    <a:pos x="1" y="28"/>
                  </a:cxn>
                </a:cxnLst>
                <a:rect l="0" t="0" r="r" b="b"/>
                <a:pathLst>
                  <a:path w="95" h="46">
                    <a:moveTo>
                      <a:pt x="0" y="25"/>
                    </a:moveTo>
                    <a:lnTo>
                      <a:pt x="2" y="25"/>
                    </a:lnTo>
                    <a:lnTo>
                      <a:pt x="3" y="24"/>
                    </a:lnTo>
                    <a:lnTo>
                      <a:pt x="4" y="25"/>
                    </a:lnTo>
                    <a:lnTo>
                      <a:pt x="5" y="25"/>
                    </a:lnTo>
                    <a:lnTo>
                      <a:pt x="6" y="26"/>
                    </a:lnTo>
                    <a:lnTo>
                      <a:pt x="7" y="26"/>
                    </a:lnTo>
                    <a:lnTo>
                      <a:pt x="7" y="28"/>
                    </a:lnTo>
                    <a:lnTo>
                      <a:pt x="8" y="28"/>
                    </a:lnTo>
                    <a:lnTo>
                      <a:pt x="8" y="30"/>
                    </a:lnTo>
                    <a:lnTo>
                      <a:pt x="9" y="30"/>
                    </a:lnTo>
                    <a:lnTo>
                      <a:pt x="11" y="27"/>
                    </a:lnTo>
                    <a:lnTo>
                      <a:pt x="11" y="25"/>
                    </a:lnTo>
                    <a:lnTo>
                      <a:pt x="12" y="25"/>
                    </a:lnTo>
                    <a:lnTo>
                      <a:pt x="14" y="25"/>
                    </a:lnTo>
                    <a:lnTo>
                      <a:pt x="16" y="25"/>
                    </a:lnTo>
                    <a:lnTo>
                      <a:pt x="17" y="26"/>
                    </a:lnTo>
                    <a:lnTo>
                      <a:pt x="17" y="28"/>
                    </a:lnTo>
                    <a:lnTo>
                      <a:pt x="21" y="27"/>
                    </a:lnTo>
                    <a:lnTo>
                      <a:pt x="23" y="27"/>
                    </a:lnTo>
                    <a:lnTo>
                      <a:pt x="23" y="26"/>
                    </a:lnTo>
                    <a:lnTo>
                      <a:pt x="25" y="25"/>
                    </a:lnTo>
                    <a:lnTo>
                      <a:pt x="25" y="24"/>
                    </a:lnTo>
                    <a:lnTo>
                      <a:pt x="32" y="24"/>
                    </a:lnTo>
                    <a:lnTo>
                      <a:pt x="33" y="22"/>
                    </a:lnTo>
                    <a:lnTo>
                      <a:pt x="35" y="22"/>
                    </a:lnTo>
                    <a:lnTo>
                      <a:pt x="36" y="23"/>
                    </a:lnTo>
                    <a:lnTo>
                      <a:pt x="39" y="23"/>
                    </a:lnTo>
                    <a:lnTo>
                      <a:pt x="40" y="24"/>
                    </a:lnTo>
                    <a:lnTo>
                      <a:pt x="40" y="25"/>
                    </a:lnTo>
                    <a:lnTo>
                      <a:pt x="42" y="26"/>
                    </a:lnTo>
                    <a:lnTo>
                      <a:pt x="42" y="26"/>
                    </a:lnTo>
                    <a:lnTo>
                      <a:pt x="43" y="23"/>
                    </a:lnTo>
                    <a:lnTo>
                      <a:pt x="43" y="22"/>
                    </a:lnTo>
                    <a:lnTo>
                      <a:pt x="41" y="22"/>
                    </a:lnTo>
                    <a:lnTo>
                      <a:pt x="42" y="20"/>
                    </a:lnTo>
                    <a:lnTo>
                      <a:pt x="39" y="15"/>
                    </a:lnTo>
                    <a:lnTo>
                      <a:pt x="41" y="13"/>
                    </a:lnTo>
                    <a:lnTo>
                      <a:pt x="46" y="11"/>
                    </a:lnTo>
                    <a:lnTo>
                      <a:pt x="47" y="9"/>
                    </a:lnTo>
                    <a:lnTo>
                      <a:pt x="47" y="7"/>
                    </a:lnTo>
                    <a:lnTo>
                      <a:pt x="48" y="6"/>
                    </a:lnTo>
                    <a:lnTo>
                      <a:pt x="50" y="8"/>
                    </a:lnTo>
                    <a:lnTo>
                      <a:pt x="54" y="5"/>
                    </a:lnTo>
                    <a:lnTo>
                      <a:pt x="55" y="6"/>
                    </a:lnTo>
                    <a:lnTo>
                      <a:pt x="57" y="7"/>
                    </a:lnTo>
                    <a:lnTo>
                      <a:pt x="59" y="7"/>
                    </a:lnTo>
                    <a:lnTo>
                      <a:pt x="63" y="6"/>
                    </a:lnTo>
                    <a:lnTo>
                      <a:pt x="66" y="0"/>
                    </a:lnTo>
                    <a:lnTo>
                      <a:pt x="74" y="3"/>
                    </a:lnTo>
                    <a:lnTo>
                      <a:pt x="79" y="4"/>
                    </a:lnTo>
                    <a:lnTo>
                      <a:pt x="87" y="3"/>
                    </a:lnTo>
                    <a:lnTo>
                      <a:pt x="90" y="5"/>
                    </a:lnTo>
                    <a:lnTo>
                      <a:pt x="90" y="5"/>
                    </a:lnTo>
                    <a:lnTo>
                      <a:pt x="90" y="6"/>
                    </a:lnTo>
                    <a:lnTo>
                      <a:pt x="90" y="11"/>
                    </a:lnTo>
                    <a:lnTo>
                      <a:pt x="91" y="13"/>
                    </a:lnTo>
                    <a:lnTo>
                      <a:pt x="95" y="17"/>
                    </a:lnTo>
                    <a:lnTo>
                      <a:pt x="91" y="20"/>
                    </a:lnTo>
                    <a:lnTo>
                      <a:pt x="91" y="22"/>
                    </a:lnTo>
                    <a:lnTo>
                      <a:pt x="87" y="23"/>
                    </a:lnTo>
                    <a:lnTo>
                      <a:pt x="86" y="22"/>
                    </a:lnTo>
                    <a:lnTo>
                      <a:pt x="85" y="22"/>
                    </a:lnTo>
                    <a:lnTo>
                      <a:pt x="83" y="23"/>
                    </a:lnTo>
                    <a:lnTo>
                      <a:pt x="86" y="24"/>
                    </a:lnTo>
                    <a:lnTo>
                      <a:pt x="87" y="26"/>
                    </a:lnTo>
                    <a:lnTo>
                      <a:pt x="86" y="27"/>
                    </a:lnTo>
                    <a:lnTo>
                      <a:pt x="84" y="28"/>
                    </a:lnTo>
                    <a:lnTo>
                      <a:pt x="83" y="31"/>
                    </a:lnTo>
                    <a:lnTo>
                      <a:pt x="84" y="32"/>
                    </a:lnTo>
                    <a:lnTo>
                      <a:pt x="84" y="35"/>
                    </a:lnTo>
                    <a:lnTo>
                      <a:pt x="82" y="37"/>
                    </a:lnTo>
                    <a:lnTo>
                      <a:pt x="78" y="38"/>
                    </a:lnTo>
                    <a:lnTo>
                      <a:pt x="78" y="41"/>
                    </a:lnTo>
                    <a:lnTo>
                      <a:pt x="74" y="40"/>
                    </a:lnTo>
                    <a:lnTo>
                      <a:pt x="72" y="42"/>
                    </a:lnTo>
                    <a:lnTo>
                      <a:pt x="67" y="41"/>
                    </a:lnTo>
                    <a:lnTo>
                      <a:pt x="64" y="42"/>
                    </a:lnTo>
                    <a:lnTo>
                      <a:pt x="61" y="46"/>
                    </a:lnTo>
                    <a:lnTo>
                      <a:pt x="59" y="45"/>
                    </a:lnTo>
                    <a:lnTo>
                      <a:pt x="56" y="45"/>
                    </a:lnTo>
                    <a:lnTo>
                      <a:pt x="55" y="44"/>
                    </a:lnTo>
                    <a:lnTo>
                      <a:pt x="50" y="44"/>
                    </a:lnTo>
                    <a:lnTo>
                      <a:pt x="47" y="43"/>
                    </a:lnTo>
                    <a:lnTo>
                      <a:pt x="42" y="42"/>
                    </a:lnTo>
                    <a:lnTo>
                      <a:pt x="35" y="40"/>
                    </a:lnTo>
                    <a:lnTo>
                      <a:pt x="33" y="37"/>
                    </a:lnTo>
                    <a:lnTo>
                      <a:pt x="31" y="36"/>
                    </a:lnTo>
                    <a:lnTo>
                      <a:pt x="31" y="33"/>
                    </a:lnTo>
                    <a:lnTo>
                      <a:pt x="27" y="35"/>
                    </a:lnTo>
                    <a:lnTo>
                      <a:pt x="25" y="34"/>
                    </a:lnTo>
                    <a:lnTo>
                      <a:pt x="23" y="35"/>
                    </a:lnTo>
                    <a:lnTo>
                      <a:pt x="22" y="35"/>
                    </a:lnTo>
                    <a:lnTo>
                      <a:pt x="20" y="35"/>
                    </a:lnTo>
                    <a:lnTo>
                      <a:pt x="18" y="39"/>
                    </a:lnTo>
                    <a:lnTo>
                      <a:pt x="15" y="38"/>
                    </a:lnTo>
                    <a:lnTo>
                      <a:pt x="11" y="37"/>
                    </a:lnTo>
                    <a:lnTo>
                      <a:pt x="11" y="36"/>
                    </a:lnTo>
                    <a:lnTo>
                      <a:pt x="10" y="35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4" y="34"/>
                    </a:lnTo>
                    <a:lnTo>
                      <a:pt x="1" y="34"/>
                    </a:lnTo>
                    <a:lnTo>
                      <a:pt x="1" y="32"/>
                    </a:lnTo>
                    <a:lnTo>
                      <a:pt x="0" y="30"/>
                    </a:lnTo>
                    <a:lnTo>
                      <a:pt x="1" y="28"/>
                    </a:lnTo>
                    <a:lnTo>
                      <a:pt x="0" y="2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71" name="Freeform 571"/>
              <p:cNvSpPr>
                <a:spLocks/>
              </p:cNvSpPr>
              <p:nvPr/>
            </p:nvSpPr>
            <p:spPr bwMode="auto">
              <a:xfrm>
                <a:off x="3267" y="2371"/>
                <a:ext cx="95" cy="46"/>
              </a:xfrm>
              <a:custGeom>
                <a:avLst/>
                <a:gdLst/>
                <a:ahLst/>
                <a:cxnLst>
                  <a:cxn ang="0">
                    <a:pos x="2" y="25"/>
                  </a:cxn>
                  <a:cxn ang="0">
                    <a:pos x="4" y="25"/>
                  </a:cxn>
                  <a:cxn ang="0">
                    <a:pos x="6" y="26"/>
                  </a:cxn>
                  <a:cxn ang="0">
                    <a:pos x="7" y="28"/>
                  </a:cxn>
                  <a:cxn ang="0">
                    <a:pos x="8" y="30"/>
                  </a:cxn>
                  <a:cxn ang="0">
                    <a:pos x="11" y="27"/>
                  </a:cxn>
                  <a:cxn ang="0">
                    <a:pos x="12" y="25"/>
                  </a:cxn>
                  <a:cxn ang="0">
                    <a:pos x="16" y="25"/>
                  </a:cxn>
                  <a:cxn ang="0">
                    <a:pos x="17" y="28"/>
                  </a:cxn>
                  <a:cxn ang="0">
                    <a:pos x="23" y="27"/>
                  </a:cxn>
                  <a:cxn ang="0">
                    <a:pos x="25" y="25"/>
                  </a:cxn>
                  <a:cxn ang="0">
                    <a:pos x="32" y="24"/>
                  </a:cxn>
                  <a:cxn ang="0">
                    <a:pos x="35" y="22"/>
                  </a:cxn>
                  <a:cxn ang="0">
                    <a:pos x="39" y="23"/>
                  </a:cxn>
                  <a:cxn ang="0">
                    <a:pos x="40" y="25"/>
                  </a:cxn>
                  <a:cxn ang="0">
                    <a:pos x="42" y="26"/>
                  </a:cxn>
                  <a:cxn ang="0">
                    <a:pos x="43" y="22"/>
                  </a:cxn>
                  <a:cxn ang="0">
                    <a:pos x="42" y="20"/>
                  </a:cxn>
                  <a:cxn ang="0">
                    <a:pos x="41" y="13"/>
                  </a:cxn>
                  <a:cxn ang="0">
                    <a:pos x="47" y="9"/>
                  </a:cxn>
                  <a:cxn ang="0">
                    <a:pos x="48" y="6"/>
                  </a:cxn>
                  <a:cxn ang="0">
                    <a:pos x="54" y="5"/>
                  </a:cxn>
                  <a:cxn ang="0">
                    <a:pos x="57" y="7"/>
                  </a:cxn>
                  <a:cxn ang="0">
                    <a:pos x="63" y="6"/>
                  </a:cxn>
                  <a:cxn ang="0">
                    <a:pos x="74" y="3"/>
                  </a:cxn>
                  <a:cxn ang="0">
                    <a:pos x="87" y="3"/>
                  </a:cxn>
                  <a:cxn ang="0">
                    <a:pos x="90" y="5"/>
                  </a:cxn>
                  <a:cxn ang="0">
                    <a:pos x="90" y="11"/>
                  </a:cxn>
                  <a:cxn ang="0">
                    <a:pos x="95" y="17"/>
                  </a:cxn>
                  <a:cxn ang="0">
                    <a:pos x="91" y="22"/>
                  </a:cxn>
                  <a:cxn ang="0">
                    <a:pos x="86" y="22"/>
                  </a:cxn>
                  <a:cxn ang="0">
                    <a:pos x="83" y="23"/>
                  </a:cxn>
                  <a:cxn ang="0">
                    <a:pos x="87" y="26"/>
                  </a:cxn>
                  <a:cxn ang="0">
                    <a:pos x="84" y="28"/>
                  </a:cxn>
                  <a:cxn ang="0">
                    <a:pos x="84" y="32"/>
                  </a:cxn>
                  <a:cxn ang="0">
                    <a:pos x="82" y="37"/>
                  </a:cxn>
                  <a:cxn ang="0">
                    <a:pos x="78" y="41"/>
                  </a:cxn>
                  <a:cxn ang="0">
                    <a:pos x="72" y="42"/>
                  </a:cxn>
                  <a:cxn ang="0">
                    <a:pos x="64" y="42"/>
                  </a:cxn>
                  <a:cxn ang="0">
                    <a:pos x="59" y="45"/>
                  </a:cxn>
                  <a:cxn ang="0">
                    <a:pos x="55" y="44"/>
                  </a:cxn>
                  <a:cxn ang="0">
                    <a:pos x="47" y="43"/>
                  </a:cxn>
                  <a:cxn ang="0">
                    <a:pos x="35" y="40"/>
                  </a:cxn>
                  <a:cxn ang="0">
                    <a:pos x="31" y="36"/>
                  </a:cxn>
                  <a:cxn ang="0">
                    <a:pos x="27" y="35"/>
                  </a:cxn>
                  <a:cxn ang="0">
                    <a:pos x="23" y="35"/>
                  </a:cxn>
                  <a:cxn ang="0">
                    <a:pos x="20" y="35"/>
                  </a:cxn>
                  <a:cxn ang="0">
                    <a:pos x="15" y="38"/>
                  </a:cxn>
                  <a:cxn ang="0">
                    <a:pos x="11" y="36"/>
                  </a:cxn>
                  <a:cxn ang="0">
                    <a:pos x="7" y="37"/>
                  </a:cxn>
                  <a:cxn ang="0">
                    <a:pos x="4" y="34"/>
                  </a:cxn>
                  <a:cxn ang="0">
                    <a:pos x="1" y="32"/>
                  </a:cxn>
                  <a:cxn ang="0">
                    <a:pos x="1" y="28"/>
                  </a:cxn>
                </a:cxnLst>
                <a:rect l="0" t="0" r="r" b="b"/>
                <a:pathLst>
                  <a:path w="95" h="46">
                    <a:moveTo>
                      <a:pt x="0" y="25"/>
                    </a:moveTo>
                    <a:lnTo>
                      <a:pt x="2" y="25"/>
                    </a:lnTo>
                    <a:lnTo>
                      <a:pt x="3" y="24"/>
                    </a:lnTo>
                    <a:lnTo>
                      <a:pt x="4" y="25"/>
                    </a:lnTo>
                    <a:lnTo>
                      <a:pt x="5" y="25"/>
                    </a:lnTo>
                    <a:lnTo>
                      <a:pt x="6" y="26"/>
                    </a:lnTo>
                    <a:lnTo>
                      <a:pt x="7" y="26"/>
                    </a:lnTo>
                    <a:lnTo>
                      <a:pt x="7" y="28"/>
                    </a:lnTo>
                    <a:lnTo>
                      <a:pt x="8" y="28"/>
                    </a:lnTo>
                    <a:lnTo>
                      <a:pt x="8" y="30"/>
                    </a:lnTo>
                    <a:lnTo>
                      <a:pt x="9" y="30"/>
                    </a:lnTo>
                    <a:lnTo>
                      <a:pt x="11" y="27"/>
                    </a:lnTo>
                    <a:lnTo>
                      <a:pt x="11" y="25"/>
                    </a:lnTo>
                    <a:lnTo>
                      <a:pt x="12" y="25"/>
                    </a:lnTo>
                    <a:lnTo>
                      <a:pt x="14" y="25"/>
                    </a:lnTo>
                    <a:lnTo>
                      <a:pt x="16" y="25"/>
                    </a:lnTo>
                    <a:lnTo>
                      <a:pt x="17" y="26"/>
                    </a:lnTo>
                    <a:lnTo>
                      <a:pt x="17" y="28"/>
                    </a:lnTo>
                    <a:lnTo>
                      <a:pt x="21" y="27"/>
                    </a:lnTo>
                    <a:lnTo>
                      <a:pt x="23" y="27"/>
                    </a:lnTo>
                    <a:lnTo>
                      <a:pt x="23" y="26"/>
                    </a:lnTo>
                    <a:lnTo>
                      <a:pt x="25" y="25"/>
                    </a:lnTo>
                    <a:lnTo>
                      <a:pt x="25" y="24"/>
                    </a:lnTo>
                    <a:lnTo>
                      <a:pt x="32" y="24"/>
                    </a:lnTo>
                    <a:lnTo>
                      <a:pt x="33" y="22"/>
                    </a:lnTo>
                    <a:lnTo>
                      <a:pt x="35" y="22"/>
                    </a:lnTo>
                    <a:lnTo>
                      <a:pt x="36" y="23"/>
                    </a:lnTo>
                    <a:lnTo>
                      <a:pt x="39" y="23"/>
                    </a:lnTo>
                    <a:lnTo>
                      <a:pt x="40" y="24"/>
                    </a:lnTo>
                    <a:lnTo>
                      <a:pt x="40" y="25"/>
                    </a:lnTo>
                    <a:lnTo>
                      <a:pt x="42" y="26"/>
                    </a:lnTo>
                    <a:lnTo>
                      <a:pt x="42" y="26"/>
                    </a:lnTo>
                    <a:lnTo>
                      <a:pt x="43" y="23"/>
                    </a:lnTo>
                    <a:lnTo>
                      <a:pt x="43" y="22"/>
                    </a:lnTo>
                    <a:lnTo>
                      <a:pt x="41" y="22"/>
                    </a:lnTo>
                    <a:lnTo>
                      <a:pt x="42" y="20"/>
                    </a:lnTo>
                    <a:lnTo>
                      <a:pt x="39" y="15"/>
                    </a:lnTo>
                    <a:lnTo>
                      <a:pt x="41" y="13"/>
                    </a:lnTo>
                    <a:lnTo>
                      <a:pt x="46" y="11"/>
                    </a:lnTo>
                    <a:lnTo>
                      <a:pt x="47" y="9"/>
                    </a:lnTo>
                    <a:lnTo>
                      <a:pt x="47" y="7"/>
                    </a:lnTo>
                    <a:lnTo>
                      <a:pt x="48" y="6"/>
                    </a:lnTo>
                    <a:lnTo>
                      <a:pt x="50" y="8"/>
                    </a:lnTo>
                    <a:lnTo>
                      <a:pt x="54" y="5"/>
                    </a:lnTo>
                    <a:lnTo>
                      <a:pt x="55" y="6"/>
                    </a:lnTo>
                    <a:lnTo>
                      <a:pt x="57" y="7"/>
                    </a:lnTo>
                    <a:lnTo>
                      <a:pt x="59" y="7"/>
                    </a:lnTo>
                    <a:lnTo>
                      <a:pt x="63" y="6"/>
                    </a:lnTo>
                    <a:lnTo>
                      <a:pt x="66" y="0"/>
                    </a:lnTo>
                    <a:lnTo>
                      <a:pt x="74" y="3"/>
                    </a:lnTo>
                    <a:lnTo>
                      <a:pt x="79" y="4"/>
                    </a:lnTo>
                    <a:lnTo>
                      <a:pt x="87" y="3"/>
                    </a:lnTo>
                    <a:lnTo>
                      <a:pt x="90" y="5"/>
                    </a:lnTo>
                    <a:lnTo>
                      <a:pt x="90" y="5"/>
                    </a:lnTo>
                    <a:lnTo>
                      <a:pt x="90" y="6"/>
                    </a:lnTo>
                    <a:lnTo>
                      <a:pt x="90" y="11"/>
                    </a:lnTo>
                    <a:lnTo>
                      <a:pt x="91" y="13"/>
                    </a:lnTo>
                    <a:lnTo>
                      <a:pt x="95" y="17"/>
                    </a:lnTo>
                    <a:lnTo>
                      <a:pt x="91" y="20"/>
                    </a:lnTo>
                    <a:lnTo>
                      <a:pt x="91" y="22"/>
                    </a:lnTo>
                    <a:lnTo>
                      <a:pt x="87" y="23"/>
                    </a:lnTo>
                    <a:lnTo>
                      <a:pt x="86" y="22"/>
                    </a:lnTo>
                    <a:lnTo>
                      <a:pt x="85" y="22"/>
                    </a:lnTo>
                    <a:lnTo>
                      <a:pt x="83" y="23"/>
                    </a:lnTo>
                    <a:lnTo>
                      <a:pt x="86" y="24"/>
                    </a:lnTo>
                    <a:lnTo>
                      <a:pt x="87" y="26"/>
                    </a:lnTo>
                    <a:lnTo>
                      <a:pt x="86" y="27"/>
                    </a:lnTo>
                    <a:lnTo>
                      <a:pt x="84" y="28"/>
                    </a:lnTo>
                    <a:lnTo>
                      <a:pt x="83" y="31"/>
                    </a:lnTo>
                    <a:lnTo>
                      <a:pt x="84" y="32"/>
                    </a:lnTo>
                    <a:lnTo>
                      <a:pt x="84" y="35"/>
                    </a:lnTo>
                    <a:lnTo>
                      <a:pt x="82" y="37"/>
                    </a:lnTo>
                    <a:lnTo>
                      <a:pt x="78" y="38"/>
                    </a:lnTo>
                    <a:lnTo>
                      <a:pt x="78" y="41"/>
                    </a:lnTo>
                    <a:lnTo>
                      <a:pt x="74" y="40"/>
                    </a:lnTo>
                    <a:lnTo>
                      <a:pt x="72" y="42"/>
                    </a:lnTo>
                    <a:lnTo>
                      <a:pt x="67" y="41"/>
                    </a:lnTo>
                    <a:lnTo>
                      <a:pt x="64" y="42"/>
                    </a:lnTo>
                    <a:lnTo>
                      <a:pt x="61" y="46"/>
                    </a:lnTo>
                    <a:lnTo>
                      <a:pt x="59" y="45"/>
                    </a:lnTo>
                    <a:lnTo>
                      <a:pt x="56" y="45"/>
                    </a:lnTo>
                    <a:lnTo>
                      <a:pt x="55" y="44"/>
                    </a:lnTo>
                    <a:lnTo>
                      <a:pt x="50" y="44"/>
                    </a:lnTo>
                    <a:lnTo>
                      <a:pt x="47" y="43"/>
                    </a:lnTo>
                    <a:lnTo>
                      <a:pt x="42" y="42"/>
                    </a:lnTo>
                    <a:lnTo>
                      <a:pt x="35" y="40"/>
                    </a:lnTo>
                    <a:lnTo>
                      <a:pt x="33" y="37"/>
                    </a:lnTo>
                    <a:lnTo>
                      <a:pt x="31" y="36"/>
                    </a:lnTo>
                    <a:lnTo>
                      <a:pt x="31" y="33"/>
                    </a:lnTo>
                    <a:lnTo>
                      <a:pt x="27" y="35"/>
                    </a:lnTo>
                    <a:lnTo>
                      <a:pt x="25" y="34"/>
                    </a:lnTo>
                    <a:lnTo>
                      <a:pt x="23" y="35"/>
                    </a:lnTo>
                    <a:lnTo>
                      <a:pt x="22" y="35"/>
                    </a:lnTo>
                    <a:lnTo>
                      <a:pt x="20" y="35"/>
                    </a:lnTo>
                    <a:lnTo>
                      <a:pt x="18" y="39"/>
                    </a:lnTo>
                    <a:lnTo>
                      <a:pt x="15" y="38"/>
                    </a:lnTo>
                    <a:lnTo>
                      <a:pt x="11" y="37"/>
                    </a:lnTo>
                    <a:lnTo>
                      <a:pt x="11" y="36"/>
                    </a:lnTo>
                    <a:lnTo>
                      <a:pt x="10" y="35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4" y="34"/>
                    </a:lnTo>
                    <a:lnTo>
                      <a:pt x="1" y="34"/>
                    </a:lnTo>
                    <a:lnTo>
                      <a:pt x="1" y="32"/>
                    </a:lnTo>
                    <a:lnTo>
                      <a:pt x="0" y="30"/>
                    </a:lnTo>
                    <a:lnTo>
                      <a:pt x="1" y="28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72" name="Freeform 572"/>
              <p:cNvSpPr>
                <a:spLocks/>
              </p:cNvSpPr>
              <p:nvPr/>
            </p:nvSpPr>
            <p:spPr bwMode="auto">
              <a:xfrm>
                <a:off x="3300" y="2331"/>
                <a:ext cx="80" cy="47"/>
              </a:xfrm>
              <a:custGeom>
                <a:avLst/>
                <a:gdLst/>
                <a:ahLst/>
                <a:cxnLst>
                  <a:cxn ang="0">
                    <a:pos x="18" y="40"/>
                  </a:cxn>
                  <a:cxn ang="0">
                    <a:pos x="14" y="38"/>
                  </a:cxn>
                  <a:cxn ang="0">
                    <a:pos x="8" y="32"/>
                  </a:cxn>
                  <a:cxn ang="0">
                    <a:pos x="4" y="27"/>
                  </a:cxn>
                  <a:cxn ang="0">
                    <a:pos x="4" y="21"/>
                  </a:cxn>
                  <a:cxn ang="0">
                    <a:pos x="0" y="16"/>
                  </a:cxn>
                  <a:cxn ang="0">
                    <a:pos x="5" y="13"/>
                  </a:cxn>
                  <a:cxn ang="0">
                    <a:pos x="10" y="10"/>
                  </a:cxn>
                  <a:cxn ang="0">
                    <a:pos x="14" y="7"/>
                  </a:cxn>
                  <a:cxn ang="0">
                    <a:pos x="20" y="6"/>
                  </a:cxn>
                  <a:cxn ang="0">
                    <a:pos x="25" y="3"/>
                  </a:cxn>
                  <a:cxn ang="0">
                    <a:pos x="27" y="0"/>
                  </a:cxn>
                  <a:cxn ang="0">
                    <a:pos x="31" y="4"/>
                  </a:cxn>
                  <a:cxn ang="0">
                    <a:pos x="34" y="2"/>
                  </a:cxn>
                  <a:cxn ang="0">
                    <a:pos x="36" y="0"/>
                  </a:cxn>
                  <a:cxn ang="0">
                    <a:pos x="39" y="5"/>
                  </a:cxn>
                  <a:cxn ang="0">
                    <a:pos x="44" y="7"/>
                  </a:cxn>
                  <a:cxn ang="0">
                    <a:pos x="48" y="8"/>
                  </a:cxn>
                  <a:cxn ang="0">
                    <a:pos x="51" y="9"/>
                  </a:cxn>
                  <a:cxn ang="0">
                    <a:pos x="48" y="12"/>
                  </a:cxn>
                  <a:cxn ang="0">
                    <a:pos x="54" y="18"/>
                  </a:cxn>
                  <a:cxn ang="0">
                    <a:pos x="56" y="13"/>
                  </a:cxn>
                  <a:cxn ang="0">
                    <a:pos x="61" y="13"/>
                  </a:cxn>
                  <a:cxn ang="0">
                    <a:pos x="65" y="17"/>
                  </a:cxn>
                  <a:cxn ang="0">
                    <a:pos x="67" y="20"/>
                  </a:cxn>
                  <a:cxn ang="0">
                    <a:pos x="72" y="20"/>
                  </a:cxn>
                  <a:cxn ang="0">
                    <a:pos x="77" y="25"/>
                  </a:cxn>
                  <a:cxn ang="0">
                    <a:pos x="80" y="29"/>
                  </a:cxn>
                  <a:cxn ang="0">
                    <a:pos x="78" y="29"/>
                  </a:cxn>
                  <a:cxn ang="0">
                    <a:pos x="76" y="30"/>
                  </a:cxn>
                  <a:cxn ang="0">
                    <a:pos x="75" y="32"/>
                  </a:cxn>
                  <a:cxn ang="0">
                    <a:pos x="73" y="33"/>
                  </a:cxn>
                  <a:cxn ang="0">
                    <a:pos x="72" y="34"/>
                  </a:cxn>
                  <a:cxn ang="0">
                    <a:pos x="71" y="37"/>
                  </a:cxn>
                  <a:cxn ang="0">
                    <a:pos x="69" y="38"/>
                  </a:cxn>
                  <a:cxn ang="0">
                    <a:pos x="68" y="40"/>
                  </a:cxn>
                  <a:cxn ang="0">
                    <a:pos x="67" y="40"/>
                  </a:cxn>
                  <a:cxn ang="0">
                    <a:pos x="65" y="41"/>
                  </a:cxn>
                  <a:cxn ang="0">
                    <a:pos x="64" y="41"/>
                  </a:cxn>
                  <a:cxn ang="0">
                    <a:pos x="63" y="41"/>
                  </a:cxn>
                  <a:cxn ang="0">
                    <a:pos x="60" y="41"/>
                  </a:cxn>
                  <a:cxn ang="0">
                    <a:pos x="59" y="42"/>
                  </a:cxn>
                  <a:cxn ang="0">
                    <a:pos x="58" y="44"/>
                  </a:cxn>
                  <a:cxn ang="0">
                    <a:pos x="57" y="45"/>
                  </a:cxn>
                  <a:cxn ang="0">
                    <a:pos x="41" y="43"/>
                  </a:cxn>
                  <a:cxn ang="0">
                    <a:pos x="26" y="47"/>
                  </a:cxn>
                  <a:cxn ang="0">
                    <a:pos x="21" y="45"/>
                  </a:cxn>
                </a:cxnLst>
                <a:rect l="0" t="0" r="r" b="b"/>
                <a:pathLst>
                  <a:path w="80" h="47">
                    <a:moveTo>
                      <a:pt x="21" y="45"/>
                    </a:moveTo>
                    <a:lnTo>
                      <a:pt x="19" y="40"/>
                    </a:lnTo>
                    <a:lnTo>
                      <a:pt x="18" y="40"/>
                    </a:lnTo>
                    <a:lnTo>
                      <a:pt x="17" y="38"/>
                    </a:lnTo>
                    <a:lnTo>
                      <a:pt x="15" y="39"/>
                    </a:lnTo>
                    <a:lnTo>
                      <a:pt x="14" y="38"/>
                    </a:lnTo>
                    <a:lnTo>
                      <a:pt x="12" y="36"/>
                    </a:lnTo>
                    <a:lnTo>
                      <a:pt x="9" y="32"/>
                    </a:lnTo>
                    <a:lnTo>
                      <a:pt x="8" y="32"/>
                    </a:lnTo>
                    <a:lnTo>
                      <a:pt x="5" y="30"/>
                    </a:lnTo>
                    <a:lnTo>
                      <a:pt x="4" y="29"/>
                    </a:lnTo>
                    <a:lnTo>
                      <a:pt x="4" y="27"/>
                    </a:lnTo>
                    <a:lnTo>
                      <a:pt x="3" y="26"/>
                    </a:lnTo>
                    <a:lnTo>
                      <a:pt x="3" y="23"/>
                    </a:lnTo>
                    <a:lnTo>
                      <a:pt x="4" y="21"/>
                    </a:lnTo>
                    <a:lnTo>
                      <a:pt x="2" y="20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2" y="15"/>
                    </a:lnTo>
                    <a:lnTo>
                      <a:pt x="3" y="13"/>
                    </a:lnTo>
                    <a:lnTo>
                      <a:pt x="5" y="13"/>
                    </a:lnTo>
                    <a:lnTo>
                      <a:pt x="7" y="12"/>
                    </a:lnTo>
                    <a:lnTo>
                      <a:pt x="9" y="12"/>
                    </a:lnTo>
                    <a:lnTo>
                      <a:pt x="10" y="10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14" y="7"/>
                    </a:lnTo>
                    <a:lnTo>
                      <a:pt x="15" y="8"/>
                    </a:lnTo>
                    <a:lnTo>
                      <a:pt x="16" y="6"/>
                    </a:lnTo>
                    <a:lnTo>
                      <a:pt x="20" y="6"/>
                    </a:lnTo>
                    <a:lnTo>
                      <a:pt x="21" y="5"/>
                    </a:lnTo>
                    <a:lnTo>
                      <a:pt x="24" y="4"/>
                    </a:lnTo>
                    <a:lnTo>
                      <a:pt x="25" y="3"/>
                    </a:lnTo>
                    <a:lnTo>
                      <a:pt x="26" y="3"/>
                    </a:lnTo>
                    <a:lnTo>
                      <a:pt x="25" y="1"/>
                    </a:lnTo>
                    <a:lnTo>
                      <a:pt x="27" y="0"/>
                    </a:lnTo>
                    <a:lnTo>
                      <a:pt x="29" y="1"/>
                    </a:lnTo>
                    <a:lnTo>
                      <a:pt x="29" y="3"/>
                    </a:lnTo>
                    <a:lnTo>
                      <a:pt x="31" y="4"/>
                    </a:lnTo>
                    <a:lnTo>
                      <a:pt x="31" y="3"/>
                    </a:lnTo>
                    <a:lnTo>
                      <a:pt x="33" y="3"/>
                    </a:lnTo>
                    <a:lnTo>
                      <a:pt x="34" y="2"/>
                    </a:lnTo>
                    <a:lnTo>
                      <a:pt x="33" y="1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7" y="1"/>
                    </a:lnTo>
                    <a:lnTo>
                      <a:pt x="37" y="3"/>
                    </a:lnTo>
                    <a:lnTo>
                      <a:pt x="39" y="5"/>
                    </a:lnTo>
                    <a:lnTo>
                      <a:pt x="40" y="5"/>
                    </a:lnTo>
                    <a:lnTo>
                      <a:pt x="43" y="5"/>
                    </a:lnTo>
                    <a:lnTo>
                      <a:pt x="44" y="7"/>
                    </a:lnTo>
                    <a:lnTo>
                      <a:pt x="46" y="7"/>
                    </a:lnTo>
                    <a:lnTo>
                      <a:pt x="46" y="8"/>
                    </a:lnTo>
                    <a:lnTo>
                      <a:pt x="48" y="8"/>
                    </a:lnTo>
                    <a:lnTo>
                      <a:pt x="48" y="7"/>
                    </a:lnTo>
                    <a:lnTo>
                      <a:pt x="50" y="7"/>
                    </a:lnTo>
                    <a:lnTo>
                      <a:pt x="51" y="9"/>
                    </a:lnTo>
                    <a:lnTo>
                      <a:pt x="50" y="10"/>
                    </a:lnTo>
                    <a:lnTo>
                      <a:pt x="49" y="10"/>
                    </a:lnTo>
                    <a:lnTo>
                      <a:pt x="48" y="12"/>
                    </a:lnTo>
                    <a:lnTo>
                      <a:pt x="51" y="14"/>
                    </a:lnTo>
                    <a:lnTo>
                      <a:pt x="53" y="17"/>
                    </a:lnTo>
                    <a:lnTo>
                      <a:pt x="54" y="18"/>
                    </a:lnTo>
                    <a:lnTo>
                      <a:pt x="56" y="16"/>
                    </a:lnTo>
                    <a:lnTo>
                      <a:pt x="58" y="15"/>
                    </a:lnTo>
                    <a:lnTo>
                      <a:pt x="56" y="13"/>
                    </a:lnTo>
                    <a:lnTo>
                      <a:pt x="56" y="11"/>
                    </a:lnTo>
                    <a:lnTo>
                      <a:pt x="58" y="12"/>
                    </a:lnTo>
                    <a:lnTo>
                      <a:pt x="61" y="13"/>
                    </a:lnTo>
                    <a:lnTo>
                      <a:pt x="62" y="14"/>
                    </a:lnTo>
                    <a:lnTo>
                      <a:pt x="66" y="14"/>
                    </a:lnTo>
                    <a:lnTo>
                      <a:pt x="65" y="17"/>
                    </a:lnTo>
                    <a:lnTo>
                      <a:pt x="67" y="16"/>
                    </a:lnTo>
                    <a:lnTo>
                      <a:pt x="67" y="18"/>
                    </a:lnTo>
                    <a:lnTo>
                      <a:pt x="67" y="20"/>
                    </a:lnTo>
                    <a:lnTo>
                      <a:pt x="68" y="20"/>
                    </a:lnTo>
                    <a:lnTo>
                      <a:pt x="70" y="19"/>
                    </a:lnTo>
                    <a:lnTo>
                      <a:pt x="72" y="20"/>
                    </a:lnTo>
                    <a:lnTo>
                      <a:pt x="76" y="21"/>
                    </a:lnTo>
                    <a:lnTo>
                      <a:pt x="76" y="23"/>
                    </a:lnTo>
                    <a:lnTo>
                      <a:pt x="77" y="25"/>
                    </a:lnTo>
                    <a:lnTo>
                      <a:pt x="79" y="26"/>
                    </a:lnTo>
                    <a:lnTo>
                      <a:pt x="80" y="29"/>
                    </a:lnTo>
                    <a:lnTo>
                      <a:pt x="80" y="29"/>
                    </a:lnTo>
                    <a:lnTo>
                      <a:pt x="79" y="29"/>
                    </a:lnTo>
                    <a:lnTo>
                      <a:pt x="79" y="29"/>
                    </a:lnTo>
                    <a:lnTo>
                      <a:pt x="78" y="29"/>
                    </a:lnTo>
                    <a:lnTo>
                      <a:pt x="78" y="29"/>
                    </a:lnTo>
                    <a:lnTo>
                      <a:pt x="77" y="29"/>
                    </a:lnTo>
                    <a:lnTo>
                      <a:pt x="76" y="30"/>
                    </a:lnTo>
                    <a:lnTo>
                      <a:pt x="76" y="30"/>
                    </a:lnTo>
                    <a:lnTo>
                      <a:pt x="75" y="31"/>
                    </a:lnTo>
                    <a:lnTo>
                      <a:pt x="75" y="32"/>
                    </a:lnTo>
                    <a:lnTo>
                      <a:pt x="74" y="32"/>
                    </a:lnTo>
                    <a:lnTo>
                      <a:pt x="73" y="33"/>
                    </a:lnTo>
                    <a:lnTo>
                      <a:pt x="73" y="33"/>
                    </a:lnTo>
                    <a:lnTo>
                      <a:pt x="72" y="33"/>
                    </a:lnTo>
                    <a:lnTo>
                      <a:pt x="72" y="34"/>
                    </a:lnTo>
                    <a:lnTo>
                      <a:pt x="72" y="34"/>
                    </a:lnTo>
                    <a:lnTo>
                      <a:pt x="72" y="36"/>
                    </a:lnTo>
                    <a:lnTo>
                      <a:pt x="71" y="36"/>
                    </a:lnTo>
                    <a:lnTo>
                      <a:pt x="71" y="37"/>
                    </a:lnTo>
                    <a:lnTo>
                      <a:pt x="70" y="38"/>
                    </a:lnTo>
                    <a:lnTo>
                      <a:pt x="70" y="38"/>
                    </a:lnTo>
                    <a:lnTo>
                      <a:pt x="69" y="38"/>
                    </a:lnTo>
                    <a:lnTo>
                      <a:pt x="69" y="38"/>
                    </a:lnTo>
                    <a:lnTo>
                      <a:pt x="69" y="39"/>
                    </a:lnTo>
                    <a:lnTo>
                      <a:pt x="68" y="40"/>
                    </a:lnTo>
                    <a:lnTo>
                      <a:pt x="68" y="40"/>
                    </a:lnTo>
                    <a:lnTo>
                      <a:pt x="68" y="40"/>
                    </a:lnTo>
                    <a:lnTo>
                      <a:pt x="67" y="40"/>
                    </a:lnTo>
                    <a:lnTo>
                      <a:pt x="67" y="41"/>
                    </a:lnTo>
                    <a:lnTo>
                      <a:pt x="66" y="41"/>
                    </a:lnTo>
                    <a:lnTo>
                      <a:pt x="65" y="41"/>
                    </a:lnTo>
                    <a:lnTo>
                      <a:pt x="65" y="41"/>
                    </a:lnTo>
                    <a:lnTo>
                      <a:pt x="64" y="42"/>
                    </a:lnTo>
                    <a:lnTo>
                      <a:pt x="64" y="41"/>
                    </a:lnTo>
                    <a:lnTo>
                      <a:pt x="63" y="41"/>
                    </a:lnTo>
                    <a:lnTo>
                      <a:pt x="63" y="41"/>
                    </a:lnTo>
                    <a:lnTo>
                      <a:pt x="63" y="41"/>
                    </a:lnTo>
                    <a:lnTo>
                      <a:pt x="62" y="41"/>
                    </a:lnTo>
                    <a:lnTo>
                      <a:pt x="61" y="41"/>
                    </a:lnTo>
                    <a:lnTo>
                      <a:pt x="60" y="41"/>
                    </a:lnTo>
                    <a:lnTo>
                      <a:pt x="60" y="41"/>
                    </a:lnTo>
                    <a:lnTo>
                      <a:pt x="59" y="41"/>
                    </a:lnTo>
                    <a:lnTo>
                      <a:pt x="59" y="42"/>
                    </a:lnTo>
                    <a:lnTo>
                      <a:pt x="58" y="43"/>
                    </a:lnTo>
                    <a:lnTo>
                      <a:pt x="58" y="43"/>
                    </a:lnTo>
                    <a:lnTo>
                      <a:pt x="58" y="44"/>
                    </a:lnTo>
                    <a:lnTo>
                      <a:pt x="57" y="45"/>
                    </a:lnTo>
                    <a:lnTo>
                      <a:pt x="57" y="45"/>
                    </a:lnTo>
                    <a:lnTo>
                      <a:pt x="57" y="45"/>
                    </a:lnTo>
                    <a:lnTo>
                      <a:pt x="54" y="43"/>
                    </a:lnTo>
                    <a:lnTo>
                      <a:pt x="46" y="44"/>
                    </a:lnTo>
                    <a:lnTo>
                      <a:pt x="41" y="43"/>
                    </a:lnTo>
                    <a:lnTo>
                      <a:pt x="33" y="40"/>
                    </a:lnTo>
                    <a:lnTo>
                      <a:pt x="30" y="46"/>
                    </a:lnTo>
                    <a:lnTo>
                      <a:pt x="26" y="47"/>
                    </a:lnTo>
                    <a:lnTo>
                      <a:pt x="24" y="47"/>
                    </a:lnTo>
                    <a:lnTo>
                      <a:pt x="22" y="46"/>
                    </a:lnTo>
                    <a:lnTo>
                      <a:pt x="21" y="4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73" name="Freeform 573"/>
              <p:cNvSpPr>
                <a:spLocks/>
              </p:cNvSpPr>
              <p:nvPr/>
            </p:nvSpPr>
            <p:spPr bwMode="auto">
              <a:xfrm>
                <a:off x="3300" y="2331"/>
                <a:ext cx="80" cy="47"/>
              </a:xfrm>
              <a:custGeom>
                <a:avLst/>
                <a:gdLst/>
                <a:ahLst/>
                <a:cxnLst>
                  <a:cxn ang="0">
                    <a:pos x="18" y="40"/>
                  </a:cxn>
                  <a:cxn ang="0">
                    <a:pos x="14" y="38"/>
                  </a:cxn>
                  <a:cxn ang="0">
                    <a:pos x="8" y="32"/>
                  </a:cxn>
                  <a:cxn ang="0">
                    <a:pos x="4" y="27"/>
                  </a:cxn>
                  <a:cxn ang="0">
                    <a:pos x="4" y="21"/>
                  </a:cxn>
                  <a:cxn ang="0">
                    <a:pos x="0" y="16"/>
                  </a:cxn>
                  <a:cxn ang="0">
                    <a:pos x="5" y="13"/>
                  </a:cxn>
                  <a:cxn ang="0">
                    <a:pos x="10" y="10"/>
                  </a:cxn>
                  <a:cxn ang="0">
                    <a:pos x="14" y="7"/>
                  </a:cxn>
                  <a:cxn ang="0">
                    <a:pos x="20" y="6"/>
                  </a:cxn>
                  <a:cxn ang="0">
                    <a:pos x="25" y="3"/>
                  </a:cxn>
                  <a:cxn ang="0">
                    <a:pos x="27" y="0"/>
                  </a:cxn>
                  <a:cxn ang="0">
                    <a:pos x="31" y="4"/>
                  </a:cxn>
                  <a:cxn ang="0">
                    <a:pos x="34" y="2"/>
                  </a:cxn>
                  <a:cxn ang="0">
                    <a:pos x="36" y="0"/>
                  </a:cxn>
                  <a:cxn ang="0">
                    <a:pos x="39" y="5"/>
                  </a:cxn>
                  <a:cxn ang="0">
                    <a:pos x="44" y="7"/>
                  </a:cxn>
                  <a:cxn ang="0">
                    <a:pos x="48" y="8"/>
                  </a:cxn>
                  <a:cxn ang="0">
                    <a:pos x="51" y="9"/>
                  </a:cxn>
                  <a:cxn ang="0">
                    <a:pos x="48" y="12"/>
                  </a:cxn>
                  <a:cxn ang="0">
                    <a:pos x="54" y="18"/>
                  </a:cxn>
                  <a:cxn ang="0">
                    <a:pos x="56" y="13"/>
                  </a:cxn>
                  <a:cxn ang="0">
                    <a:pos x="61" y="13"/>
                  </a:cxn>
                  <a:cxn ang="0">
                    <a:pos x="65" y="17"/>
                  </a:cxn>
                  <a:cxn ang="0">
                    <a:pos x="67" y="20"/>
                  </a:cxn>
                  <a:cxn ang="0">
                    <a:pos x="72" y="20"/>
                  </a:cxn>
                  <a:cxn ang="0">
                    <a:pos x="77" y="25"/>
                  </a:cxn>
                  <a:cxn ang="0">
                    <a:pos x="80" y="29"/>
                  </a:cxn>
                  <a:cxn ang="0">
                    <a:pos x="78" y="29"/>
                  </a:cxn>
                  <a:cxn ang="0">
                    <a:pos x="76" y="30"/>
                  </a:cxn>
                  <a:cxn ang="0">
                    <a:pos x="75" y="32"/>
                  </a:cxn>
                  <a:cxn ang="0">
                    <a:pos x="73" y="33"/>
                  </a:cxn>
                  <a:cxn ang="0">
                    <a:pos x="72" y="34"/>
                  </a:cxn>
                  <a:cxn ang="0">
                    <a:pos x="71" y="37"/>
                  </a:cxn>
                  <a:cxn ang="0">
                    <a:pos x="69" y="38"/>
                  </a:cxn>
                  <a:cxn ang="0">
                    <a:pos x="68" y="40"/>
                  </a:cxn>
                  <a:cxn ang="0">
                    <a:pos x="67" y="40"/>
                  </a:cxn>
                  <a:cxn ang="0">
                    <a:pos x="65" y="41"/>
                  </a:cxn>
                  <a:cxn ang="0">
                    <a:pos x="64" y="41"/>
                  </a:cxn>
                  <a:cxn ang="0">
                    <a:pos x="63" y="41"/>
                  </a:cxn>
                  <a:cxn ang="0">
                    <a:pos x="60" y="41"/>
                  </a:cxn>
                  <a:cxn ang="0">
                    <a:pos x="59" y="42"/>
                  </a:cxn>
                  <a:cxn ang="0">
                    <a:pos x="58" y="44"/>
                  </a:cxn>
                  <a:cxn ang="0">
                    <a:pos x="57" y="45"/>
                  </a:cxn>
                  <a:cxn ang="0">
                    <a:pos x="41" y="43"/>
                  </a:cxn>
                  <a:cxn ang="0">
                    <a:pos x="26" y="47"/>
                  </a:cxn>
                  <a:cxn ang="0">
                    <a:pos x="21" y="45"/>
                  </a:cxn>
                </a:cxnLst>
                <a:rect l="0" t="0" r="r" b="b"/>
                <a:pathLst>
                  <a:path w="80" h="47">
                    <a:moveTo>
                      <a:pt x="21" y="45"/>
                    </a:moveTo>
                    <a:lnTo>
                      <a:pt x="19" y="40"/>
                    </a:lnTo>
                    <a:lnTo>
                      <a:pt x="18" y="40"/>
                    </a:lnTo>
                    <a:lnTo>
                      <a:pt x="17" y="38"/>
                    </a:lnTo>
                    <a:lnTo>
                      <a:pt x="15" y="39"/>
                    </a:lnTo>
                    <a:lnTo>
                      <a:pt x="14" y="38"/>
                    </a:lnTo>
                    <a:lnTo>
                      <a:pt x="12" y="36"/>
                    </a:lnTo>
                    <a:lnTo>
                      <a:pt x="9" y="32"/>
                    </a:lnTo>
                    <a:lnTo>
                      <a:pt x="8" y="32"/>
                    </a:lnTo>
                    <a:lnTo>
                      <a:pt x="5" y="30"/>
                    </a:lnTo>
                    <a:lnTo>
                      <a:pt x="4" y="29"/>
                    </a:lnTo>
                    <a:lnTo>
                      <a:pt x="4" y="27"/>
                    </a:lnTo>
                    <a:lnTo>
                      <a:pt x="3" y="26"/>
                    </a:lnTo>
                    <a:lnTo>
                      <a:pt x="3" y="23"/>
                    </a:lnTo>
                    <a:lnTo>
                      <a:pt x="4" y="21"/>
                    </a:lnTo>
                    <a:lnTo>
                      <a:pt x="2" y="20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2" y="15"/>
                    </a:lnTo>
                    <a:lnTo>
                      <a:pt x="3" y="13"/>
                    </a:lnTo>
                    <a:lnTo>
                      <a:pt x="5" y="13"/>
                    </a:lnTo>
                    <a:lnTo>
                      <a:pt x="7" y="12"/>
                    </a:lnTo>
                    <a:lnTo>
                      <a:pt x="9" y="12"/>
                    </a:lnTo>
                    <a:lnTo>
                      <a:pt x="10" y="10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14" y="7"/>
                    </a:lnTo>
                    <a:lnTo>
                      <a:pt x="15" y="8"/>
                    </a:lnTo>
                    <a:lnTo>
                      <a:pt x="16" y="6"/>
                    </a:lnTo>
                    <a:lnTo>
                      <a:pt x="20" y="6"/>
                    </a:lnTo>
                    <a:lnTo>
                      <a:pt x="21" y="5"/>
                    </a:lnTo>
                    <a:lnTo>
                      <a:pt x="24" y="4"/>
                    </a:lnTo>
                    <a:lnTo>
                      <a:pt x="25" y="3"/>
                    </a:lnTo>
                    <a:lnTo>
                      <a:pt x="26" y="3"/>
                    </a:lnTo>
                    <a:lnTo>
                      <a:pt x="25" y="1"/>
                    </a:lnTo>
                    <a:lnTo>
                      <a:pt x="27" y="0"/>
                    </a:lnTo>
                    <a:lnTo>
                      <a:pt x="29" y="1"/>
                    </a:lnTo>
                    <a:lnTo>
                      <a:pt x="29" y="3"/>
                    </a:lnTo>
                    <a:lnTo>
                      <a:pt x="31" y="4"/>
                    </a:lnTo>
                    <a:lnTo>
                      <a:pt x="31" y="3"/>
                    </a:lnTo>
                    <a:lnTo>
                      <a:pt x="33" y="3"/>
                    </a:lnTo>
                    <a:lnTo>
                      <a:pt x="34" y="2"/>
                    </a:lnTo>
                    <a:lnTo>
                      <a:pt x="33" y="1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7" y="1"/>
                    </a:lnTo>
                    <a:lnTo>
                      <a:pt x="37" y="3"/>
                    </a:lnTo>
                    <a:lnTo>
                      <a:pt x="39" y="5"/>
                    </a:lnTo>
                    <a:lnTo>
                      <a:pt x="40" y="5"/>
                    </a:lnTo>
                    <a:lnTo>
                      <a:pt x="43" y="5"/>
                    </a:lnTo>
                    <a:lnTo>
                      <a:pt x="44" y="7"/>
                    </a:lnTo>
                    <a:lnTo>
                      <a:pt x="46" y="7"/>
                    </a:lnTo>
                    <a:lnTo>
                      <a:pt x="46" y="8"/>
                    </a:lnTo>
                    <a:lnTo>
                      <a:pt x="48" y="8"/>
                    </a:lnTo>
                    <a:lnTo>
                      <a:pt x="48" y="7"/>
                    </a:lnTo>
                    <a:lnTo>
                      <a:pt x="50" y="7"/>
                    </a:lnTo>
                    <a:lnTo>
                      <a:pt x="51" y="9"/>
                    </a:lnTo>
                    <a:lnTo>
                      <a:pt x="50" y="10"/>
                    </a:lnTo>
                    <a:lnTo>
                      <a:pt x="49" y="10"/>
                    </a:lnTo>
                    <a:lnTo>
                      <a:pt x="48" y="12"/>
                    </a:lnTo>
                    <a:lnTo>
                      <a:pt x="51" y="14"/>
                    </a:lnTo>
                    <a:lnTo>
                      <a:pt x="53" y="17"/>
                    </a:lnTo>
                    <a:lnTo>
                      <a:pt x="54" y="18"/>
                    </a:lnTo>
                    <a:lnTo>
                      <a:pt x="56" y="16"/>
                    </a:lnTo>
                    <a:lnTo>
                      <a:pt x="58" y="15"/>
                    </a:lnTo>
                    <a:lnTo>
                      <a:pt x="56" y="13"/>
                    </a:lnTo>
                    <a:lnTo>
                      <a:pt x="56" y="11"/>
                    </a:lnTo>
                    <a:lnTo>
                      <a:pt x="58" y="12"/>
                    </a:lnTo>
                    <a:lnTo>
                      <a:pt x="61" y="13"/>
                    </a:lnTo>
                    <a:lnTo>
                      <a:pt x="62" y="14"/>
                    </a:lnTo>
                    <a:lnTo>
                      <a:pt x="66" y="14"/>
                    </a:lnTo>
                    <a:lnTo>
                      <a:pt x="65" y="17"/>
                    </a:lnTo>
                    <a:lnTo>
                      <a:pt x="67" y="16"/>
                    </a:lnTo>
                    <a:lnTo>
                      <a:pt x="67" y="18"/>
                    </a:lnTo>
                    <a:lnTo>
                      <a:pt x="67" y="20"/>
                    </a:lnTo>
                    <a:lnTo>
                      <a:pt x="68" y="20"/>
                    </a:lnTo>
                    <a:lnTo>
                      <a:pt x="70" y="19"/>
                    </a:lnTo>
                    <a:lnTo>
                      <a:pt x="72" y="20"/>
                    </a:lnTo>
                    <a:lnTo>
                      <a:pt x="76" y="21"/>
                    </a:lnTo>
                    <a:lnTo>
                      <a:pt x="76" y="23"/>
                    </a:lnTo>
                    <a:lnTo>
                      <a:pt x="77" y="25"/>
                    </a:lnTo>
                    <a:lnTo>
                      <a:pt x="79" y="26"/>
                    </a:lnTo>
                    <a:lnTo>
                      <a:pt x="80" y="29"/>
                    </a:lnTo>
                    <a:lnTo>
                      <a:pt x="80" y="29"/>
                    </a:lnTo>
                    <a:lnTo>
                      <a:pt x="79" y="29"/>
                    </a:lnTo>
                    <a:lnTo>
                      <a:pt x="79" y="29"/>
                    </a:lnTo>
                    <a:lnTo>
                      <a:pt x="78" y="29"/>
                    </a:lnTo>
                    <a:lnTo>
                      <a:pt x="78" y="29"/>
                    </a:lnTo>
                    <a:lnTo>
                      <a:pt x="77" y="29"/>
                    </a:lnTo>
                    <a:lnTo>
                      <a:pt x="76" y="30"/>
                    </a:lnTo>
                    <a:lnTo>
                      <a:pt x="76" y="30"/>
                    </a:lnTo>
                    <a:lnTo>
                      <a:pt x="75" y="31"/>
                    </a:lnTo>
                    <a:lnTo>
                      <a:pt x="75" y="32"/>
                    </a:lnTo>
                    <a:lnTo>
                      <a:pt x="74" y="32"/>
                    </a:lnTo>
                    <a:lnTo>
                      <a:pt x="73" y="33"/>
                    </a:lnTo>
                    <a:lnTo>
                      <a:pt x="73" y="33"/>
                    </a:lnTo>
                    <a:lnTo>
                      <a:pt x="72" y="33"/>
                    </a:lnTo>
                    <a:lnTo>
                      <a:pt x="72" y="34"/>
                    </a:lnTo>
                    <a:lnTo>
                      <a:pt x="72" y="34"/>
                    </a:lnTo>
                    <a:lnTo>
                      <a:pt x="72" y="36"/>
                    </a:lnTo>
                    <a:lnTo>
                      <a:pt x="71" y="36"/>
                    </a:lnTo>
                    <a:lnTo>
                      <a:pt x="71" y="37"/>
                    </a:lnTo>
                    <a:lnTo>
                      <a:pt x="70" y="38"/>
                    </a:lnTo>
                    <a:lnTo>
                      <a:pt x="70" y="38"/>
                    </a:lnTo>
                    <a:lnTo>
                      <a:pt x="69" y="38"/>
                    </a:lnTo>
                    <a:lnTo>
                      <a:pt x="69" y="38"/>
                    </a:lnTo>
                    <a:lnTo>
                      <a:pt x="69" y="39"/>
                    </a:lnTo>
                    <a:lnTo>
                      <a:pt x="68" y="40"/>
                    </a:lnTo>
                    <a:lnTo>
                      <a:pt x="68" y="40"/>
                    </a:lnTo>
                    <a:lnTo>
                      <a:pt x="68" y="40"/>
                    </a:lnTo>
                    <a:lnTo>
                      <a:pt x="67" y="40"/>
                    </a:lnTo>
                    <a:lnTo>
                      <a:pt x="67" y="41"/>
                    </a:lnTo>
                    <a:lnTo>
                      <a:pt x="66" y="41"/>
                    </a:lnTo>
                    <a:lnTo>
                      <a:pt x="65" y="41"/>
                    </a:lnTo>
                    <a:lnTo>
                      <a:pt x="65" y="41"/>
                    </a:lnTo>
                    <a:lnTo>
                      <a:pt x="64" y="42"/>
                    </a:lnTo>
                    <a:lnTo>
                      <a:pt x="64" y="41"/>
                    </a:lnTo>
                    <a:lnTo>
                      <a:pt x="63" y="41"/>
                    </a:lnTo>
                    <a:lnTo>
                      <a:pt x="63" y="41"/>
                    </a:lnTo>
                    <a:lnTo>
                      <a:pt x="63" y="41"/>
                    </a:lnTo>
                    <a:lnTo>
                      <a:pt x="62" y="41"/>
                    </a:lnTo>
                    <a:lnTo>
                      <a:pt x="61" y="41"/>
                    </a:lnTo>
                    <a:lnTo>
                      <a:pt x="60" y="41"/>
                    </a:lnTo>
                    <a:lnTo>
                      <a:pt x="60" y="41"/>
                    </a:lnTo>
                    <a:lnTo>
                      <a:pt x="59" y="41"/>
                    </a:lnTo>
                    <a:lnTo>
                      <a:pt x="59" y="42"/>
                    </a:lnTo>
                    <a:lnTo>
                      <a:pt x="58" y="43"/>
                    </a:lnTo>
                    <a:lnTo>
                      <a:pt x="58" y="43"/>
                    </a:lnTo>
                    <a:lnTo>
                      <a:pt x="58" y="44"/>
                    </a:lnTo>
                    <a:lnTo>
                      <a:pt x="57" y="45"/>
                    </a:lnTo>
                    <a:lnTo>
                      <a:pt x="57" y="45"/>
                    </a:lnTo>
                    <a:lnTo>
                      <a:pt x="57" y="45"/>
                    </a:lnTo>
                    <a:lnTo>
                      <a:pt x="54" y="43"/>
                    </a:lnTo>
                    <a:lnTo>
                      <a:pt x="46" y="44"/>
                    </a:lnTo>
                    <a:lnTo>
                      <a:pt x="41" y="43"/>
                    </a:lnTo>
                    <a:lnTo>
                      <a:pt x="33" y="40"/>
                    </a:lnTo>
                    <a:lnTo>
                      <a:pt x="30" y="46"/>
                    </a:lnTo>
                    <a:lnTo>
                      <a:pt x="26" y="47"/>
                    </a:lnTo>
                    <a:lnTo>
                      <a:pt x="24" y="47"/>
                    </a:lnTo>
                    <a:lnTo>
                      <a:pt x="22" y="46"/>
                    </a:lnTo>
                    <a:lnTo>
                      <a:pt x="21" y="45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74" name="Freeform 574"/>
              <p:cNvSpPr>
                <a:spLocks/>
              </p:cNvSpPr>
              <p:nvPr/>
            </p:nvSpPr>
            <p:spPr bwMode="auto">
              <a:xfrm>
                <a:off x="2948" y="2708"/>
                <a:ext cx="147" cy="160"/>
              </a:xfrm>
              <a:custGeom>
                <a:avLst/>
                <a:gdLst/>
                <a:ahLst/>
                <a:cxnLst>
                  <a:cxn ang="0">
                    <a:pos x="54" y="155"/>
                  </a:cxn>
                  <a:cxn ang="0">
                    <a:pos x="48" y="147"/>
                  </a:cxn>
                  <a:cxn ang="0">
                    <a:pos x="45" y="142"/>
                  </a:cxn>
                  <a:cxn ang="0">
                    <a:pos x="41" y="141"/>
                  </a:cxn>
                  <a:cxn ang="0">
                    <a:pos x="33" y="136"/>
                  </a:cxn>
                  <a:cxn ang="0">
                    <a:pos x="27" y="135"/>
                  </a:cxn>
                  <a:cxn ang="0">
                    <a:pos x="11" y="137"/>
                  </a:cxn>
                  <a:cxn ang="0">
                    <a:pos x="8" y="136"/>
                  </a:cxn>
                  <a:cxn ang="0">
                    <a:pos x="12" y="124"/>
                  </a:cxn>
                  <a:cxn ang="0">
                    <a:pos x="12" y="112"/>
                  </a:cxn>
                  <a:cxn ang="0">
                    <a:pos x="7" y="103"/>
                  </a:cxn>
                  <a:cxn ang="0">
                    <a:pos x="9" y="99"/>
                  </a:cxn>
                  <a:cxn ang="0">
                    <a:pos x="9" y="90"/>
                  </a:cxn>
                  <a:cxn ang="0">
                    <a:pos x="4" y="83"/>
                  </a:cxn>
                  <a:cxn ang="0">
                    <a:pos x="0" y="85"/>
                  </a:cxn>
                  <a:cxn ang="0">
                    <a:pos x="0" y="82"/>
                  </a:cxn>
                  <a:cxn ang="0">
                    <a:pos x="3" y="78"/>
                  </a:cxn>
                  <a:cxn ang="0">
                    <a:pos x="43" y="78"/>
                  </a:cxn>
                  <a:cxn ang="0">
                    <a:pos x="48" y="78"/>
                  </a:cxn>
                  <a:cxn ang="0">
                    <a:pos x="47" y="63"/>
                  </a:cxn>
                  <a:cxn ang="0">
                    <a:pos x="49" y="56"/>
                  </a:cxn>
                  <a:cxn ang="0">
                    <a:pos x="56" y="52"/>
                  </a:cxn>
                  <a:cxn ang="0">
                    <a:pos x="61" y="50"/>
                  </a:cxn>
                  <a:cxn ang="0">
                    <a:pos x="62" y="21"/>
                  </a:cxn>
                  <a:cxn ang="0">
                    <a:pos x="65" y="17"/>
                  </a:cxn>
                  <a:cxn ang="0">
                    <a:pos x="100" y="17"/>
                  </a:cxn>
                  <a:cxn ang="0">
                    <a:pos x="101" y="11"/>
                  </a:cxn>
                  <a:cxn ang="0">
                    <a:pos x="117" y="10"/>
                  </a:cxn>
                  <a:cxn ang="0">
                    <a:pos x="147" y="30"/>
                  </a:cxn>
                  <a:cxn ang="0">
                    <a:pos x="126" y="31"/>
                  </a:cxn>
                  <a:cxn ang="0">
                    <a:pos x="131" y="82"/>
                  </a:cxn>
                  <a:cxn ang="0">
                    <a:pos x="133" y="101"/>
                  </a:cxn>
                  <a:cxn ang="0">
                    <a:pos x="136" y="130"/>
                  </a:cxn>
                  <a:cxn ang="0">
                    <a:pos x="141" y="143"/>
                  </a:cxn>
                  <a:cxn ang="0">
                    <a:pos x="104" y="152"/>
                  </a:cxn>
                  <a:cxn ang="0">
                    <a:pos x="89" y="154"/>
                  </a:cxn>
                  <a:cxn ang="0">
                    <a:pos x="84" y="154"/>
                  </a:cxn>
                  <a:cxn ang="0">
                    <a:pos x="77" y="153"/>
                  </a:cxn>
                  <a:cxn ang="0">
                    <a:pos x="77" y="155"/>
                  </a:cxn>
                  <a:cxn ang="0">
                    <a:pos x="74" y="156"/>
                  </a:cxn>
                  <a:cxn ang="0">
                    <a:pos x="70" y="151"/>
                  </a:cxn>
                  <a:cxn ang="0">
                    <a:pos x="66" y="151"/>
                  </a:cxn>
                  <a:cxn ang="0">
                    <a:pos x="64" y="155"/>
                  </a:cxn>
                  <a:cxn ang="0">
                    <a:pos x="62" y="160"/>
                  </a:cxn>
                </a:cxnLst>
                <a:rect l="0" t="0" r="r" b="b"/>
                <a:pathLst>
                  <a:path w="147" h="160">
                    <a:moveTo>
                      <a:pt x="62" y="160"/>
                    </a:moveTo>
                    <a:lnTo>
                      <a:pt x="54" y="155"/>
                    </a:lnTo>
                    <a:lnTo>
                      <a:pt x="51" y="152"/>
                    </a:lnTo>
                    <a:lnTo>
                      <a:pt x="48" y="147"/>
                    </a:lnTo>
                    <a:lnTo>
                      <a:pt x="46" y="143"/>
                    </a:lnTo>
                    <a:lnTo>
                      <a:pt x="45" y="142"/>
                    </a:lnTo>
                    <a:lnTo>
                      <a:pt x="44" y="142"/>
                    </a:lnTo>
                    <a:lnTo>
                      <a:pt x="41" y="141"/>
                    </a:lnTo>
                    <a:lnTo>
                      <a:pt x="37" y="139"/>
                    </a:lnTo>
                    <a:lnTo>
                      <a:pt x="33" y="136"/>
                    </a:lnTo>
                    <a:lnTo>
                      <a:pt x="30" y="135"/>
                    </a:lnTo>
                    <a:lnTo>
                      <a:pt x="27" y="135"/>
                    </a:lnTo>
                    <a:lnTo>
                      <a:pt x="20" y="136"/>
                    </a:lnTo>
                    <a:lnTo>
                      <a:pt x="11" y="137"/>
                    </a:lnTo>
                    <a:lnTo>
                      <a:pt x="8" y="139"/>
                    </a:lnTo>
                    <a:lnTo>
                      <a:pt x="8" y="136"/>
                    </a:lnTo>
                    <a:lnTo>
                      <a:pt x="11" y="129"/>
                    </a:lnTo>
                    <a:lnTo>
                      <a:pt x="12" y="124"/>
                    </a:lnTo>
                    <a:lnTo>
                      <a:pt x="13" y="118"/>
                    </a:lnTo>
                    <a:lnTo>
                      <a:pt x="12" y="112"/>
                    </a:lnTo>
                    <a:lnTo>
                      <a:pt x="10" y="107"/>
                    </a:lnTo>
                    <a:lnTo>
                      <a:pt x="7" y="103"/>
                    </a:lnTo>
                    <a:lnTo>
                      <a:pt x="8" y="101"/>
                    </a:lnTo>
                    <a:lnTo>
                      <a:pt x="9" y="99"/>
                    </a:lnTo>
                    <a:lnTo>
                      <a:pt x="10" y="93"/>
                    </a:lnTo>
                    <a:lnTo>
                      <a:pt x="9" y="90"/>
                    </a:lnTo>
                    <a:lnTo>
                      <a:pt x="9" y="88"/>
                    </a:lnTo>
                    <a:lnTo>
                      <a:pt x="4" y="83"/>
                    </a:lnTo>
                    <a:lnTo>
                      <a:pt x="3" y="83"/>
                    </a:lnTo>
                    <a:lnTo>
                      <a:pt x="0" y="85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78"/>
                    </a:lnTo>
                    <a:lnTo>
                      <a:pt x="3" y="78"/>
                    </a:lnTo>
                    <a:lnTo>
                      <a:pt x="30" y="78"/>
                    </a:lnTo>
                    <a:lnTo>
                      <a:pt x="43" y="78"/>
                    </a:lnTo>
                    <a:lnTo>
                      <a:pt x="47" y="78"/>
                    </a:lnTo>
                    <a:lnTo>
                      <a:pt x="48" y="78"/>
                    </a:lnTo>
                    <a:lnTo>
                      <a:pt x="48" y="72"/>
                    </a:lnTo>
                    <a:lnTo>
                      <a:pt x="47" y="63"/>
                    </a:lnTo>
                    <a:lnTo>
                      <a:pt x="47" y="59"/>
                    </a:lnTo>
                    <a:lnTo>
                      <a:pt x="49" y="56"/>
                    </a:lnTo>
                    <a:lnTo>
                      <a:pt x="52" y="54"/>
                    </a:lnTo>
                    <a:lnTo>
                      <a:pt x="56" y="52"/>
                    </a:lnTo>
                    <a:lnTo>
                      <a:pt x="60" y="50"/>
                    </a:lnTo>
                    <a:lnTo>
                      <a:pt x="61" y="50"/>
                    </a:lnTo>
                    <a:lnTo>
                      <a:pt x="61" y="34"/>
                    </a:lnTo>
                    <a:lnTo>
                      <a:pt x="62" y="21"/>
                    </a:lnTo>
                    <a:lnTo>
                      <a:pt x="62" y="18"/>
                    </a:lnTo>
                    <a:lnTo>
                      <a:pt x="65" y="17"/>
                    </a:lnTo>
                    <a:lnTo>
                      <a:pt x="97" y="17"/>
                    </a:lnTo>
                    <a:lnTo>
                      <a:pt x="100" y="17"/>
                    </a:lnTo>
                    <a:lnTo>
                      <a:pt x="101" y="15"/>
                    </a:lnTo>
                    <a:lnTo>
                      <a:pt x="101" y="11"/>
                    </a:lnTo>
                    <a:lnTo>
                      <a:pt x="101" y="0"/>
                    </a:lnTo>
                    <a:lnTo>
                      <a:pt x="117" y="10"/>
                    </a:lnTo>
                    <a:lnTo>
                      <a:pt x="139" y="24"/>
                    </a:lnTo>
                    <a:lnTo>
                      <a:pt x="147" y="30"/>
                    </a:lnTo>
                    <a:lnTo>
                      <a:pt x="144" y="31"/>
                    </a:lnTo>
                    <a:lnTo>
                      <a:pt x="126" y="31"/>
                    </a:lnTo>
                    <a:lnTo>
                      <a:pt x="127" y="36"/>
                    </a:lnTo>
                    <a:lnTo>
                      <a:pt x="131" y="82"/>
                    </a:lnTo>
                    <a:lnTo>
                      <a:pt x="132" y="91"/>
                    </a:lnTo>
                    <a:lnTo>
                      <a:pt x="133" y="101"/>
                    </a:lnTo>
                    <a:lnTo>
                      <a:pt x="135" y="117"/>
                    </a:lnTo>
                    <a:lnTo>
                      <a:pt x="136" y="130"/>
                    </a:lnTo>
                    <a:lnTo>
                      <a:pt x="137" y="138"/>
                    </a:lnTo>
                    <a:lnTo>
                      <a:pt x="141" y="143"/>
                    </a:lnTo>
                    <a:lnTo>
                      <a:pt x="139" y="152"/>
                    </a:lnTo>
                    <a:lnTo>
                      <a:pt x="104" y="152"/>
                    </a:lnTo>
                    <a:lnTo>
                      <a:pt x="93" y="152"/>
                    </a:lnTo>
                    <a:lnTo>
                      <a:pt x="89" y="154"/>
                    </a:lnTo>
                    <a:lnTo>
                      <a:pt x="87" y="154"/>
                    </a:lnTo>
                    <a:lnTo>
                      <a:pt x="84" y="154"/>
                    </a:lnTo>
                    <a:lnTo>
                      <a:pt x="80" y="153"/>
                    </a:lnTo>
                    <a:lnTo>
                      <a:pt x="77" y="153"/>
                    </a:lnTo>
                    <a:lnTo>
                      <a:pt x="77" y="154"/>
                    </a:lnTo>
                    <a:lnTo>
                      <a:pt x="77" y="155"/>
                    </a:lnTo>
                    <a:lnTo>
                      <a:pt x="77" y="157"/>
                    </a:lnTo>
                    <a:lnTo>
                      <a:pt x="74" y="156"/>
                    </a:lnTo>
                    <a:lnTo>
                      <a:pt x="73" y="156"/>
                    </a:lnTo>
                    <a:lnTo>
                      <a:pt x="70" y="151"/>
                    </a:lnTo>
                    <a:lnTo>
                      <a:pt x="68" y="150"/>
                    </a:lnTo>
                    <a:lnTo>
                      <a:pt x="66" y="151"/>
                    </a:lnTo>
                    <a:lnTo>
                      <a:pt x="65" y="152"/>
                    </a:lnTo>
                    <a:lnTo>
                      <a:pt x="64" y="155"/>
                    </a:lnTo>
                    <a:lnTo>
                      <a:pt x="64" y="159"/>
                    </a:lnTo>
                    <a:lnTo>
                      <a:pt x="62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75" name="Freeform 575"/>
              <p:cNvSpPr>
                <a:spLocks/>
              </p:cNvSpPr>
              <p:nvPr/>
            </p:nvSpPr>
            <p:spPr bwMode="auto">
              <a:xfrm>
                <a:off x="2948" y="2708"/>
                <a:ext cx="147" cy="160"/>
              </a:xfrm>
              <a:custGeom>
                <a:avLst/>
                <a:gdLst/>
                <a:ahLst/>
                <a:cxnLst>
                  <a:cxn ang="0">
                    <a:pos x="54" y="155"/>
                  </a:cxn>
                  <a:cxn ang="0">
                    <a:pos x="48" y="147"/>
                  </a:cxn>
                  <a:cxn ang="0">
                    <a:pos x="45" y="142"/>
                  </a:cxn>
                  <a:cxn ang="0">
                    <a:pos x="41" y="141"/>
                  </a:cxn>
                  <a:cxn ang="0">
                    <a:pos x="33" y="136"/>
                  </a:cxn>
                  <a:cxn ang="0">
                    <a:pos x="27" y="135"/>
                  </a:cxn>
                  <a:cxn ang="0">
                    <a:pos x="11" y="137"/>
                  </a:cxn>
                  <a:cxn ang="0">
                    <a:pos x="8" y="136"/>
                  </a:cxn>
                  <a:cxn ang="0">
                    <a:pos x="12" y="124"/>
                  </a:cxn>
                  <a:cxn ang="0">
                    <a:pos x="12" y="112"/>
                  </a:cxn>
                  <a:cxn ang="0">
                    <a:pos x="7" y="103"/>
                  </a:cxn>
                  <a:cxn ang="0">
                    <a:pos x="9" y="99"/>
                  </a:cxn>
                  <a:cxn ang="0">
                    <a:pos x="9" y="90"/>
                  </a:cxn>
                  <a:cxn ang="0">
                    <a:pos x="4" y="83"/>
                  </a:cxn>
                  <a:cxn ang="0">
                    <a:pos x="0" y="85"/>
                  </a:cxn>
                  <a:cxn ang="0">
                    <a:pos x="0" y="82"/>
                  </a:cxn>
                  <a:cxn ang="0">
                    <a:pos x="3" y="78"/>
                  </a:cxn>
                  <a:cxn ang="0">
                    <a:pos x="43" y="78"/>
                  </a:cxn>
                  <a:cxn ang="0">
                    <a:pos x="48" y="78"/>
                  </a:cxn>
                  <a:cxn ang="0">
                    <a:pos x="47" y="63"/>
                  </a:cxn>
                  <a:cxn ang="0">
                    <a:pos x="49" y="56"/>
                  </a:cxn>
                  <a:cxn ang="0">
                    <a:pos x="56" y="52"/>
                  </a:cxn>
                  <a:cxn ang="0">
                    <a:pos x="61" y="50"/>
                  </a:cxn>
                  <a:cxn ang="0">
                    <a:pos x="62" y="21"/>
                  </a:cxn>
                  <a:cxn ang="0">
                    <a:pos x="65" y="17"/>
                  </a:cxn>
                  <a:cxn ang="0">
                    <a:pos x="100" y="17"/>
                  </a:cxn>
                  <a:cxn ang="0">
                    <a:pos x="101" y="11"/>
                  </a:cxn>
                  <a:cxn ang="0">
                    <a:pos x="117" y="10"/>
                  </a:cxn>
                  <a:cxn ang="0">
                    <a:pos x="147" y="30"/>
                  </a:cxn>
                  <a:cxn ang="0">
                    <a:pos x="126" y="31"/>
                  </a:cxn>
                  <a:cxn ang="0">
                    <a:pos x="131" y="82"/>
                  </a:cxn>
                  <a:cxn ang="0">
                    <a:pos x="133" y="101"/>
                  </a:cxn>
                  <a:cxn ang="0">
                    <a:pos x="136" y="130"/>
                  </a:cxn>
                  <a:cxn ang="0">
                    <a:pos x="141" y="143"/>
                  </a:cxn>
                  <a:cxn ang="0">
                    <a:pos x="104" y="152"/>
                  </a:cxn>
                  <a:cxn ang="0">
                    <a:pos x="89" y="154"/>
                  </a:cxn>
                  <a:cxn ang="0">
                    <a:pos x="84" y="154"/>
                  </a:cxn>
                  <a:cxn ang="0">
                    <a:pos x="77" y="153"/>
                  </a:cxn>
                  <a:cxn ang="0">
                    <a:pos x="77" y="155"/>
                  </a:cxn>
                  <a:cxn ang="0">
                    <a:pos x="74" y="156"/>
                  </a:cxn>
                  <a:cxn ang="0">
                    <a:pos x="70" y="151"/>
                  </a:cxn>
                  <a:cxn ang="0">
                    <a:pos x="66" y="151"/>
                  </a:cxn>
                  <a:cxn ang="0">
                    <a:pos x="64" y="155"/>
                  </a:cxn>
                  <a:cxn ang="0">
                    <a:pos x="62" y="160"/>
                  </a:cxn>
                </a:cxnLst>
                <a:rect l="0" t="0" r="r" b="b"/>
                <a:pathLst>
                  <a:path w="147" h="160">
                    <a:moveTo>
                      <a:pt x="62" y="160"/>
                    </a:moveTo>
                    <a:lnTo>
                      <a:pt x="54" y="155"/>
                    </a:lnTo>
                    <a:lnTo>
                      <a:pt x="51" y="152"/>
                    </a:lnTo>
                    <a:lnTo>
                      <a:pt x="48" y="147"/>
                    </a:lnTo>
                    <a:lnTo>
                      <a:pt x="46" y="143"/>
                    </a:lnTo>
                    <a:lnTo>
                      <a:pt x="45" y="142"/>
                    </a:lnTo>
                    <a:lnTo>
                      <a:pt x="44" y="142"/>
                    </a:lnTo>
                    <a:lnTo>
                      <a:pt x="41" y="141"/>
                    </a:lnTo>
                    <a:lnTo>
                      <a:pt x="37" y="139"/>
                    </a:lnTo>
                    <a:lnTo>
                      <a:pt x="33" y="136"/>
                    </a:lnTo>
                    <a:lnTo>
                      <a:pt x="30" y="135"/>
                    </a:lnTo>
                    <a:lnTo>
                      <a:pt x="27" y="135"/>
                    </a:lnTo>
                    <a:lnTo>
                      <a:pt x="20" y="136"/>
                    </a:lnTo>
                    <a:lnTo>
                      <a:pt x="11" y="137"/>
                    </a:lnTo>
                    <a:lnTo>
                      <a:pt x="8" y="139"/>
                    </a:lnTo>
                    <a:lnTo>
                      <a:pt x="8" y="136"/>
                    </a:lnTo>
                    <a:lnTo>
                      <a:pt x="11" y="129"/>
                    </a:lnTo>
                    <a:lnTo>
                      <a:pt x="12" y="124"/>
                    </a:lnTo>
                    <a:lnTo>
                      <a:pt x="13" y="118"/>
                    </a:lnTo>
                    <a:lnTo>
                      <a:pt x="12" y="112"/>
                    </a:lnTo>
                    <a:lnTo>
                      <a:pt x="10" y="107"/>
                    </a:lnTo>
                    <a:lnTo>
                      <a:pt x="7" y="103"/>
                    </a:lnTo>
                    <a:lnTo>
                      <a:pt x="8" y="101"/>
                    </a:lnTo>
                    <a:lnTo>
                      <a:pt x="9" y="99"/>
                    </a:lnTo>
                    <a:lnTo>
                      <a:pt x="10" y="93"/>
                    </a:lnTo>
                    <a:lnTo>
                      <a:pt x="9" y="90"/>
                    </a:lnTo>
                    <a:lnTo>
                      <a:pt x="9" y="88"/>
                    </a:lnTo>
                    <a:lnTo>
                      <a:pt x="4" y="83"/>
                    </a:lnTo>
                    <a:lnTo>
                      <a:pt x="3" y="83"/>
                    </a:lnTo>
                    <a:lnTo>
                      <a:pt x="0" y="85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78"/>
                    </a:lnTo>
                    <a:lnTo>
                      <a:pt x="3" y="78"/>
                    </a:lnTo>
                    <a:lnTo>
                      <a:pt x="30" y="78"/>
                    </a:lnTo>
                    <a:lnTo>
                      <a:pt x="43" y="78"/>
                    </a:lnTo>
                    <a:lnTo>
                      <a:pt x="47" y="78"/>
                    </a:lnTo>
                    <a:lnTo>
                      <a:pt x="48" y="78"/>
                    </a:lnTo>
                    <a:lnTo>
                      <a:pt x="48" y="72"/>
                    </a:lnTo>
                    <a:lnTo>
                      <a:pt x="47" y="63"/>
                    </a:lnTo>
                    <a:lnTo>
                      <a:pt x="47" y="59"/>
                    </a:lnTo>
                    <a:lnTo>
                      <a:pt x="49" y="56"/>
                    </a:lnTo>
                    <a:lnTo>
                      <a:pt x="52" y="54"/>
                    </a:lnTo>
                    <a:lnTo>
                      <a:pt x="56" y="52"/>
                    </a:lnTo>
                    <a:lnTo>
                      <a:pt x="60" y="50"/>
                    </a:lnTo>
                    <a:lnTo>
                      <a:pt x="61" y="50"/>
                    </a:lnTo>
                    <a:lnTo>
                      <a:pt x="61" y="34"/>
                    </a:lnTo>
                    <a:lnTo>
                      <a:pt x="62" y="21"/>
                    </a:lnTo>
                    <a:lnTo>
                      <a:pt x="62" y="18"/>
                    </a:lnTo>
                    <a:lnTo>
                      <a:pt x="65" y="17"/>
                    </a:lnTo>
                    <a:lnTo>
                      <a:pt x="97" y="17"/>
                    </a:lnTo>
                    <a:lnTo>
                      <a:pt x="100" y="17"/>
                    </a:lnTo>
                    <a:lnTo>
                      <a:pt x="101" y="15"/>
                    </a:lnTo>
                    <a:lnTo>
                      <a:pt x="101" y="11"/>
                    </a:lnTo>
                    <a:lnTo>
                      <a:pt x="101" y="0"/>
                    </a:lnTo>
                    <a:lnTo>
                      <a:pt x="117" y="10"/>
                    </a:lnTo>
                    <a:lnTo>
                      <a:pt x="139" y="24"/>
                    </a:lnTo>
                    <a:lnTo>
                      <a:pt x="147" y="30"/>
                    </a:lnTo>
                    <a:lnTo>
                      <a:pt x="144" y="31"/>
                    </a:lnTo>
                    <a:lnTo>
                      <a:pt x="126" y="31"/>
                    </a:lnTo>
                    <a:lnTo>
                      <a:pt x="127" y="36"/>
                    </a:lnTo>
                    <a:lnTo>
                      <a:pt x="131" y="82"/>
                    </a:lnTo>
                    <a:lnTo>
                      <a:pt x="132" y="91"/>
                    </a:lnTo>
                    <a:lnTo>
                      <a:pt x="133" y="101"/>
                    </a:lnTo>
                    <a:lnTo>
                      <a:pt x="135" y="117"/>
                    </a:lnTo>
                    <a:lnTo>
                      <a:pt x="136" y="130"/>
                    </a:lnTo>
                    <a:lnTo>
                      <a:pt x="137" y="138"/>
                    </a:lnTo>
                    <a:lnTo>
                      <a:pt x="141" y="143"/>
                    </a:lnTo>
                    <a:lnTo>
                      <a:pt x="139" y="152"/>
                    </a:lnTo>
                    <a:lnTo>
                      <a:pt x="104" y="152"/>
                    </a:lnTo>
                    <a:lnTo>
                      <a:pt x="93" y="152"/>
                    </a:lnTo>
                    <a:lnTo>
                      <a:pt x="89" y="154"/>
                    </a:lnTo>
                    <a:lnTo>
                      <a:pt x="87" y="154"/>
                    </a:lnTo>
                    <a:lnTo>
                      <a:pt x="84" y="154"/>
                    </a:lnTo>
                    <a:lnTo>
                      <a:pt x="80" y="153"/>
                    </a:lnTo>
                    <a:lnTo>
                      <a:pt x="77" y="153"/>
                    </a:lnTo>
                    <a:lnTo>
                      <a:pt x="77" y="154"/>
                    </a:lnTo>
                    <a:lnTo>
                      <a:pt x="77" y="155"/>
                    </a:lnTo>
                    <a:lnTo>
                      <a:pt x="77" y="157"/>
                    </a:lnTo>
                    <a:lnTo>
                      <a:pt x="74" y="156"/>
                    </a:lnTo>
                    <a:lnTo>
                      <a:pt x="73" y="156"/>
                    </a:lnTo>
                    <a:lnTo>
                      <a:pt x="70" y="151"/>
                    </a:lnTo>
                    <a:lnTo>
                      <a:pt x="68" y="150"/>
                    </a:lnTo>
                    <a:lnTo>
                      <a:pt x="66" y="151"/>
                    </a:lnTo>
                    <a:lnTo>
                      <a:pt x="65" y="152"/>
                    </a:lnTo>
                    <a:lnTo>
                      <a:pt x="64" y="155"/>
                    </a:lnTo>
                    <a:lnTo>
                      <a:pt x="64" y="159"/>
                    </a:lnTo>
                    <a:lnTo>
                      <a:pt x="62" y="16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76" name="Freeform 576"/>
              <p:cNvSpPr>
                <a:spLocks noEditPoints="1"/>
              </p:cNvSpPr>
              <p:nvPr/>
            </p:nvSpPr>
            <p:spPr bwMode="auto">
              <a:xfrm>
                <a:off x="3323" y="2258"/>
                <a:ext cx="121" cy="111"/>
              </a:xfrm>
              <a:custGeom>
                <a:avLst/>
                <a:gdLst/>
                <a:ahLst/>
                <a:cxnLst>
                  <a:cxn ang="0">
                    <a:pos x="95" y="107"/>
                  </a:cxn>
                  <a:cxn ang="0">
                    <a:pos x="90" y="103"/>
                  </a:cxn>
                  <a:cxn ang="0">
                    <a:pos x="84" y="104"/>
                  </a:cxn>
                  <a:cxn ang="0">
                    <a:pos x="77" y="104"/>
                  </a:cxn>
                  <a:cxn ang="0">
                    <a:pos x="72" y="107"/>
                  </a:cxn>
                  <a:cxn ang="0">
                    <a:pos x="68" y="108"/>
                  </a:cxn>
                  <a:cxn ang="0">
                    <a:pos x="68" y="104"/>
                  </a:cxn>
                  <a:cxn ang="0">
                    <a:pos x="65" y="101"/>
                  </a:cxn>
                  <a:cxn ang="0">
                    <a:pos x="62" y="102"/>
                  </a:cxn>
                  <a:cxn ang="0">
                    <a:pos x="59" y="102"/>
                  </a:cxn>
                  <a:cxn ang="0">
                    <a:pos x="54" y="98"/>
                  </a:cxn>
                  <a:cxn ang="0">
                    <a:pos x="49" y="93"/>
                  </a:cxn>
                  <a:cxn ang="0">
                    <a:pos x="44" y="93"/>
                  </a:cxn>
                  <a:cxn ang="0">
                    <a:pos x="42" y="90"/>
                  </a:cxn>
                  <a:cxn ang="0">
                    <a:pos x="38" y="86"/>
                  </a:cxn>
                  <a:cxn ang="0">
                    <a:pos x="33" y="86"/>
                  </a:cxn>
                  <a:cxn ang="0">
                    <a:pos x="31" y="91"/>
                  </a:cxn>
                  <a:cxn ang="0">
                    <a:pos x="25" y="85"/>
                  </a:cxn>
                  <a:cxn ang="0">
                    <a:pos x="28" y="82"/>
                  </a:cxn>
                  <a:cxn ang="0">
                    <a:pos x="25" y="81"/>
                  </a:cxn>
                  <a:cxn ang="0">
                    <a:pos x="21" y="80"/>
                  </a:cxn>
                  <a:cxn ang="0">
                    <a:pos x="16" y="78"/>
                  </a:cxn>
                  <a:cxn ang="0">
                    <a:pos x="13" y="73"/>
                  </a:cxn>
                  <a:cxn ang="0">
                    <a:pos x="11" y="75"/>
                  </a:cxn>
                  <a:cxn ang="0">
                    <a:pos x="11" y="70"/>
                  </a:cxn>
                  <a:cxn ang="0">
                    <a:pos x="7" y="62"/>
                  </a:cxn>
                  <a:cxn ang="0">
                    <a:pos x="7" y="57"/>
                  </a:cxn>
                  <a:cxn ang="0">
                    <a:pos x="7" y="51"/>
                  </a:cxn>
                  <a:cxn ang="0">
                    <a:pos x="6" y="45"/>
                  </a:cxn>
                  <a:cxn ang="0">
                    <a:pos x="1" y="37"/>
                  </a:cxn>
                  <a:cxn ang="0">
                    <a:pos x="2" y="23"/>
                  </a:cxn>
                  <a:cxn ang="0">
                    <a:pos x="5" y="23"/>
                  </a:cxn>
                  <a:cxn ang="0">
                    <a:pos x="5" y="19"/>
                  </a:cxn>
                  <a:cxn ang="0">
                    <a:pos x="9" y="16"/>
                  </a:cxn>
                  <a:cxn ang="0">
                    <a:pos x="21" y="13"/>
                  </a:cxn>
                  <a:cxn ang="0">
                    <a:pos x="34" y="4"/>
                  </a:cxn>
                  <a:cxn ang="0">
                    <a:pos x="56" y="4"/>
                  </a:cxn>
                  <a:cxn ang="0">
                    <a:pos x="52" y="4"/>
                  </a:cxn>
                  <a:cxn ang="0">
                    <a:pos x="58" y="11"/>
                  </a:cxn>
                  <a:cxn ang="0">
                    <a:pos x="68" y="6"/>
                  </a:cxn>
                  <a:cxn ang="0">
                    <a:pos x="62" y="12"/>
                  </a:cxn>
                  <a:cxn ang="0">
                    <a:pos x="68" y="9"/>
                  </a:cxn>
                  <a:cxn ang="0">
                    <a:pos x="87" y="8"/>
                  </a:cxn>
                  <a:cxn ang="0">
                    <a:pos x="107" y="7"/>
                  </a:cxn>
                  <a:cxn ang="0">
                    <a:pos x="113" y="15"/>
                  </a:cxn>
                  <a:cxn ang="0">
                    <a:pos x="114" y="20"/>
                  </a:cxn>
                  <a:cxn ang="0">
                    <a:pos x="118" y="40"/>
                  </a:cxn>
                  <a:cxn ang="0">
                    <a:pos x="111" y="44"/>
                  </a:cxn>
                  <a:cxn ang="0">
                    <a:pos x="111" y="50"/>
                  </a:cxn>
                  <a:cxn ang="0">
                    <a:pos x="115" y="54"/>
                  </a:cxn>
                  <a:cxn ang="0">
                    <a:pos x="114" y="64"/>
                  </a:cxn>
                  <a:cxn ang="0">
                    <a:pos x="119" y="75"/>
                  </a:cxn>
                  <a:cxn ang="0">
                    <a:pos x="119" y="78"/>
                  </a:cxn>
                  <a:cxn ang="0">
                    <a:pos x="119" y="85"/>
                  </a:cxn>
                  <a:cxn ang="0">
                    <a:pos x="112" y="90"/>
                  </a:cxn>
                  <a:cxn ang="0">
                    <a:pos x="103" y="108"/>
                  </a:cxn>
                  <a:cxn ang="0">
                    <a:pos x="4" y="18"/>
                  </a:cxn>
                  <a:cxn ang="0">
                    <a:pos x="2" y="19"/>
                  </a:cxn>
                  <a:cxn ang="0">
                    <a:pos x="4" y="17"/>
                  </a:cxn>
                  <a:cxn ang="0">
                    <a:pos x="1" y="17"/>
                  </a:cxn>
                  <a:cxn ang="0">
                    <a:pos x="0" y="17"/>
                  </a:cxn>
                </a:cxnLst>
                <a:rect l="0" t="0" r="r" b="b"/>
                <a:pathLst>
                  <a:path w="121" h="111">
                    <a:moveTo>
                      <a:pt x="102" y="111"/>
                    </a:moveTo>
                    <a:lnTo>
                      <a:pt x="97" y="108"/>
                    </a:lnTo>
                    <a:lnTo>
                      <a:pt x="95" y="107"/>
                    </a:lnTo>
                    <a:lnTo>
                      <a:pt x="94" y="106"/>
                    </a:lnTo>
                    <a:lnTo>
                      <a:pt x="90" y="104"/>
                    </a:lnTo>
                    <a:lnTo>
                      <a:pt x="90" y="103"/>
                    </a:lnTo>
                    <a:lnTo>
                      <a:pt x="87" y="104"/>
                    </a:lnTo>
                    <a:lnTo>
                      <a:pt x="84" y="103"/>
                    </a:lnTo>
                    <a:lnTo>
                      <a:pt x="84" y="104"/>
                    </a:lnTo>
                    <a:lnTo>
                      <a:pt x="82" y="106"/>
                    </a:lnTo>
                    <a:lnTo>
                      <a:pt x="79" y="104"/>
                    </a:lnTo>
                    <a:lnTo>
                      <a:pt x="77" y="104"/>
                    </a:lnTo>
                    <a:lnTo>
                      <a:pt x="76" y="104"/>
                    </a:lnTo>
                    <a:lnTo>
                      <a:pt x="73" y="105"/>
                    </a:lnTo>
                    <a:lnTo>
                      <a:pt x="72" y="107"/>
                    </a:lnTo>
                    <a:lnTo>
                      <a:pt x="71" y="108"/>
                    </a:lnTo>
                    <a:lnTo>
                      <a:pt x="70" y="107"/>
                    </a:lnTo>
                    <a:lnTo>
                      <a:pt x="68" y="108"/>
                    </a:lnTo>
                    <a:lnTo>
                      <a:pt x="68" y="106"/>
                    </a:lnTo>
                    <a:lnTo>
                      <a:pt x="68" y="105"/>
                    </a:lnTo>
                    <a:lnTo>
                      <a:pt x="68" y="104"/>
                    </a:lnTo>
                    <a:lnTo>
                      <a:pt x="66" y="104"/>
                    </a:lnTo>
                    <a:lnTo>
                      <a:pt x="66" y="103"/>
                    </a:lnTo>
                    <a:lnTo>
                      <a:pt x="65" y="101"/>
                    </a:lnTo>
                    <a:lnTo>
                      <a:pt x="63" y="101"/>
                    </a:lnTo>
                    <a:lnTo>
                      <a:pt x="63" y="102"/>
                    </a:lnTo>
                    <a:lnTo>
                      <a:pt x="62" y="102"/>
                    </a:lnTo>
                    <a:lnTo>
                      <a:pt x="61" y="104"/>
                    </a:lnTo>
                    <a:lnTo>
                      <a:pt x="59" y="104"/>
                    </a:lnTo>
                    <a:lnTo>
                      <a:pt x="59" y="102"/>
                    </a:lnTo>
                    <a:lnTo>
                      <a:pt x="57" y="102"/>
                    </a:lnTo>
                    <a:lnTo>
                      <a:pt x="56" y="99"/>
                    </a:lnTo>
                    <a:lnTo>
                      <a:pt x="54" y="98"/>
                    </a:lnTo>
                    <a:lnTo>
                      <a:pt x="53" y="96"/>
                    </a:lnTo>
                    <a:lnTo>
                      <a:pt x="53" y="94"/>
                    </a:lnTo>
                    <a:lnTo>
                      <a:pt x="49" y="93"/>
                    </a:lnTo>
                    <a:lnTo>
                      <a:pt x="47" y="92"/>
                    </a:lnTo>
                    <a:lnTo>
                      <a:pt x="45" y="93"/>
                    </a:lnTo>
                    <a:lnTo>
                      <a:pt x="44" y="93"/>
                    </a:lnTo>
                    <a:lnTo>
                      <a:pt x="44" y="91"/>
                    </a:lnTo>
                    <a:lnTo>
                      <a:pt x="44" y="89"/>
                    </a:lnTo>
                    <a:lnTo>
                      <a:pt x="42" y="90"/>
                    </a:lnTo>
                    <a:lnTo>
                      <a:pt x="43" y="87"/>
                    </a:lnTo>
                    <a:lnTo>
                      <a:pt x="39" y="87"/>
                    </a:lnTo>
                    <a:lnTo>
                      <a:pt x="38" y="86"/>
                    </a:lnTo>
                    <a:lnTo>
                      <a:pt x="35" y="85"/>
                    </a:lnTo>
                    <a:lnTo>
                      <a:pt x="33" y="84"/>
                    </a:lnTo>
                    <a:lnTo>
                      <a:pt x="33" y="86"/>
                    </a:lnTo>
                    <a:lnTo>
                      <a:pt x="35" y="88"/>
                    </a:lnTo>
                    <a:lnTo>
                      <a:pt x="33" y="89"/>
                    </a:lnTo>
                    <a:lnTo>
                      <a:pt x="31" y="91"/>
                    </a:lnTo>
                    <a:lnTo>
                      <a:pt x="30" y="90"/>
                    </a:lnTo>
                    <a:lnTo>
                      <a:pt x="28" y="87"/>
                    </a:lnTo>
                    <a:lnTo>
                      <a:pt x="25" y="85"/>
                    </a:lnTo>
                    <a:lnTo>
                      <a:pt x="26" y="83"/>
                    </a:lnTo>
                    <a:lnTo>
                      <a:pt x="27" y="83"/>
                    </a:lnTo>
                    <a:lnTo>
                      <a:pt x="28" y="82"/>
                    </a:lnTo>
                    <a:lnTo>
                      <a:pt x="27" y="80"/>
                    </a:lnTo>
                    <a:lnTo>
                      <a:pt x="25" y="80"/>
                    </a:lnTo>
                    <a:lnTo>
                      <a:pt x="25" y="81"/>
                    </a:lnTo>
                    <a:lnTo>
                      <a:pt x="23" y="81"/>
                    </a:lnTo>
                    <a:lnTo>
                      <a:pt x="23" y="80"/>
                    </a:lnTo>
                    <a:lnTo>
                      <a:pt x="21" y="80"/>
                    </a:lnTo>
                    <a:lnTo>
                      <a:pt x="20" y="78"/>
                    </a:lnTo>
                    <a:lnTo>
                      <a:pt x="17" y="78"/>
                    </a:lnTo>
                    <a:lnTo>
                      <a:pt x="16" y="78"/>
                    </a:lnTo>
                    <a:lnTo>
                      <a:pt x="14" y="76"/>
                    </a:lnTo>
                    <a:lnTo>
                      <a:pt x="14" y="74"/>
                    </a:lnTo>
                    <a:lnTo>
                      <a:pt x="13" y="73"/>
                    </a:lnTo>
                    <a:lnTo>
                      <a:pt x="11" y="73"/>
                    </a:lnTo>
                    <a:lnTo>
                      <a:pt x="10" y="74"/>
                    </a:lnTo>
                    <a:lnTo>
                      <a:pt x="11" y="75"/>
                    </a:lnTo>
                    <a:lnTo>
                      <a:pt x="10" y="76"/>
                    </a:lnTo>
                    <a:lnTo>
                      <a:pt x="8" y="76"/>
                    </a:lnTo>
                    <a:lnTo>
                      <a:pt x="11" y="70"/>
                    </a:lnTo>
                    <a:lnTo>
                      <a:pt x="9" y="66"/>
                    </a:lnTo>
                    <a:lnTo>
                      <a:pt x="7" y="64"/>
                    </a:lnTo>
                    <a:lnTo>
                      <a:pt x="7" y="62"/>
                    </a:lnTo>
                    <a:lnTo>
                      <a:pt x="6" y="60"/>
                    </a:lnTo>
                    <a:lnTo>
                      <a:pt x="6" y="58"/>
                    </a:lnTo>
                    <a:lnTo>
                      <a:pt x="7" y="57"/>
                    </a:lnTo>
                    <a:lnTo>
                      <a:pt x="7" y="55"/>
                    </a:lnTo>
                    <a:lnTo>
                      <a:pt x="7" y="54"/>
                    </a:lnTo>
                    <a:lnTo>
                      <a:pt x="7" y="51"/>
                    </a:lnTo>
                    <a:lnTo>
                      <a:pt x="5" y="50"/>
                    </a:lnTo>
                    <a:lnTo>
                      <a:pt x="5" y="48"/>
                    </a:lnTo>
                    <a:lnTo>
                      <a:pt x="6" y="45"/>
                    </a:lnTo>
                    <a:lnTo>
                      <a:pt x="2" y="41"/>
                    </a:lnTo>
                    <a:lnTo>
                      <a:pt x="0" y="40"/>
                    </a:lnTo>
                    <a:lnTo>
                      <a:pt x="1" y="37"/>
                    </a:lnTo>
                    <a:lnTo>
                      <a:pt x="3" y="35"/>
                    </a:lnTo>
                    <a:lnTo>
                      <a:pt x="4" y="31"/>
                    </a:lnTo>
                    <a:lnTo>
                      <a:pt x="2" y="23"/>
                    </a:lnTo>
                    <a:lnTo>
                      <a:pt x="4" y="24"/>
                    </a:lnTo>
                    <a:lnTo>
                      <a:pt x="5" y="25"/>
                    </a:lnTo>
                    <a:lnTo>
                      <a:pt x="5" y="23"/>
                    </a:lnTo>
                    <a:lnTo>
                      <a:pt x="6" y="22"/>
                    </a:lnTo>
                    <a:lnTo>
                      <a:pt x="5" y="20"/>
                    </a:lnTo>
                    <a:lnTo>
                      <a:pt x="5" y="19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9" y="16"/>
                    </a:lnTo>
                    <a:lnTo>
                      <a:pt x="11" y="15"/>
                    </a:lnTo>
                    <a:lnTo>
                      <a:pt x="14" y="14"/>
                    </a:lnTo>
                    <a:lnTo>
                      <a:pt x="21" y="13"/>
                    </a:lnTo>
                    <a:lnTo>
                      <a:pt x="24" y="11"/>
                    </a:lnTo>
                    <a:lnTo>
                      <a:pt x="28" y="7"/>
                    </a:lnTo>
                    <a:lnTo>
                      <a:pt x="34" y="4"/>
                    </a:lnTo>
                    <a:lnTo>
                      <a:pt x="43" y="1"/>
                    </a:lnTo>
                    <a:lnTo>
                      <a:pt x="50" y="0"/>
                    </a:lnTo>
                    <a:lnTo>
                      <a:pt x="56" y="4"/>
                    </a:lnTo>
                    <a:lnTo>
                      <a:pt x="51" y="1"/>
                    </a:lnTo>
                    <a:lnTo>
                      <a:pt x="51" y="3"/>
                    </a:lnTo>
                    <a:lnTo>
                      <a:pt x="52" y="4"/>
                    </a:lnTo>
                    <a:lnTo>
                      <a:pt x="53" y="9"/>
                    </a:lnTo>
                    <a:lnTo>
                      <a:pt x="55" y="10"/>
                    </a:lnTo>
                    <a:lnTo>
                      <a:pt x="58" y="11"/>
                    </a:lnTo>
                    <a:lnTo>
                      <a:pt x="62" y="10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3" y="10"/>
                    </a:lnTo>
                    <a:lnTo>
                      <a:pt x="62" y="11"/>
                    </a:lnTo>
                    <a:lnTo>
                      <a:pt x="62" y="12"/>
                    </a:lnTo>
                    <a:lnTo>
                      <a:pt x="63" y="12"/>
                    </a:lnTo>
                    <a:lnTo>
                      <a:pt x="64" y="11"/>
                    </a:lnTo>
                    <a:lnTo>
                      <a:pt x="68" y="9"/>
                    </a:lnTo>
                    <a:lnTo>
                      <a:pt x="71" y="6"/>
                    </a:lnTo>
                    <a:lnTo>
                      <a:pt x="75" y="7"/>
                    </a:lnTo>
                    <a:lnTo>
                      <a:pt x="87" y="8"/>
                    </a:lnTo>
                    <a:lnTo>
                      <a:pt x="103" y="7"/>
                    </a:lnTo>
                    <a:lnTo>
                      <a:pt x="107" y="6"/>
                    </a:lnTo>
                    <a:lnTo>
                      <a:pt x="107" y="7"/>
                    </a:lnTo>
                    <a:lnTo>
                      <a:pt x="111" y="9"/>
                    </a:lnTo>
                    <a:lnTo>
                      <a:pt x="112" y="13"/>
                    </a:lnTo>
                    <a:lnTo>
                      <a:pt x="113" y="15"/>
                    </a:lnTo>
                    <a:lnTo>
                      <a:pt x="113" y="15"/>
                    </a:lnTo>
                    <a:lnTo>
                      <a:pt x="113" y="17"/>
                    </a:lnTo>
                    <a:lnTo>
                      <a:pt x="114" y="20"/>
                    </a:lnTo>
                    <a:lnTo>
                      <a:pt x="118" y="33"/>
                    </a:lnTo>
                    <a:lnTo>
                      <a:pt x="118" y="38"/>
                    </a:lnTo>
                    <a:lnTo>
                      <a:pt x="118" y="40"/>
                    </a:lnTo>
                    <a:lnTo>
                      <a:pt x="117" y="42"/>
                    </a:lnTo>
                    <a:lnTo>
                      <a:pt x="114" y="42"/>
                    </a:lnTo>
                    <a:lnTo>
                      <a:pt x="111" y="44"/>
                    </a:lnTo>
                    <a:lnTo>
                      <a:pt x="110" y="47"/>
                    </a:lnTo>
                    <a:lnTo>
                      <a:pt x="109" y="50"/>
                    </a:lnTo>
                    <a:lnTo>
                      <a:pt x="111" y="50"/>
                    </a:lnTo>
                    <a:lnTo>
                      <a:pt x="113" y="51"/>
                    </a:lnTo>
                    <a:lnTo>
                      <a:pt x="114" y="53"/>
                    </a:lnTo>
                    <a:lnTo>
                      <a:pt x="115" y="54"/>
                    </a:lnTo>
                    <a:lnTo>
                      <a:pt x="115" y="56"/>
                    </a:lnTo>
                    <a:lnTo>
                      <a:pt x="113" y="63"/>
                    </a:lnTo>
                    <a:lnTo>
                      <a:pt x="114" y="64"/>
                    </a:lnTo>
                    <a:lnTo>
                      <a:pt x="115" y="65"/>
                    </a:lnTo>
                    <a:lnTo>
                      <a:pt x="114" y="68"/>
                    </a:lnTo>
                    <a:lnTo>
                      <a:pt x="119" y="75"/>
                    </a:lnTo>
                    <a:lnTo>
                      <a:pt x="121" y="76"/>
                    </a:lnTo>
                    <a:lnTo>
                      <a:pt x="119" y="77"/>
                    </a:lnTo>
                    <a:lnTo>
                      <a:pt x="119" y="78"/>
                    </a:lnTo>
                    <a:lnTo>
                      <a:pt x="120" y="81"/>
                    </a:lnTo>
                    <a:lnTo>
                      <a:pt x="120" y="83"/>
                    </a:lnTo>
                    <a:lnTo>
                      <a:pt x="119" y="85"/>
                    </a:lnTo>
                    <a:lnTo>
                      <a:pt x="117" y="85"/>
                    </a:lnTo>
                    <a:lnTo>
                      <a:pt x="115" y="87"/>
                    </a:lnTo>
                    <a:lnTo>
                      <a:pt x="112" y="90"/>
                    </a:lnTo>
                    <a:lnTo>
                      <a:pt x="104" y="101"/>
                    </a:lnTo>
                    <a:lnTo>
                      <a:pt x="103" y="103"/>
                    </a:lnTo>
                    <a:lnTo>
                      <a:pt x="103" y="108"/>
                    </a:lnTo>
                    <a:lnTo>
                      <a:pt x="105" y="111"/>
                    </a:lnTo>
                    <a:lnTo>
                      <a:pt x="102" y="111"/>
                    </a:lnTo>
                    <a:close/>
                    <a:moveTo>
                      <a:pt x="4" y="18"/>
                    </a:moveTo>
                    <a:lnTo>
                      <a:pt x="4" y="19"/>
                    </a:lnTo>
                    <a:lnTo>
                      <a:pt x="3" y="19"/>
                    </a:lnTo>
                    <a:lnTo>
                      <a:pt x="2" y="19"/>
                    </a:lnTo>
                    <a:lnTo>
                      <a:pt x="1" y="17"/>
                    </a:lnTo>
                    <a:lnTo>
                      <a:pt x="2" y="17"/>
                    </a:lnTo>
                    <a:lnTo>
                      <a:pt x="4" y="17"/>
                    </a:lnTo>
                    <a:lnTo>
                      <a:pt x="4" y="18"/>
                    </a:lnTo>
                    <a:close/>
                    <a:moveTo>
                      <a:pt x="0" y="17"/>
                    </a:moveTo>
                    <a:lnTo>
                      <a:pt x="1" y="17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0" y="1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77" name="Freeform 577"/>
              <p:cNvSpPr>
                <a:spLocks/>
              </p:cNvSpPr>
              <p:nvPr/>
            </p:nvSpPr>
            <p:spPr bwMode="auto">
              <a:xfrm>
                <a:off x="3323" y="2258"/>
                <a:ext cx="121" cy="111"/>
              </a:xfrm>
              <a:custGeom>
                <a:avLst/>
                <a:gdLst/>
                <a:ahLst/>
                <a:cxnLst>
                  <a:cxn ang="0">
                    <a:pos x="95" y="107"/>
                  </a:cxn>
                  <a:cxn ang="0">
                    <a:pos x="90" y="103"/>
                  </a:cxn>
                  <a:cxn ang="0">
                    <a:pos x="84" y="104"/>
                  </a:cxn>
                  <a:cxn ang="0">
                    <a:pos x="77" y="104"/>
                  </a:cxn>
                  <a:cxn ang="0">
                    <a:pos x="72" y="107"/>
                  </a:cxn>
                  <a:cxn ang="0">
                    <a:pos x="68" y="108"/>
                  </a:cxn>
                  <a:cxn ang="0">
                    <a:pos x="68" y="104"/>
                  </a:cxn>
                  <a:cxn ang="0">
                    <a:pos x="65" y="101"/>
                  </a:cxn>
                  <a:cxn ang="0">
                    <a:pos x="62" y="102"/>
                  </a:cxn>
                  <a:cxn ang="0">
                    <a:pos x="59" y="102"/>
                  </a:cxn>
                  <a:cxn ang="0">
                    <a:pos x="54" y="98"/>
                  </a:cxn>
                  <a:cxn ang="0">
                    <a:pos x="49" y="93"/>
                  </a:cxn>
                  <a:cxn ang="0">
                    <a:pos x="44" y="93"/>
                  </a:cxn>
                  <a:cxn ang="0">
                    <a:pos x="42" y="90"/>
                  </a:cxn>
                  <a:cxn ang="0">
                    <a:pos x="38" y="86"/>
                  </a:cxn>
                  <a:cxn ang="0">
                    <a:pos x="33" y="86"/>
                  </a:cxn>
                  <a:cxn ang="0">
                    <a:pos x="31" y="91"/>
                  </a:cxn>
                  <a:cxn ang="0">
                    <a:pos x="25" y="85"/>
                  </a:cxn>
                  <a:cxn ang="0">
                    <a:pos x="28" y="82"/>
                  </a:cxn>
                  <a:cxn ang="0">
                    <a:pos x="25" y="81"/>
                  </a:cxn>
                  <a:cxn ang="0">
                    <a:pos x="21" y="80"/>
                  </a:cxn>
                  <a:cxn ang="0">
                    <a:pos x="16" y="78"/>
                  </a:cxn>
                  <a:cxn ang="0">
                    <a:pos x="13" y="73"/>
                  </a:cxn>
                  <a:cxn ang="0">
                    <a:pos x="11" y="75"/>
                  </a:cxn>
                  <a:cxn ang="0">
                    <a:pos x="11" y="70"/>
                  </a:cxn>
                  <a:cxn ang="0">
                    <a:pos x="7" y="62"/>
                  </a:cxn>
                  <a:cxn ang="0">
                    <a:pos x="7" y="57"/>
                  </a:cxn>
                  <a:cxn ang="0">
                    <a:pos x="7" y="51"/>
                  </a:cxn>
                  <a:cxn ang="0">
                    <a:pos x="6" y="45"/>
                  </a:cxn>
                  <a:cxn ang="0">
                    <a:pos x="1" y="37"/>
                  </a:cxn>
                  <a:cxn ang="0">
                    <a:pos x="2" y="23"/>
                  </a:cxn>
                  <a:cxn ang="0">
                    <a:pos x="5" y="23"/>
                  </a:cxn>
                  <a:cxn ang="0">
                    <a:pos x="5" y="19"/>
                  </a:cxn>
                  <a:cxn ang="0">
                    <a:pos x="9" y="16"/>
                  </a:cxn>
                  <a:cxn ang="0">
                    <a:pos x="21" y="13"/>
                  </a:cxn>
                  <a:cxn ang="0">
                    <a:pos x="34" y="4"/>
                  </a:cxn>
                  <a:cxn ang="0">
                    <a:pos x="56" y="4"/>
                  </a:cxn>
                  <a:cxn ang="0">
                    <a:pos x="52" y="4"/>
                  </a:cxn>
                  <a:cxn ang="0">
                    <a:pos x="58" y="11"/>
                  </a:cxn>
                  <a:cxn ang="0">
                    <a:pos x="68" y="6"/>
                  </a:cxn>
                  <a:cxn ang="0">
                    <a:pos x="62" y="12"/>
                  </a:cxn>
                  <a:cxn ang="0">
                    <a:pos x="68" y="9"/>
                  </a:cxn>
                  <a:cxn ang="0">
                    <a:pos x="87" y="8"/>
                  </a:cxn>
                  <a:cxn ang="0">
                    <a:pos x="107" y="7"/>
                  </a:cxn>
                  <a:cxn ang="0">
                    <a:pos x="113" y="15"/>
                  </a:cxn>
                  <a:cxn ang="0">
                    <a:pos x="114" y="20"/>
                  </a:cxn>
                  <a:cxn ang="0">
                    <a:pos x="118" y="40"/>
                  </a:cxn>
                  <a:cxn ang="0">
                    <a:pos x="111" y="44"/>
                  </a:cxn>
                  <a:cxn ang="0">
                    <a:pos x="111" y="50"/>
                  </a:cxn>
                  <a:cxn ang="0">
                    <a:pos x="115" y="54"/>
                  </a:cxn>
                  <a:cxn ang="0">
                    <a:pos x="114" y="64"/>
                  </a:cxn>
                  <a:cxn ang="0">
                    <a:pos x="119" y="75"/>
                  </a:cxn>
                  <a:cxn ang="0">
                    <a:pos x="119" y="78"/>
                  </a:cxn>
                  <a:cxn ang="0">
                    <a:pos x="119" y="85"/>
                  </a:cxn>
                  <a:cxn ang="0">
                    <a:pos x="112" y="90"/>
                  </a:cxn>
                  <a:cxn ang="0">
                    <a:pos x="103" y="108"/>
                  </a:cxn>
                </a:cxnLst>
                <a:rect l="0" t="0" r="r" b="b"/>
                <a:pathLst>
                  <a:path w="121" h="111">
                    <a:moveTo>
                      <a:pt x="102" y="111"/>
                    </a:moveTo>
                    <a:lnTo>
                      <a:pt x="97" y="108"/>
                    </a:lnTo>
                    <a:lnTo>
                      <a:pt x="95" y="107"/>
                    </a:lnTo>
                    <a:lnTo>
                      <a:pt x="94" y="106"/>
                    </a:lnTo>
                    <a:lnTo>
                      <a:pt x="90" y="104"/>
                    </a:lnTo>
                    <a:lnTo>
                      <a:pt x="90" y="103"/>
                    </a:lnTo>
                    <a:lnTo>
                      <a:pt x="87" y="104"/>
                    </a:lnTo>
                    <a:lnTo>
                      <a:pt x="84" y="103"/>
                    </a:lnTo>
                    <a:lnTo>
                      <a:pt x="84" y="104"/>
                    </a:lnTo>
                    <a:lnTo>
                      <a:pt x="82" y="106"/>
                    </a:lnTo>
                    <a:lnTo>
                      <a:pt x="79" y="104"/>
                    </a:lnTo>
                    <a:lnTo>
                      <a:pt x="77" y="104"/>
                    </a:lnTo>
                    <a:lnTo>
                      <a:pt x="76" y="104"/>
                    </a:lnTo>
                    <a:lnTo>
                      <a:pt x="73" y="105"/>
                    </a:lnTo>
                    <a:lnTo>
                      <a:pt x="72" y="107"/>
                    </a:lnTo>
                    <a:lnTo>
                      <a:pt x="71" y="108"/>
                    </a:lnTo>
                    <a:lnTo>
                      <a:pt x="70" y="107"/>
                    </a:lnTo>
                    <a:lnTo>
                      <a:pt x="68" y="108"/>
                    </a:lnTo>
                    <a:lnTo>
                      <a:pt x="68" y="106"/>
                    </a:lnTo>
                    <a:lnTo>
                      <a:pt x="68" y="105"/>
                    </a:lnTo>
                    <a:lnTo>
                      <a:pt x="68" y="104"/>
                    </a:lnTo>
                    <a:lnTo>
                      <a:pt x="66" y="104"/>
                    </a:lnTo>
                    <a:lnTo>
                      <a:pt x="66" y="103"/>
                    </a:lnTo>
                    <a:lnTo>
                      <a:pt x="65" y="101"/>
                    </a:lnTo>
                    <a:lnTo>
                      <a:pt x="63" y="101"/>
                    </a:lnTo>
                    <a:lnTo>
                      <a:pt x="63" y="102"/>
                    </a:lnTo>
                    <a:lnTo>
                      <a:pt x="62" y="102"/>
                    </a:lnTo>
                    <a:lnTo>
                      <a:pt x="61" y="104"/>
                    </a:lnTo>
                    <a:lnTo>
                      <a:pt x="59" y="104"/>
                    </a:lnTo>
                    <a:lnTo>
                      <a:pt x="59" y="102"/>
                    </a:lnTo>
                    <a:lnTo>
                      <a:pt x="57" y="102"/>
                    </a:lnTo>
                    <a:lnTo>
                      <a:pt x="56" y="99"/>
                    </a:lnTo>
                    <a:lnTo>
                      <a:pt x="54" y="98"/>
                    </a:lnTo>
                    <a:lnTo>
                      <a:pt x="53" y="96"/>
                    </a:lnTo>
                    <a:lnTo>
                      <a:pt x="53" y="94"/>
                    </a:lnTo>
                    <a:lnTo>
                      <a:pt x="49" y="93"/>
                    </a:lnTo>
                    <a:lnTo>
                      <a:pt x="47" y="92"/>
                    </a:lnTo>
                    <a:lnTo>
                      <a:pt x="45" y="93"/>
                    </a:lnTo>
                    <a:lnTo>
                      <a:pt x="44" y="93"/>
                    </a:lnTo>
                    <a:lnTo>
                      <a:pt x="44" y="91"/>
                    </a:lnTo>
                    <a:lnTo>
                      <a:pt x="44" y="89"/>
                    </a:lnTo>
                    <a:lnTo>
                      <a:pt x="42" y="90"/>
                    </a:lnTo>
                    <a:lnTo>
                      <a:pt x="43" y="87"/>
                    </a:lnTo>
                    <a:lnTo>
                      <a:pt x="39" y="87"/>
                    </a:lnTo>
                    <a:lnTo>
                      <a:pt x="38" y="86"/>
                    </a:lnTo>
                    <a:lnTo>
                      <a:pt x="35" y="85"/>
                    </a:lnTo>
                    <a:lnTo>
                      <a:pt x="33" y="84"/>
                    </a:lnTo>
                    <a:lnTo>
                      <a:pt x="33" y="86"/>
                    </a:lnTo>
                    <a:lnTo>
                      <a:pt x="35" y="88"/>
                    </a:lnTo>
                    <a:lnTo>
                      <a:pt x="33" y="89"/>
                    </a:lnTo>
                    <a:lnTo>
                      <a:pt x="31" y="91"/>
                    </a:lnTo>
                    <a:lnTo>
                      <a:pt x="30" y="90"/>
                    </a:lnTo>
                    <a:lnTo>
                      <a:pt x="28" y="87"/>
                    </a:lnTo>
                    <a:lnTo>
                      <a:pt x="25" y="85"/>
                    </a:lnTo>
                    <a:lnTo>
                      <a:pt x="26" y="83"/>
                    </a:lnTo>
                    <a:lnTo>
                      <a:pt x="27" y="83"/>
                    </a:lnTo>
                    <a:lnTo>
                      <a:pt x="28" y="82"/>
                    </a:lnTo>
                    <a:lnTo>
                      <a:pt x="27" y="80"/>
                    </a:lnTo>
                    <a:lnTo>
                      <a:pt x="25" y="80"/>
                    </a:lnTo>
                    <a:lnTo>
                      <a:pt x="25" y="81"/>
                    </a:lnTo>
                    <a:lnTo>
                      <a:pt x="23" y="81"/>
                    </a:lnTo>
                    <a:lnTo>
                      <a:pt x="23" y="80"/>
                    </a:lnTo>
                    <a:lnTo>
                      <a:pt x="21" y="80"/>
                    </a:lnTo>
                    <a:lnTo>
                      <a:pt x="20" y="78"/>
                    </a:lnTo>
                    <a:lnTo>
                      <a:pt x="17" y="78"/>
                    </a:lnTo>
                    <a:lnTo>
                      <a:pt x="16" y="78"/>
                    </a:lnTo>
                    <a:lnTo>
                      <a:pt x="14" y="76"/>
                    </a:lnTo>
                    <a:lnTo>
                      <a:pt x="14" y="74"/>
                    </a:lnTo>
                    <a:lnTo>
                      <a:pt x="13" y="73"/>
                    </a:lnTo>
                    <a:lnTo>
                      <a:pt x="11" y="73"/>
                    </a:lnTo>
                    <a:lnTo>
                      <a:pt x="10" y="74"/>
                    </a:lnTo>
                    <a:lnTo>
                      <a:pt x="11" y="75"/>
                    </a:lnTo>
                    <a:lnTo>
                      <a:pt x="10" y="76"/>
                    </a:lnTo>
                    <a:lnTo>
                      <a:pt x="8" y="76"/>
                    </a:lnTo>
                    <a:lnTo>
                      <a:pt x="11" y="70"/>
                    </a:lnTo>
                    <a:lnTo>
                      <a:pt x="9" y="66"/>
                    </a:lnTo>
                    <a:lnTo>
                      <a:pt x="7" y="64"/>
                    </a:lnTo>
                    <a:lnTo>
                      <a:pt x="7" y="62"/>
                    </a:lnTo>
                    <a:lnTo>
                      <a:pt x="6" y="60"/>
                    </a:lnTo>
                    <a:lnTo>
                      <a:pt x="6" y="58"/>
                    </a:lnTo>
                    <a:lnTo>
                      <a:pt x="7" y="57"/>
                    </a:lnTo>
                    <a:lnTo>
                      <a:pt x="7" y="55"/>
                    </a:lnTo>
                    <a:lnTo>
                      <a:pt x="7" y="54"/>
                    </a:lnTo>
                    <a:lnTo>
                      <a:pt x="7" y="51"/>
                    </a:lnTo>
                    <a:lnTo>
                      <a:pt x="5" y="50"/>
                    </a:lnTo>
                    <a:lnTo>
                      <a:pt x="5" y="48"/>
                    </a:lnTo>
                    <a:lnTo>
                      <a:pt x="6" y="45"/>
                    </a:lnTo>
                    <a:lnTo>
                      <a:pt x="2" y="41"/>
                    </a:lnTo>
                    <a:lnTo>
                      <a:pt x="0" y="40"/>
                    </a:lnTo>
                    <a:lnTo>
                      <a:pt x="1" y="37"/>
                    </a:lnTo>
                    <a:lnTo>
                      <a:pt x="3" y="35"/>
                    </a:lnTo>
                    <a:lnTo>
                      <a:pt x="4" y="31"/>
                    </a:lnTo>
                    <a:lnTo>
                      <a:pt x="2" y="23"/>
                    </a:lnTo>
                    <a:lnTo>
                      <a:pt x="4" y="24"/>
                    </a:lnTo>
                    <a:lnTo>
                      <a:pt x="5" y="25"/>
                    </a:lnTo>
                    <a:lnTo>
                      <a:pt x="5" y="23"/>
                    </a:lnTo>
                    <a:lnTo>
                      <a:pt x="6" y="22"/>
                    </a:lnTo>
                    <a:lnTo>
                      <a:pt x="5" y="20"/>
                    </a:lnTo>
                    <a:lnTo>
                      <a:pt x="5" y="19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9" y="16"/>
                    </a:lnTo>
                    <a:lnTo>
                      <a:pt x="11" y="15"/>
                    </a:lnTo>
                    <a:lnTo>
                      <a:pt x="14" y="14"/>
                    </a:lnTo>
                    <a:lnTo>
                      <a:pt x="21" y="13"/>
                    </a:lnTo>
                    <a:lnTo>
                      <a:pt x="24" y="11"/>
                    </a:lnTo>
                    <a:lnTo>
                      <a:pt x="28" y="7"/>
                    </a:lnTo>
                    <a:lnTo>
                      <a:pt x="34" y="4"/>
                    </a:lnTo>
                    <a:lnTo>
                      <a:pt x="43" y="1"/>
                    </a:lnTo>
                    <a:lnTo>
                      <a:pt x="50" y="0"/>
                    </a:lnTo>
                    <a:lnTo>
                      <a:pt x="56" y="4"/>
                    </a:lnTo>
                    <a:lnTo>
                      <a:pt x="51" y="1"/>
                    </a:lnTo>
                    <a:lnTo>
                      <a:pt x="51" y="3"/>
                    </a:lnTo>
                    <a:lnTo>
                      <a:pt x="52" y="4"/>
                    </a:lnTo>
                    <a:lnTo>
                      <a:pt x="53" y="9"/>
                    </a:lnTo>
                    <a:lnTo>
                      <a:pt x="55" y="10"/>
                    </a:lnTo>
                    <a:lnTo>
                      <a:pt x="58" y="11"/>
                    </a:lnTo>
                    <a:lnTo>
                      <a:pt x="62" y="10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3" y="10"/>
                    </a:lnTo>
                    <a:lnTo>
                      <a:pt x="62" y="11"/>
                    </a:lnTo>
                    <a:lnTo>
                      <a:pt x="62" y="12"/>
                    </a:lnTo>
                    <a:lnTo>
                      <a:pt x="63" y="12"/>
                    </a:lnTo>
                    <a:lnTo>
                      <a:pt x="64" y="11"/>
                    </a:lnTo>
                    <a:lnTo>
                      <a:pt x="68" y="9"/>
                    </a:lnTo>
                    <a:lnTo>
                      <a:pt x="71" y="6"/>
                    </a:lnTo>
                    <a:lnTo>
                      <a:pt x="75" y="7"/>
                    </a:lnTo>
                    <a:lnTo>
                      <a:pt x="87" y="8"/>
                    </a:lnTo>
                    <a:lnTo>
                      <a:pt x="103" y="7"/>
                    </a:lnTo>
                    <a:lnTo>
                      <a:pt x="107" y="6"/>
                    </a:lnTo>
                    <a:lnTo>
                      <a:pt x="107" y="7"/>
                    </a:lnTo>
                    <a:lnTo>
                      <a:pt x="111" y="9"/>
                    </a:lnTo>
                    <a:lnTo>
                      <a:pt x="112" y="13"/>
                    </a:lnTo>
                    <a:lnTo>
                      <a:pt x="113" y="15"/>
                    </a:lnTo>
                    <a:lnTo>
                      <a:pt x="113" y="15"/>
                    </a:lnTo>
                    <a:lnTo>
                      <a:pt x="113" y="17"/>
                    </a:lnTo>
                    <a:lnTo>
                      <a:pt x="114" y="20"/>
                    </a:lnTo>
                    <a:lnTo>
                      <a:pt x="118" y="33"/>
                    </a:lnTo>
                    <a:lnTo>
                      <a:pt x="118" y="38"/>
                    </a:lnTo>
                    <a:lnTo>
                      <a:pt x="118" y="40"/>
                    </a:lnTo>
                    <a:lnTo>
                      <a:pt x="117" y="42"/>
                    </a:lnTo>
                    <a:lnTo>
                      <a:pt x="114" y="42"/>
                    </a:lnTo>
                    <a:lnTo>
                      <a:pt x="111" y="44"/>
                    </a:lnTo>
                    <a:lnTo>
                      <a:pt x="110" y="47"/>
                    </a:lnTo>
                    <a:lnTo>
                      <a:pt x="109" y="50"/>
                    </a:lnTo>
                    <a:lnTo>
                      <a:pt x="111" y="50"/>
                    </a:lnTo>
                    <a:lnTo>
                      <a:pt x="113" y="51"/>
                    </a:lnTo>
                    <a:lnTo>
                      <a:pt x="114" y="53"/>
                    </a:lnTo>
                    <a:lnTo>
                      <a:pt x="115" y="54"/>
                    </a:lnTo>
                    <a:lnTo>
                      <a:pt x="115" y="56"/>
                    </a:lnTo>
                    <a:lnTo>
                      <a:pt x="113" y="63"/>
                    </a:lnTo>
                    <a:lnTo>
                      <a:pt x="114" y="64"/>
                    </a:lnTo>
                    <a:lnTo>
                      <a:pt x="115" y="65"/>
                    </a:lnTo>
                    <a:lnTo>
                      <a:pt x="114" y="68"/>
                    </a:lnTo>
                    <a:lnTo>
                      <a:pt x="119" y="75"/>
                    </a:lnTo>
                    <a:lnTo>
                      <a:pt x="121" y="76"/>
                    </a:lnTo>
                    <a:lnTo>
                      <a:pt x="119" y="77"/>
                    </a:lnTo>
                    <a:lnTo>
                      <a:pt x="119" y="78"/>
                    </a:lnTo>
                    <a:lnTo>
                      <a:pt x="120" y="81"/>
                    </a:lnTo>
                    <a:lnTo>
                      <a:pt x="120" y="83"/>
                    </a:lnTo>
                    <a:lnTo>
                      <a:pt x="119" y="85"/>
                    </a:lnTo>
                    <a:lnTo>
                      <a:pt x="117" y="85"/>
                    </a:lnTo>
                    <a:lnTo>
                      <a:pt x="115" y="87"/>
                    </a:lnTo>
                    <a:lnTo>
                      <a:pt x="112" y="90"/>
                    </a:lnTo>
                    <a:lnTo>
                      <a:pt x="104" y="101"/>
                    </a:lnTo>
                    <a:lnTo>
                      <a:pt x="103" y="103"/>
                    </a:lnTo>
                    <a:lnTo>
                      <a:pt x="103" y="108"/>
                    </a:lnTo>
                    <a:lnTo>
                      <a:pt x="105" y="111"/>
                    </a:lnTo>
                    <a:lnTo>
                      <a:pt x="102" y="111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78" name="Freeform 578"/>
              <p:cNvSpPr>
                <a:spLocks/>
              </p:cNvSpPr>
              <p:nvPr/>
            </p:nvSpPr>
            <p:spPr bwMode="auto">
              <a:xfrm>
                <a:off x="3324" y="2275"/>
                <a:ext cx="3" cy="2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3" y="0"/>
                  </a:cxn>
                  <a:cxn ang="0">
                    <a:pos x="3" y="1"/>
                  </a:cxn>
                </a:cxnLst>
                <a:rect l="0" t="0" r="r" b="b"/>
                <a:pathLst>
                  <a:path w="3" h="2">
                    <a:moveTo>
                      <a:pt x="3" y="1"/>
                    </a:move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1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79" name="Freeform 579"/>
              <p:cNvSpPr>
                <a:spLocks/>
              </p:cNvSpPr>
              <p:nvPr/>
            </p:nvSpPr>
            <p:spPr bwMode="auto">
              <a:xfrm>
                <a:off x="3323" y="2275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0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80" name="Freeform 580"/>
              <p:cNvSpPr>
                <a:spLocks/>
              </p:cNvSpPr>
              <p:nvPr/>
            </p:nvSpPr>
            <p:spPr bwMode="auto">
              <a:xfrm>
                <a:off x="2951" y="2881"/>
                <a:ext cx="34" cy="8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13" y="3"/>
                  </a:cxn>
                  <a:cxn ang="0">
                    <a:pos x="14" y="1"/>
                  </a:cxn>
                  <a:cxn ang="0">
                    <a:pos x="15" y="0"/>
                  </a:cxn>
                  <a:cxn ang="0">
                    <a:pos x="16" y="0"/>
                  </a:cxn>
                  <a:cxn ang="0">
                    <a:pos x="16" y="1"/>
                  </a:cxn>
                  <a:cxn ang="0">
                    <a:pos x="18" y="0"/>
                  </a:cxn>
                  <a:cxn ang="0">
                    <a:pos x="19" y="0"/>
                  </a:cxn>
                  <a:cxn ang="0">
                    <a:pos x="20" y="0"/>
                  </a:cxn>
                  <a:cxn ang="0">
                    <a:pos x="21" y="1"/>
                  </a:cxn>
                  <a:cxn ang="0">
                    <a:pos x="22" y="2"/>
                  </a:cxn>
                  <a:cxn ang="0">
                    <a:pos x="22" y="2"/>
                  </a:cxn>
                  <a:cxn ang="0">
                    <a:pos x="23" y="2"/>
                  </a:cxn>
                  <a:cxn ang="0">
                    <a:pos x="24" y="2"/>
                  </a:cxn>
                  <a:cxn ang="0">
                    <a:pos x="25" y="2"/>
                  </a:cxn>
                  <a:cxn ang="0">
                    <a:pos x="25" y="3"/>
                  </a:cxn>
                  <a:cxn ang="0">
                    <a:pos x="27" y="4"/>
                  </a:cxn>
                  <a:cxn ang="0">
                    <a:pos x="28" y="4"/>
                  </a:cxn>
                  <a:cxn ang="0">
                    <a:pos x="29" y="4"/>
                  </a:cxn>
                  <a:cxn ang="0">
                    <a:pos x="30" y="3"/>
                  </a:cxn>
                  <a:cxn ang="0">
                    <a:pos x="32" y="3"/>
                  </a:cxn>
                  <a:cxn ang="0">
                    <a:pos x="33" y="3"/>
                  </a:cxn>
                  <a:cxn ang="0">
                    <a:pos x="34" y="5"/>
                  </a:cxn>
                  <a:cxn ang="0">
                    <a:pos x="33" y="5"/>
                  </a:cxn>
                  <a:cxn ang="0">
                    <a:pos x="33" y="6"/>
                  </a:cxn>
                  <a:cxn ang="0">
                    <a:pos x="31" y="6"/>
                  </a:cxn>
                  <a:cxn ang="0">
                    <a:pos x="30" y="7"/>
                  </a:cxn>
                  <a:cxn ang="0">
                    <a:pos x="29" y="7"/>
                  </a:cxn>
                  <a:cxn ang="0">
                    <a:pos x="27" y="7"/>
                  </a:cxn>
                  <a:cxn ang="0">
                    <a:pos x="26" y="6"/>
                  </a:cxn>
                  <a:cxn ang="0">
                    <a:pos x="24" y="6"/>
                  </a:cxn>
                  <a:cxn ang="0">
                    <a:pos x="23" y="6"/>
                  </a:cxn>
                  <a:cxn ang="0">
                    <a:pos x="22" y="6"/>
                  </a:cxn>
                  <a:cxn ang="0">
                    <a:pos x="22" y="5"/>
                  </a:cxn>
                  <a:cxn ang="0">
                    <a:pos x="20" y="4"/>
                  </a:cxn>
                  <a:cxn ang="0">
                    <a:pos x="19" y="4"/>
                  </a:cxn>
                  <a:cxn ang="0">
                    <a:pos x="18" y="3"/>
                  </a:cxn>
                  <a:cxn ang="0">
                    <a:pos x="17" y="3"/>
                  </a:cxn>
                  <a:cxn ang="0">
                    <a:pos x="17" y="3"/>
                  </a:cxn>
                  <a:cxn ang="0">
                    <a:pos x="17" y="5"/>
                  </a:cxn>
                  <a:cxn ang="0">
                    <a:pos x="16" y="5"/>
                  </a:cxn>
                  <a:cxn ang="0">
                    <a:pos x="15" y="6"/>
                  </a:cxn>
                  <a:cxn ang="0">
                    <a:pos x="13" y="5"/>
                  </a:cxn>
                  <a:cxn ang="0">
                    <a:pos x="12" y="6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0" y="8"/>
                  </a:cxn>
                  <a:cxn ang="0">
                    <a:pos x="0" y="8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3"/>
                  </a:cxn>
                </a:cxnLst>
                <a:rect l="0" t="0" r="r" b="b"/>
                <a:pathLst>
                  <a:path w="34" h="8">
                    <a:moveTo>
                      <a:pt x="4" y="3"/>
                    </a:moveTo>
                    <a:lnTo>
                      <a:pt x="13" y="3"/>
                    </a:lnTo>
                    <a:lnTo>
                      <a:pt x="14" y="1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1" y="1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3" y="2"/>
                    </a:lnTo>
                    <a:lnTo>
                      <a:pt x="24" y="2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7" y="4"/>
                    </a:lnTo>
                    <a:lnTo>
                      <a:pt x="28" y="4"/>
                    </a:lnTo>
                    <a:lnTo>
                      <a:pt x="29" y="4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3" y="3"/>
                    </a:lnTo>
                    <a:lnTo>
                      <a:pt x="34" y="5"/>
                    </a:lnTo>
                    <a:lnTo>
                      <a:pt x="33" y="5"/>
                    </a:lnTo>
                    <a:lnTo>
                      <a:pt x="33" y="6"/>
                    </a:lnTo>
                    <a:lnTo>
                      <a:pt x="31" y="6"/>
                    </a:lnTo>
                    <a:lnTo>
                      <a:pt x="30" y="7"/>
                    </a:lnTo>
                    <a:lnTo>
                      <a:pt x="29" y="7"/>
                    </a:lnTo>
                    <a:lnTo>
                      <a:pt x="27" y="7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3" y="6"/>
                    </a:lnTo>
                    <a:lnTo>
                      <a:pt x="22" y="6"/>
                    </a:lnTo>
                    <a:lnTo>
                      <a:pt x="22" y="5"/>
                    </a:lnTo>
                    <a:lnTo>
                      <a:pt x="20" y="4"/>
                    </a:lnTo>
                    <a:lnTo>
                      <a:pt x="19" y="4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7" y="5"/>
                    </a:lnTo>
                    <a:lnTo>
                      <a:pt x="16" y="5"/>
                    </a:lnTo>
                    <a:lnTo>
                      <a:pt x="15" y="6"/>
                    </a:lnTo>
                    <a:lnTo>
                      <a:pt x="13" y="5"/>
                    </a:lnTo>
                    <a:lnTo>
                      <a:pt x="12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81" name="Freeform 581"/>
              <p:cNvSpPr>
                <a:spLocks/>
              </p:cNvSpPr>
              <p:nvPr/>
            </p:nvSpPr>
            <p:spPr bwMode="auto">
              <a:xfrm>
                <a:off x="2951" y="2881"/>
                <a:ext cx="34" cy="8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13" y="3"/>
                  </a:cxn>
                  <a:cxn ang="0">
                    <a:pos x="14" y="1"/>
                  </a:cxn>
                  <a:cxn ang="0">
                    <a:pos x="15" y="0"/>
                  </a:cxn>
                  <a:cxn ang="0">
                    <a:pos x="16" y="0"/>
                  </a:cxn>
                  <a:cxn ang="0">
                    <a:pos x="16" y="1"/>
                  </a:cxn>
                  <a:cxn ang="0">
                    <a:pos x="18" y="0"/>
                  </a:cxn>
                  <a:cxn ang="0">
                    <a:pos x="19" y="0"/>
                  </a:cxn>
                  <a:cxn ang="0">
                    <a:pos x="20" y="0"/>
                  </a:cxn>
                  <a:cxn ang="0">
                    <a:pos x="21" y="1"/>
                  </a:cxn>
                  <a:cxn ang="0">
                    <a:pos x="22" y="2"/>
                  </a:cxn>
                  <a:cxn ang="0">
                    <a:pos x="22" y="2"/>
                  </a:cxn>
                  <a:cxn ang="0">
                    <a:pos x="23" y="2"/>
                  </a:cxn>
                  <a:cxn ang="0">
                    <a:pos x="24" y="2"/>
                  </a:cxn>
                  <a:cxn ang="0">
                    <a:pos x="25" y="2"/>
                  </a:cxn>
                  <a:cxn ang="0">
                    <a:pos x="25" y="3"/>
                  </a:cxn>
                  <a:cxn ang="0">
                    <a:pos x="27" y="4"/>
                  </a:cxn>
                  <a:cxn ang="0">
                    <a:pos x="28" y="4"/>
                  </a:cxn>
                  <a:cxn ang="0">
                    <a:pos x="29" y="4"/>
                  </a:cxn>
                  <a:cxn ang="0">
                    <a:pos x="30" y="3"/>
                  </a:cxn>
                  <a:cxn ang="0">
                    <a:pos x="32" y="3"/>
                  </a:cxn>
                  <a:cxn ang="0">
                    <a:pos x="33" y="3"/>
                  </a:cxn>
                  <a:cxn ang="0">
                    <a:pos x="34" y="5"/>
                  </a:cxn>
                  <a:cxn ang="0">
                    <a:pos x="33" y="5"/>
                  </a:cxn>
                  <a:cxn ang="0">
                    <a:pos x="33" y="6"/>
                  </a:cxn>
                  <a:cxn ang="0">
                    <a:pos x="31" y="6"/>
                  </a:cxn>
                  <a:cxn ang="0">
                    <a:pos x="30" y="7"/>
                  </a:cxn>
                  <a:cxn ang="0">
                    <a:pos x="29" y="7"/>
                  </a:cxn>
                  <a:cxn ang="0">
                    <a:pos x="27" y="7"/>
                  </a:cxn>
                  <a:cxn ang="0">
                    <a:pos x="26" y="6"/>
                  </a:cxn>
                  <a:cxn ang="0">
                    <a:pos x="24" y="6"/>
                  </a:cxn>
                  <a:cxn ang="0">
                    <a:pos x="23" y="6"/>
                  </a:cxn>
                  <a:cxn ang="0">
                    <a:pos x="22" y="6"/>
                  </a:cxn>
                  <a:cxn ang="0">
                    <a:pos x="22" y="5"/>
                  </a:cxn>
                  <a:cxn ang="0">
                    <a:pos x="20" y="4"/>
                  </a:cxn>
                  <a:cxn ang="0">
                    <a:pos x="19" y="4"/>
                  </a:cxn>
                  <a:cxn ang="0">
                    <a:pos x="18" y="3"/>
                  </a:cxn>
                  <a:cxn ang="0">
                    <a:pos x="17" y="3"/>
                  </a:cxn>
                  <a:cxn ang="0">
                    <a:pos x="17" y="3"/>
                  </a:cxn>
                  <a:cxn ang="0">
                    <a:pos x="17" y="5"/>
                  </a:cxn>
                  <a:cxn ang="0">
                    <a:pos x="16" y="5"/>
                  </a:cxn>
                  <a:cxn ang="0">
                    <a:pos x="15" y="6"/>
                  </a:cxn>
                  <a:cxn ang="0">
                    <a:pos x="13" y="5"/>
                  </a:cxn>
                  <a:cxn ang="0">
                    <a:pos x="12" y="6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0" y="8"/>
                  </a:cxn>
                  <a:cxn ang="0">
                    <a:pos x="0" y="8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3"/>
                  </a:cxn>
                </a:cxnLst>
                <a:rect l="0" t="0" r="r" b="b"/>
                <a:pathLst>
                  <a:path w="34" h="8">
                    <a:moveTo>
                      <a:pt x="4" y="3"/>
                    </a:moveTo>
                    <a:lnTo>
                      <a:pt x="13" y="3"/>
                    </a:lnTo>
                    <a:lnTo>
                      <a:pt x="14" y="1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1" y="1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3" y="2"/>
                    </a:lnTo>
                    <a:lnTo>
                      <a:pt x="24" y="2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7" y="4"/>
                    </a:lnTo>
                    <a:lnTo>
                      <a:pt x="28" y="4"/>
                    </a:lnTo>
                    <a:lnTo>
                      <a:pt x="29" y="4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3" y="3"/>
                    </a:lnTo>
                    <a:lnTo>
                      <a:pt x="34" y="5"/>
                    </a:lnTo>
                    <a:lnTo>
                      <a:pt x="33" y="5"/>
                    </a:lnTo>
                    <a:lnTo>
                      <a:pt x="33" y="6"/>
                    </a:lnTo>
                    <a:lnTo>
                      <a:pt x="31" y="6"/>
                    </a:lnTo>
                    <a:lnTo>
                      <a:pt x="30" y="7"/>
                    </a:lnTo>
                    <a:lnTo>
                      <a:pt x="29" y="7"/>
                    </a:lnTo>
                    <a:lnTo>
                      <a:pt x="27" y="7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3" y="6"/>
                    </a:lnTo>
                    <a:lnTo>
                      <a:pt x="22" y="6"/>
                    </a:lnTo>
                    <a:lnTo>
                      <a:pt x="22" y="5"/>
                    </a:lnTo>
                    <a:lnTo>
                      <a:pt x="20" y="4"/>
                    </a:lnTo>
                    <a:lnTo>
                      <a:pt x="19" y="4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7" y="5"/>
                    </a:lnTo>
                    <a:lnTo>
                      <a:pt x="16" y="5"/>
                    </a:lnTo>
                    <a:lnTo>
                      <a:pt x="15" y="6"/>
                    </a:lnTo>
                    <a:lnTo>
                      <a:pt x="13" y="5"/>
                    </a:lnTo>
                    <a:lnTo>
                      <a:pt x="12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3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82" name="Freeform 582"/>
              <p:cNvSpPr>
                <a:spLocks/>
              </p:cNvSpPr>
              <p:nvPr/>
            </p:nvSpPr>
            <p:spPr bwMode="auto">
              <a:xfrm>
                <a:off x="2943" y="2843"/>
                <a:ext cx="73" cy="56"/>
              </a:xfrm>
              <a:custGeom>
                <a:avLst/>
                <a:gdLst/>
                <a:ahLst/>
                <a:cxnLst>
                  <a:cxn ang="0">
                    <a:pos x="33" y="52"/>
                  </a:cxn>
                  <a:cxn ang="0">
                    <a:pos x="24" y="54"/>
                  </a:cxn>
                  <a:cxn ang="0">
                    <a:pos x="18" y="55"/>
                  </a:cxn>
                  <a:cxn ang="0">
                    <a:pos x="11" y="56"/>
                  </a:cxn>
                  <a:cxn ang="0">
                    <a:pos x="9" y="55"/>
                  </a:cxn>
                  <a:cxn ang="0">
                    <a:pos x="9" y="50"/>
                  </a:cxn>
                  <a:cxn ang="0">
                    <a:pos x="8" y="46"/>
                  </a:cxn>
                  <a:cxn ang="0">
                    <a:pos x="18" y="46"/>
                  </a:cxn>
                  <a:cxn ang="0">
                    <a:pos x="18" y="44"/>
                  </a:cxn>
                  <a:cxn ang="0">
                    <a:pos x="21" y="43"/>
                  </a:cxn>
                  <a:cxn ang="0">
                    <a:pos x="24" y="43"/>
                  </a:cxn>
                  <a:cxn ang="0">
                    <a:pos x="25" y="41"/>
                  </a:cxn>
                  <a:cxn ang="0">
                    <a:pos x="26" y="41"/>
                  </a:cxn>
                  <a:cxn ang="0">
                    <a:pos x="28" y="42"/>
                  </a:cxn>
                  <a:cxn ang="0">
                    <a:pos x="30" y="44"/>
                  </a:cxn>
                  <a:cxn ang="0">
                    <a:pos x="32" y="44"/>
                  </a:cxn>
                  <a:cxn ang="0">
                    <a:pos x="35" y="45"/>
                  </a:cxn>
                  <a:cxn ang="0">
                    <a:pos x="38" y="45"/>
                  </a:cxn>
                  <a:cxn ang="0">
                    <a:pos x="41" y="44"/>
                  </a:cxn>
                  <a:cxn ang="0">
                    <a:pos x="42" y="43"/>
                  </a:cxn>
                  <a:cxn ang="0">
                    <a:pos x="40" y="41"/>
                  </a:cxn>
                  <a:cxn ang="0">
                    <a:pos x="37" y="42"/>
                  </a:cxn>
                  <a:cxn ang="0">
                    <a:pos x="35" y="42"/>
                  </a:cxn>
                  <a:cxn ang="0">
                    <a:pos x="33" y="40"/>
                  </a:cxn>
                  <a:cxn ang="0">
                    <a:pos x="31" y="40"/>
                  </a:cxn>
                  <a:cxn ang="0">
                    <a:pos x="30" y="40"/>
                  </a:cxn>
                  <a:cxn ang="0">
                    <a:pos x="28" y="38"/>
                  </a:cxn>
                  <a:cxn ang="0">
                    <a:pos x="26" y="38"/>
                  </a:cxn>
                  <a:cxn ang="0">
                    <a:pos x="24" y="38"/>
                  </a:cxn>
                  <a:cxn ang="0">
                    <a:pos x="22" y="39"/>
                  </a:cxn>
                  <a:cxn ang="0">
                    <a:pos x="12" y="41"/>
                  </a:cxn>
                  <a:cxn ang="0">
                    <a:pos x="12" y="39"/>
                  </a:cxn>
                  <a:cxn ang="0">
                    <a:pos x="10" y="36"/>
                  </a:cxn>
                  <a:cxn ang="0">
                    <a:pos x="7" y="31"/>
                  </a:cxn>
                  <a:cxn ang="0">
                    <a:pos x="3" y="26"/>
                  </a:cxn>
                  <a:cxn ang="0">
                    <a:pos x="3" y="23"/>
                  </a:cxn>
                  <a:cxn ang="0">
                    <a:pos x="10" y="14"/>
                  </a:cxn>
                  <a:cxn ang="0">
                    <a:pos x="13" y="4"/>
                  </a:cxn>
                  <a:cxn ang="0">
                    <a:pos x="25" y="1"/>
                  </a:cxn>
                  <a:cxn ang="0">
                    <a:pos x="35" y="0"/>
                  </a:cxn>
                  <a:cxn ang="0">
                    <a:pos x="42" y="4"/>
                  </a:cxn>
                  <a:cxn ang="0">
                    <a:pos x="49" y="7"/>
                  </a:cxn>
                  <a:cxn ang="0">
                    <a:pos x="51" y="8"/>
                  </a:cxn>
                  <a:cxn ang="0">
                    <a:pos x="56" y="17"/>
                  </a:cxn>
                  <a:cxn ang="0">
                    <a:pos x="67" y="25"/>
                  </a:cxn>
                  <a:cxn ang="0">
                    <a:pos x="64" y="29"/>
                  </a:cxn>
                  <a:cxn ang="0">
                    <a:pos x="66" y="39"/>
                  </a:cxn>
                  <a:cxn ang="0">
                    <a:pos x="68" y="43"/>
                  </a:cxn>
                  <a:cxn ang="0">
                    <a:pos x="73" y="47"/>
                  </a:cxn>
                  <a:cxn ang="0">
                    <a:pos x="73" y="55"/>
                  </a:cxn>
                  <a:cxn ang="0">
                    <a:pos x="72" y="55"/>
                  </a:cxn>
                  <a:cxn ang="0">
                    <a:pos x="63" y="56"/>
                  </a:cxn>
                  <a:cxn ang="0">
                    <a:pos x="56" y="54"/>
                  </a:cxn>
                  <a:cxn ang="0">
                    <a:pos x="45" y="52"/>
                  </a:cxn>
                </a:cxnLst>
                <a:rect l="0" t="0" r="r" b="b"/>
                <a:pathLst>
                  <a:path w="73" h="56">
                    <a:moveTo>
                      <a:pt x="45" y="52"/>
                    </a:moveTo>
                    <a:lnTo>
                      <a:pt x="33" y="52"/>
                    </a:lnTo>
                    <a:lnTo>
                      <a:pt x="27" y="52"/>
                    </a:lnTo>
                    <a:lnTo>
                      <a:pt x="24" y="54"/>
                    </a:lnTo>
                    <a:lnTo>
                      <a:pt x="22" y="55"/>
                    </a:lnTo>
                    <a:lnTo>
                      <a:pt x="18" y="55"/>
                    </a:lnTo>
                    <a:lnTo>
                      <a:pt x="13" y="56"/>
                    </a:lnTo>
                    <a:lnTo>
                      <a:pt x="11" y="56"/>
                    </a:lnTo>
                    <a:lnTo>
                      <a:pt x="11" y="56"/>
                    </a:lnTo>
                    <a:lnTo>
                      <a:pt x="9" y="55"/>
                    </a:lnTo>
                    <a:lnTo>
                      <a:pt x="8" y="53"/>
                    </a:lnTo>
                    <a:lnTo>
                      <a:pt x="9" y="50"/>
                    </a:lnTo>
                    <a:lnTo>
                      <a:pt x="8" y="47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18" y="46"/>
                    </a:lnTo>
                    <a:lnTo>
                      <a:pt x="18" y="44"/>
                    </a:lnTo>
                    <a:lnTo>
                      <a:pt x="18" y="44"/>
                    </a:lnTo>
                    <a:lnTo>
                      <a:pt x="20" y="44"/>
                    </a:lnTo>
                    <a:lnTo>
                      <a:pt x="21" y="43"/>
                    </a:lnTo>
                    <a:lnTo>
                      <a:pt x="23" y="44"/>
                    </a:lnTo>
                    <a:lnTo>
                      <a:pt x="24" y="43"/>
                    </a:lnTo>
                    <a:lnTo>
                      <a:pt x="25" y="43"/>
                    </a:lnTo>
                    <a:lnTo>
                      <a:pt x="25" y="41"/>
                    </a:lnTo>
                    <a:lnTo>
                      <a:pt x="25" y="41"/>
                    </a:lnTo>
                    <a:lnTo>
                      <a:pt x="26" y="41"/>
                    </a:lnTo>
                    <a:lnTo>
                      <a:pt x="27" y="42"/>
                    </a:lnTo>
                    <a:lnTo>
                      <a:pt x="28" y="42"/>
                    </a:lnTo>
                    <a:lnTo>
                      <a:pt x="30" y="43"/>
                    </a:lnTo>
                    <a:lnTo>
                      <a:pt x="30" y="44"/>
                    </a:lnTo>
                    <a:lnTo>
                      <a:pt x="31" y="44"/>
                    </a:lnTo>
                    <a:lnTo>
                      <a:pt x="32" y="44"/>
                    </a:lnTo>
                    <a:lnTo>
                      <a:pt x="34" y="44"/>
                    </a:lnTo>
                    <a:lnTo>
                      <a:pt x="35" y="45"/>
                    </a:lnTo>
                    <a:lnTo>
                      <a:pt x="37" y="45"/>
                    </a:lnTo>
                    <a:lnTo>
                      <a:pt x="38" y="45"/>
                    </a:lnTo>
                    <a:lnTo>
                      <a:pt x="39" y="44"/>
                    </a:lnTo>
                    <a:lnTo>
                      <a:pt x="41" y="44"/>
                    </a:lnTo>
                    <a:lnTo>
                      <a:pt x="41" y="43"/>
                    </a:lnTo>
                    <a:lnTo>
                      <a:pt x="42" y="43"/>
                    </a:lnTo>
                    <a:lnTo>
                      <a:pt x="41" y="41"/>
                    </a:lnTo>
                    <a:lnTo>
                      <a:pt x="40" y="41"/>
                    </a:lnTo>
                    <a:lnTo>
                      <a:pt x="38" y="41"/>
                    </a:lnTo>
                    <a:lnTo>
                      <a:pt x="37" y="42"/>
                    </a:lnTo>
                    <a:lnTo>
                      <a:pt x="36" y="42"/>
                    </a:lnTo>
                    <a:lnTo>
                      <a:pt x="35" y="42"/>
                    </a:lnTo>
                    <a:lnTo>
                      <a:pt x="33" y="41"/>
                    </a:lnTo>
                    <a:lnTo>
                      <a:pt x="33" y="40"/>
                    </a:lnTo>
                    <a:lnTo>
                      <a:pt x="32" y="40"/>
                    </a:lnTo>
                    <a:lnTo>
                      <a:pt x="31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29" y="39"/>
                    </a:lnTo>
                    <a:lnTo>
                      <a:pt x="28" y="38"/>
                    </a:lnTo>
                    <a:lnTo>
                      <a:pt x="27" y="38"/>
                    </a:lnTo>
                    <a:lnTo>
                      <a:pt x="26" y="38"/>
                    </a:lnTo>
                    <a:lnTo>
                      <a:pt x="24" y="39"/>
                    </a:lnTo>
                    <a:lnTo>
                      <a:pt x="24" y="38"/>
                    </a:lnTo>
                    <a:lnTo>
                      <a:pt x="23" y="38"/>
                    </a:lnTo>
                    <a:lnTo>
                      <a:pt x="22" y="39"/>
                    </a:lnTo>
                    <a:lnTo>
                      <a:pt x="21" y="41"/>
                    </a:lnTo>
                    <a:lnTo>
                      <a:pt x="12" y="41"/>
                    </a:lnTo>
                    <a:lnTo>
                      <a:pt x="12" y="40"/>
                    </a:lnTo>
                    <a:lnTo>
                      <a:pt x="12" y="39"/>
                    </a:lnTo>
                    <a:lnTo>
                      <a:pt x="10" y="37"/>
                    </a:lnTo>
                    <a:lnTo>
                      <a:pt x="10" y="36"/>
                    </a:lnTo>
                    <a:lnTo>
                      <a:pt x="9" y="34"/>
                    </a:lnTo>
                    <a:lnTo>
                      <a:pt x="7" y="31"/>
                    </a:lnTo>
                    <a:lnTo>
                      <a:pt x="5" y="28"/>
                    </a:lnTo>
                    <a:lnTo>
                      <a:pt x="3" y="26"/>
                    </a:lnTo>
                    <a:lnTo>
                      <a:pt x="0" y="25"/>
                    </a:lnTo>
                    <a:lnTo>
                      <a:pt x="3" y="23"/>
                    </a:lnTo>
                    <a:lnTo>
                      <a:pt x="7" y="19"/>
                    </a:lnTo>
                    <a:lnTo>
                      <a:pt x="10" y="14"/>
                    </a:lnTo>
                    <a:lnTo>
                      <a:pt x="12" y="9"/>
                    </a:lnTo>
                    <a:lnTo>
                      <a:pt x="13" y="4"/>
                    </a:lnTo>
                    <a:lnTo>
                      <a:pt x="16" y="2"/>
                    </a:lnTo>
                    <a:lnTo>
                      <a:pt x="25" y="1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38" y="1"/>
                    </a:lnTo>
                    <a:lnTo>
                      <a:pt x="42" y="4"/>
                    </a:lnTo>
                    <a:lnTo>
                      <a:pt x="46" y="6"/>
                    </a:lnTo>
                    <a:lnTo>
                      <a:pt x="49" y="7"/>
                    </a:lnTo>
                    <a:lnTo>
                      <a:pt x="50" y="7"/>
                    </a:lnTo>
                    <a:lnTo>
                      <a:pt x="51" y="8"/>
                    </a:lnTo>
                    <a:lnTo>
                      <a:pt x="53" y="12"/>
                    </a:lnTo>
                    <a:lnTo>
                      <a:pt x="56" y="17"/>
                    </a:lnTo>
                    <a:lnTo>
                      <a:pt x="59" y="20"/>
                    </a:lnTo>
                    <a:lnTo>
                      <a:pt x="67" y="25"/>
                    </a:lnTo>
                    <a:lnTo>
                      <a:pt x="64" y="27"/>
                    </a:lnTo>
                    <a:lnTo>
                      <a:pt x="64" y="29"/>
                    </a:lnTo>
                    <a:lnTo>
                      <a:pt x="65" y="36"/>
                    </a:lnTo>
                    <a:lnTo>
                      <a:pt x="66" y="39"/>
                    </a:lnTo>
                    <a:lnTo>
                      <a:pt x="67" y="42"/>
                    </a:lnTo>
                    <a:lnTo>
                      <a:pt x="68" y="43"/>
                    </a:lnTo>
                    <a:lnTo>
                      <a:pt x="71" y="45"/>
                    </a:lnTo>
                    <a:lnTo>
                      <a:pt x="73" y="47"/>
                    </a:lnTo>
                    <a:lnTo>
                      <a:pt x="73" y="51"/>
                    </a:lnTo>
                    <a:lnTo>
                      <a:pt x="73" y="55"/>
                    </a:lnTo>
                    <a:lnTo>
                      <a:pt x="73" y="55"/>
                    </a:lnTo>
                    <a:lnTo>
                      <a:pt x="72" y="55"/>
                    </a:lnTo>
                    <a:lnTo>
                      <a:pt x="67" y="56"/>
                    </a:lnTo>
                    <a:lnTo>
                      <a:pt x="63" y="56"/>
                    </a:lnTo>
                    <a:lnTo>
                      <a:pt x="59" y="56"/>
                    </a:lnTo>
                    <a:lnTo>
                      <a:pt x="56" y="54"/>
                    </a:lnTo>
                    <a:lnTo>
                      <a:pt x="52" y="53"/>
                    </a:lnTo>
                    <a:lnTo>
                      <a:pt x="45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83" name="Freeform 583"/>
              <p:cNvSpPr>
                <a:spLocks/>
              </p:cNvSpPr>
              <p:nvPr/>
            </p:nvSpPr>
            <p:spPr bwMode="auto">
              <a:xfrm>
                <a:off x="2943" y="2843"/>
                <a:ext cx="73" cy="56"/>
              </a:xfrm>
              <a:custGeom>
                <a:avLst/>
                <a:gdLst/>
                <a:ahLst/>
                <a:cxnLst>
                  <a:cxn ang="0">
                    <a:pos x="33" y="52"/>
                  </a:cxn>
                  <a:cxn ang="0">
                    <a:pos x="24" y="54"/>
                  </a:cxn>
                  <a:cxn ang="0">
                    <a:pos x="18" y="55"/>
                  </a:cxn>
                  <a:cxn ang="0">
                    <a:pos x="11" y="56"/>
                  </a:cxn>
                  <a:cxn ang="0">
                    <a:pos x="9" y="55"/>
                  </a:cxn>
                  <a:cxn ang="0">
                    <a:pos x="9" y="50"/>
                  </a:cxn>
                  <a:cxn ang="0">
                    <a:pos x="8" y="46"/>
                  </a:cxn>
                  <a:cxn ang="0">
                    <a:pos x="18" y="46"/>
                  </a:cxn>
                  <a:cxn ang="0">
                    <a:pos x="18" y="44"/>
                  </a:cxn>
                  <a:cxn ang="0">
                    <a:pos x="21" y="43"/>
                  </a:cxn>
                  <a:cxn ang="0">
                    <a:pos x="24" y="43"/>
                  </a:cxn>
                  <a:cxn ang="0">
                    <a:pos x="25" y="41"/>
                  </a:cxn>
                  <a:cxn ang="0">
                    <a:pos x="26" y="41"/>
                  </a:cxn>
                  <a:cxn ang="0">
                    <a:pos x="28" y="42"/>
                  </a:cxn>
                  <a:cxn ang="0">
                    <a:pos x="30" y="44"/>
                  </a:cxn>
                  <a:cxn ang="0">
                    <a:pos x="32" y="44"/>
                  </a:cxn>
                  <a:cxn ang="0">
                    <a:pos x="35" y="45"/>
                  </a:cxn>
                  <a:cxn ang="0">
                    <a:pos x="38" y="45"/>
                  </a:cxn>
                  <a:cxn ang="0">
                    <a:pos x="41" y="44"/>
                  </a:cxn>
                  <a:cxn ang="0">
                    <a:pos x="42" y="43"/>
                  </a:cxn>
                  <a:cxn ang="0">
                    <a:pos x="40" y="41"/>
                  </a:cxn>
                  <a:cxn ang="0">
                    <a:pos x="37" y="42"/>
                  </a:cxn>
                  <a:cxn ang="0">
                    <a:pos x="35" y="42"/>
                  </a:cxn>
                  <a:cxn ang="0">
                    <a:pos x="33" y="40"/>
                  </a:cxn>
                  <a:cxn ang="0">
                    <a:pos x="31" y="40"/>
                  </a:cxn>
                  <a:cxn ang="0">
                    <a:pos x="30" y="40"/>
                  </a:cxn>
                  <a:cxn ang="0">
                    <a:pos x="28" y="38"/>
                  </a:cxn>
                  <a:cxn ang="0">
                    <a:pos x="26" y="38"/>
                  </a:cxn>
                  <a:cxn ang="0">
                    <a:pos x="24" y="38"/>
                  </a:cxn>
                  <a:cxn ang="0">
                    <a:pos x="22" y="39"/>
                  </a:cxn>
                  <a:cxn ang="0">
                    <a:pos x="12" y="41"/>
                  </a:cxn>
                  <a:cxn ang="0">
                    <a:pos x="12" y="39"/>
                  </a:cxn>
                  <a:cxn ang="0">
                    <a:pos x="10" y="36"/>
                  </a:cxn>
                  <a:cxn ang="0">
                    <a:pos x="7" y="31"/>
                  </a:cxn>
                  <a:cxn ang="0">
                    <a:pos x="3" y="26"/>
                  </a:cxn>
                  <a:cxn ang="0">
                    <a:pos x="3" y="23"/>
                  </a:cxn>
                  <a:cxn ang="0">
                    <a:pos x="10" y="14"/>
                  </a:cxn>
                  <a:cxn ang="0">
                    <a:pos x="13" y="4"/>
                  </a:cxn>
                  <a:cxn ang="0">
                    <a:pos x="25" y="1"/>
                  </a:cxn>
                  <a:cxn ang="0">
                    <a:pos x="35" y="0"/>
                  </a:cxn>
                  <a:cxn ang="0">
                    <a:pos x="42" y="4"/>
                  </a:cxn>
                  <a:cxn ang="0">
                    <a:pos x="49" y="7"/>
                  </a:cxn>
                  <a:cxn ang="0">
                    <a:pos x="51" y="8"/>
                  </a:cxn>
                  <a:cxn ang="0">
                    <a:pos x="56" y="17"/>
                  </a:cxn>
                  <a:cxn ang="0">
                    <a:pos x="67" y="25"/>
                  </a:cxn>
                  <a:cxn ang="0">
                    <a:pos x="64" y="29"/>
                  </a:cxn>
                  <a:cxn ang="0">
                    <a:pos x="66" y="39"/>
                  </a:cxn>
                  <a:cxn ang="0">
                    <a:pos x="68" y="43"/>
                  </a:cxn>
                  <a:cxn ang="0">
                    <a:pos x="73" y="47"/>
                  </a:cxn>
                  <a:cxn ang="0">
                    <a:pos x="73" y="55"/>
                  </a:cxn>
                  <a:cxn ang="0">
                    <a:pos x="72" y="55"/>
                  </a:cxn>
                  <a:cxn ang="0">
                    <a:pos x="63" y="56"/>
                  </a:cxn>
                  <a:cxn ang="0">
                    <a:pos x="56" y="54"/>
                  </a:cxn>
                  <a:cxn ang="0">
                    <a:pos x="45" y="52"/>
                  </a:cxn>
                </a:cxnLst>
                <a:rect l="0" t="0" r="r" b="b"/>
                <a:pathLst>
                  <a:path w="73" h="56">
                    <a:moveTo>
                      <a:pt x="45" y="52"/>
                    </a:moveTo>
                    <a:lnTo>
                      <a:pt x="33" y="52"/>
                    </a:lnTo>
                    <a:lnTo>
                      <a:pt x="27" y="52"/>
                    </a:lnTo>
                    <a:lnTo>
                      <a:pt x="24" y="54"/>
                    </a:lnTo>
                    <a:lnTo>
                      <a:pt x="22" y="55"/>
                    </a:lnTo>
                    <a:lnTo>
                      <a:pt x="18" y="55"/>
                    </a:lnTo>
                    <a:lnTo>
                      <a:pt x="13" y="56"/>
                    </a:lnTo>
                    <a:lnTo>
                      <a:pt x="11" y="56"/>
                    </a:lnTo>
                    <a:lnTo>
                      <a:pt x="11" y="56"/>
                    </a:lnTo>
                    <a:lnTo>
                      <a:pt x="9" y="55"/>
                    </a:lnTo>
                    <a:lnTo>
                      <a:pt x="8" y="53"/>
                    </a:lnTo>
                    <a:lnTo>
                      <a:pt x="9" y="50"/>
                    </a:lnTo>
                    <a:lnTo>
                      <a:pt x="8" y="47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18" y="46"/>
                    </a:lnTo>
                    <a:lnTo>
                      <a:pt x="18" y="44"/>
                    </a:lnTo>
                    <a:lnTo>
                      <a:pt x="18" y="44"/>
                    </a:lnTo>
                    <a:lnTo>
                      <a:pt x="20" y="44"/>
                    </a:lnTo>
                    <a:lnTo>
                      <a:pt x="21" y="43"/>
                    </a:lnTo>
                    <a:lnTo>
                      <a:pt x="23" y="44"/>
                    </a:lnTo>
                    <a:lnTo>
                      <a:pt x="24" y="43"/>
                    </a:lnTo>
                    <a:lnTo>
                      <a:pt x="25" y="43"/>
                    </a:lnTo>
                    <a:lnTo>
                      <a:pt x="25" y="41"/>
                    </a:lnTo>
                    <a:lnTo>
                      <a:pt x="25" y="41"/>
                    </a:lnTo>
                    <a:lnTo>
                      <a:pt x="26" y="41"/>
                    </a:lnTo>
                    <a:lnTo>
                      <a:pt x="27" y="42"/>
                    </a:lnTo>
                    <a:lnTo>
                      <a:pt x="28" y="42"/>
                    </a:lnTo>
                    <a:lnTo>
                      <a:pt x="30" y="43"/>
                    </a:lnTo>
                    <a:lnTo>
                      <a:pt x="30" y="44"/>
                    </a:lnTo>
                    <a:lnTo>
                      <a:pt x="31" y="44"/>
                    </a:lnTo>
                    <a:lnTo>
                      <a:pt x="32" y="44"/>
                    </a:lnTo>
                    <a:lnTo>
                      <a:pt x="34" y="44"/>
                    </a:lnTo>
                    <a:lnTo>
                      <a:pt x="35" y="45"/>
                    </a:lnTo>
                    <a:lnTo>
                      <a:pt x="37" y="45"/>
                    </a:lnTo>
                    <a:lnTo>
                      <a:pt x="38" y="45"/>
                    </a:lnTo>
                    <a:lnTo>
                      <a:pt x="39" y="44"/>
                    </a:lnTo>
                    <a:lnTo>
                      <a:pt x="41" y="44"/>
                    </a:lnTo>
                    <a:lnTo>
                      <a:pt x="41" y="43"/>
                    </a:lnTo>
                    <a:lnTo>
                      <a:pt x="42" y="43"/>
                    </a:lnTo>
                    <a:lnTo>
                      <a:pt x="41" y="41"/>
                    </a:lnTo>
                    <a:lnTo>
                      <a:pt x="40" y="41"/>
                    </a:lnTo>
                    <a:lnTo>
                      <a:pt x="38" y="41"/>
                    </a:lnTo>
                    <a:lnTo>
                      <a:pt x="37" y="42"/>
                    </a:lnTo>
                    <a:lnTo>
                      <a:pt x="36" y="42"/>
                    </a:lnTo>
                    <a:lnTo>
                      <a:pt x="35" y="42"/>
                    </a:lnTo>
                    <a:lnTo>
                      <a:pt x="33" y="41"/>
                    </a:lnTo>
                    <a:lnTo>
                      <a:pt x="33" y="40"/>
                    </a:lnTo>
                    <a:lnTo>
                      <a:pt x="32" y="40"/>
                    </a:lnTo>
                    <a:lnTo>
                      <a:pt x="31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29" y="39"/>
                    </a:lnTo>
                    <a:lnTo>
                      <a:pt x="28" y="38"/>
                    </a:lnTo>
                    <a:lnTo>
                      <a:pt x="27" y="38"/>
                    </a:lnTo>
                    <a:lnTo>
                      <a:pt x="26" y="38"/>
                    </a:lnTo>
                    <a:lnTo>
                      <a:pt x="24" y="39"/>
                    </a:lnTo>
                    <a:lnTo>
                      <a:pt x="24" y="38"/>
                    </a:lnTo>
                    <a:lnTo>
                      <a:pt x="23" y="38"/>
                    </a:lnTo>
                    <a:lnTo>
                      <a:pt x="22" y="39"/>
                    </a:lnTo>
                    <a:lnTo>
                      <a:pt x="21" y="41"/>
                    </a:lnTo>
                    <a:lnTo>
                      <a:pt x="12" y="41"/>
                    </a:lnTo>
                    <a:lnTo>
                      <a:pt x="12" y="40"/>
                    </a:lnTo>
                    <a:lnTo>
                      <a:pt x="12" y="39"/>
                    </a:lnTo>
                    <a:lnTo>
                      <a:pt x="10" y="37"/>
                    </a:lnTo>
                    <a:lnTo>
                      <a:pt x="10" y="36"/>
                    </a:lnTo>
                    <a:lnTo>
                      <a:pt x="9" y="34"/>
                    </a:lnTo>
                    <a:lnTo>
                      <a:pt x="7" y="31"/>
                    </a:lnTo>
                    <a:lnTo>
                      <a:pt x="5" y="28"/>
                    </a:lnTo>
                    <a:lnTo>
                      <a:pt x="3" y="26"/>
                    </a:lnTo>
                    <a:lnTo>
                      <a:pt x="0" y="25"/>
                    </a:lnTo>
                    <a:lnTo>
                      <a:pt x="3" y="23"/>
                    </a:lnTo>
                    <a:lnTo>
                      <a:pt x="7" y="19"/>
                    </a:lnTo>
                    <a:lnTo>
                      <a:pt x="10" y="14"/>
                    </a:lnTo>
                    <a:lnTo>
                      <a:pt x="12" y="9"/>
                    </a:lnTo>
                    <a:lnTo>
                      <a:pt x="13" y="4"/>
                    </a:lnTo>
                    <a:lnTo>
                      <a:pt x="16" y="2"/>
                    </a:lnTo>
                    <a:lnTo>
                      <a:pt x="25" y="1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38" y="1"/>
                    </a:lnTo>
                    <a:lnTo>
                      <a:pt x="42" y="4"/>
                    </a:lnTo>
                    <a:lnTo>
                      <a:pt x="46" y="6"/>
                    </a:lnTo>
                    <a:lnTo>
                      <a:pt x="49" y="7"/>
                    </a:lnTo>
                    <a:lnTo>
                      <a:pt x="50" y="7"/>
                    </a:lnTo>
                    <a:lnTo>
                      <a:pt x="51" y="8"/>
                    </a:lnTo>
                    <a:lnTo>
                      <a:pt x="53" y="12"/>
                    </a:lnTo>
                    <a:lnTo>
                      <a:pt x="56" y="17"/>
                    </a:lnTo>
                    <a:lnTo>
                      <a:pt x="59" y="20"/>
                    </a:lnTo>
                    <a:lnTo>
                      <a:pt x="67" y="25"/>
                    </a:lnTo>
                    <a:lnTo>
                      <a:pt x="64" y="27"/>
                    </a:lnTo>
                    <a:lnTo>
                      <a:pt x="64" y="29"/>
                    </a:lnTo>
                    <a:lnTo>
                      <a:pt x="65" y="36"/>
                    </a:lnTo>
                    <a:lnTo>
                      <a:pt x="66" y="39"/>
                    </a:lnTo>
                    <a:lnTo>
                      <a:pt x="67" y="42"/>
                    </a:lnTo>
                    <a:lnTo>
                      <a:pt x="68" y="43"/>
                    </a:lnTo>
                    <a:lnTo>
                      <a:pt x="71" y="45"/>
                    </a:lnTo>
                    <a:lnTo>
                      <a:pt x="73" y="47"/>
                    </a:lnTo>
                    <a:lnTo>
                      <a:pt x="73" y="51"/>
                    </a:lnTo>
                    <a:lnTo>
                      <a:pt x="73" y="55"/>
                    </a:lnTo>
                    <a:lnTo>
                      <a:pt x="73" y="55"/>
                    </a:lnTo>
                    <a:lnTo>
                      <a:pt x="72" y="55"/>
                    </a:lnTo>
                    <a:lnTo>
                      <a:pt x="67" y="56"/>
                    </a:lnTo>
                    <a:lnTo>
                      <a:pt x="63" y="56"/>
                    </a:lnTo>
                    <a:lnTo>
                      <a:pt x="59" y="56"/>
                    </a:lnTo>
                    <a:lnTo>
                      <a:pt x="56" y="54"/>
                    </a:lnTo>
                    <a:lnTo>
                      <a:pt x="52" y="53"/>
                    </a:lnTo>
                    <a:lnTo>
                      <a:pt x="45" y="52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84" name="Freeform 584"/>
              <p:cNvSpPr>
                <a:spLocks/>
              </p:cNvSpPr>
              <p:nvPr/>
            </p:nvSpPr>
            <p:spPr bwMode="auto">
              <a:xfrm>
                <a:off x="3405" y="2186"/>
                <a:ext cx="87" cy="53"/>
              </a:xfrm>
              <a:custGeom>
                <a:avLst/>
                <a:gdLst/>
                <a:ahLst/>
                <a:cxnLst>
                  <a:cxn ang="0">
                    <a:pos x="79" y="13"/>
                  </a:cxn>
                  <a:cxn ang="0">
                    <a:pos x="81" y="16"/>
                  </a:cxn>
                  <a:cxn ang="0">
                    <a:pos x="83" y="18"/>
                  </a:cxn>
                  <a:cxn ang="0">
                    <a:pos x="82" y="21"/>
                  </a:cxn>
                  <a:cxn ang="0">
                    <a:pos x="82" y="22"/>
                  </a:cxn>
                  <a:cxn ang="0">
                    <a:pos x="81" y="25"/>
                  </a:cxn>
                  <a:cxn ang="0">
                    <a:pos x="82" y="26"/>
                  </a:cxn>
                  <a:cxn ang="0">
                    <a:pos x="83" y="27"/>
                  </a:cxn>
                  <a:cxn ang="0">
                    <a:pos x="83" y="29"/>
                  </a:cxn>
                  <a:cxn ang="0">
                    <a:pos x="85" y="32"/>
                  </a:cxn>
                  <a:cxn ang="0">
                    <a:pos x="86" y="35"/>
                  </a:cxn>
                  <a:cxn ang="0">
                    <a:pos x="87" y="40"/>
                  </a:cxn>
                  <a:cxn ang="0">
                    <a:pos x="87" y="42"/>
                  </a:cxn>
                  <a:cxn ang="0">
                    <a:pos x="83" y="44"/>
                  </a:cxn>
                  <a:cxn ang="0">
                    <a:pos x="81" y="47"/>
                  </a:cxn>
                  <a:cxn ang="0">
                    <a:pos x="79" y="50"/>
                  </a:cxn>
                  <a:cxn ang="0">
                    <a:pos x="75" y="49"/>
                  </a:cxn>
                  <a:cxn ang="0">
                    <a:pos x="71" y="51"/>
                  </a:cxn>
                  <a:cxn ang="0">
                    <a:pos x="69" y="52"/>
                  </a:cxn>
                  <a:cxn ang="0">
                    <a:pos x="65" y="52"/>
                  </a:cxn>
                  <a:cxn ang="0">
                    <a:pos x="61" y="47"/>
                  </a:cxn>
                  <a:cxn ang="0">
                    <a:pos x="55" y="42"/>
                  </a:cxn>
                  <a:cxn ang="0">
                    <a:pos x="48" y="39"/>
                  </a:cxn>
                  <a:cxn ang="0">
                    <a:pos x="46" y="37"/>
                  </a:cxn>
                  <a:cxn ang="0">
                    <a:pos x="40" y="39"/>
                  </a:cxn>
                  <a:cxn ang="0">
                    <a:pos x="36" y="38"/>
                  </a:cxn>
                  <a:cxn ang="0">
                    <a:pos x="29" y="38"/>
                  </a:cxn>
                  <a:cxn ang="0">
                    <a:pos x="25" y="38"/>
                  </a:cxn>
                  <a:cxn ang="0">
                    <a:pos x="23" y="37"/>
                  </a:cxn>
                  <a:cxn ang="0">
                    <a:pos x="17" y="37"/>
                  </a:cxn>
                  <a:cxn ang="0">
                    <a:pos x="7" y="39"/>
                  </a:cxn>
                  <a:cxn ang="0">
                    <a:pos x="3" y="44"/>
                  </a:cxn>
                  <a:cxn ang="0">
                    <a:pos x="0" y="35"/>
                  </a:cxn>
                  <a:cxn ang="0">
                    <a:pos x="5" y="27"/>
                  </a:cxn>
                  <a:cxn ang="0">
                    <a:pos x="8" y="15"/>
                  </a:cxn>
                  <a:cxn ang="0">
                    <a:pos x="16" y="11"/>
                  </a:cxn>
                  <a:cxn ang="0">
                    <a:pos x="20" y="10"/>
                  </a:cxn>
                  <a:cxn ang="0">
                    <a:pos x="26" y="18"/>
                  </a:cxn>
                  <a:cxn ang="0">
                    <a:pos x="30" y="26"/>
                  </a:cxn>
                  <a:cxn ang="0">
                    <a:pos x="40" y="23"/>
                  </a:cxn>
                  <a:cxn ang="0">
                    <a:pos x="40" y="7"/>
                  </a:cxn>
                  <a:cxn ang="0">
                    <a:pos x="42" y="4"/>
                  </a:cxn>
                  <a:cxn ang="0">
                    <a:pos x="45" y="2"/>
                  </a:cxn>
                  <a:cxn ang="0">
                    <a:pos x="48" y="1"/>
                  </a:cxn>
                  <a:cxn ang="0">
                    <a:pos x="50" y="0"/>
                  </a:cxn>
                  <a:cxn ang="0">
                    <a:pos x="52" y="1"/>
                  </a:cxn>
                  <a:cxn ang="0">
                    <a:pos x="53" y="1"/>
                  </a:cxn>
                  <a:cxn ang="0">
                    <a:pos x="56" y="3"/>
                  </a:cxn>
                  <a:cxn ang="0">
                    <a:pos x="59" y="4"/>
                  </a:cxn>
                  <a:cxn ang="0">
                    <a:pos x="61" y="6"/>
                  </a:cxn>
                  <a:cxn ang="0">
                    <a:pos x="64" y="9"/>
                  </a:cxn>
                  <a:cxn ang="0">
                    <a:pos x="67" y="11"/>
                  </a:cxn>
                  <a:cxn ang="0">
                    <a:pos x="69" y="11"/>
                  </a:cxn>
                  <a:cxn ang="0">
                    <a:pos x="71" y="10"/>
                  </a:cxn>
                  <a:cxn ang="0">
                    <a:pos x="74" y="11"/>
                  </a:cxn>
                  <a:cxn ang="0">
                    <a:pos x="77" y="12"/>
                  </a:cxn>
                </a:cxnLst>
                <a:rect l="0" t="0" r="r" b="b"/>
                <a:pathLst>
                  <a:path w="87" h="53">
                    <a:moveTo>
                      <a:pt x="77" y="12"/>
                    </a:moveTo>
                    <a:lnTo>
                      <a:pt x="79" y="12"/>
                    </a:lnTo>
                    <a:lnTo>
                      <a:pt x="79" y="13"/>
                    </a:lnTo>
                    <a:lnTo>
                      <a:pt x="79" y="14"/>
                    </a:lnTo>
                    <a:lnTo>
                      <a:pt x="80" y="15"/>
                    </a:lnTo>
                    <a:lnTo>
                      <a:pt x="81" y="16"/>
                    </a:lnTo>
                    <a:lnTo>
                      <a:pt x="82" y="16"/>
                    </a:lnTo>
                    <a:lnTo>
                      <a:pt x="83" y="17"/>
                    </a:lnTo>
                    <a:lnTo>
                      <a:pt x="83" y="18"/>
                    </a:lnTo>
                    <a:lnTo>
                      <a:pt x="83" y="19"/>
                    </a:lnTo>
                    <a:lnTo>
                      <a:pt x="83" y="20"/>
                    </a:lnTo>
                    <a:lnTo>
                      <a:pt x="82" y="21"/>
                    </a:lnTo>
                    <a:lnTo>
                      <a:pt x="82" y="21"/>
                    </a:lnTo>
                    <a:lnTo>
                      <a:pt x="81" y="21"/>
                    </a:lnTo>
                    <a:lnTo>
                      <a:pt x="82" y="22"/>
                    </a:lnTo>
                    <a:lnTo>
                      <a:pt x="81" y="23"/>
                    </a:lnTo>
                    <a:lnTo>
                      <a:pt x="82" y="24"/>
                    </a:lnTo>
                    <a:lnTo>
                      <a:pt x="81" y="25"/>
                    </a:lnTo>
                    <a:lnTo>
                      <a:pt x="81" y="26"/>
                    </a:lnTo>
                    <a:lnTo>
                      <a:pt x="80" y="27"/>
                    </a:lnTo>
                    <a:lnTo>
                      <a:pt x="82" y="26"/>
                    </a:lnTo>
                    <a:lnTo>
                      <a:pt x="82" y="26"/>
                    </a:lnTo>
                    <a:lnTo>
                      <a:pt x="83" y="27"/>
                    </a:lnTo>
                    <a:lnTo>
                      <a:pt x="83" y="27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3" y="29"/>
                    </a:lnTo>
                    <a:lnTo>
                      <a:pt x="84" y="30"/>
                    </a:lnTo>
                    <a:lnTo>
                      <a:pt x="85" y="31"/>
                    </a:lnTo>
                    <a:lnTo>
                      <a:pt x="85" y="32"/>
                    </a:lnTo>
                    <a:lnTo>
                      <a:pt x="86" y="33"/>
                    </a:lnTo>
                    <a:lnTo>
                      <a:pt x="86" y="34"/>
                    </a:lnTo>
                    <a:lnTo>
                      <a:pt x="86" y="35"/>
                    </a:lnTo>
                    <a:lnTo>
                      <a:pt x="87" y="36"/>
                    </a:lnTo>
                    <a:lnTo>
                      <a:pt x="87" y="38"/>
                    </a:lnTo>
                    <a:lnTo>
                      <a:pt x="87" y="40"/>
                    </a:lnTo>
                    <a:lnTo>
                      <a:pt x="87" y="41"/>
                    </a:lnTo>
                    <a:lnTo>
                      <a:pt x="87" y="42"/>
                    </a:lnTo>
                    <a:lnTo>
                      <a:pt x="87" y="42"/>
                    </a:lnTo>
                    <a:lnTo>
                      <a:pt x="85" y="43"/>
                    </a:lnTo>
                    <a:lnTo>
                      <a:pt x="84" y="43"/>
                    </a:lnTo>
                    <a:lnTo>
                      <a:pt x="83" y="44"/>
                    </a:lnTo>
                    <a:lnTo>
                      <a:pt x="82" y="45"/>
                    </a:lnTo>
                    <a:lnTo>
                      <a:pt x="81" y="46"/>
                    </a:lnTo>
                    <a:lnTo>
                      <a:pt x="81" y="47"/>
                    </a:lnTo>
                    <a:lnTo>
                      <a:pt x="80" y="48"/>
                    </a:lnTo>
                    <a:lnTo>
                      <a:pt x="80" y="50"/>
                    </a:lnTo>
                    <a:lnTo>
                      <a:pt x="79" y="50"/>
                    </a:lnTo>
                    <a:lnTo>
                      <a:pt x="78" y="50"/>
                    </a:lnTo>
                    <a:lnTo>
                      <a:pt x="76" y="50"/>
                    </a:lnTo>
                    <a:lnTo>
                      <a:pt x="75" y="49"/>
                    </a:lnTo>
                    <a:lnTo>
                      <a:pt x="73" y="49"/>
                    </a:lnTo>
                    <a:lnTo>
                      <a:pt x="72" y="50"/>
                    </a:lnTo>
                    <a:lnTo>
                      <a:pt x="71" y="51"/>
                    </a:lnTo>
                    <a:lnTo>
                      <a:pt x="70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8" y="53"/>
                    </a:lnTo>
                    <a:lnTo>
                      <a:pt x="66" y="52"/>
                    </a:lnTo>
                    <a:lnTo>
                      <a:pt x="65" y="52"/>
                    </a:lnTo>
                    <a:lnTo>
                      <a:pt x="64" y="50"/>
                    </a:lnTo>
                    <a:lnTo>
                      <a:pt x="63" y="48"/>
                    </a:lnTo>
                    <a:lnTo>
                      <a:pt x="61" y="47"/>
                    </a:lnTo>
                    <a:lnTo>
                      <a:pt x="59" y="45"/>
                    </a:lnTo>
                    <a:lnTo>
                      <a:pt x="57" y="43"/>
                    </a:lnTo>
                    <a:lnTo>
                      <a:pt x="55" y="42"/>
                    </a:lnTo>
                    <a:lnTo>
                      <a:pt x="52" y="42"/>
                    </a:lnTo>
                    <a:lnTo>
                      <a:pt x="50" y="41"/>
                    </a:lnTo>
                    <a:lnTo>
                      <a:pt x="48" y="39"/>
                    </a:lnTo>
                    <a:lnTo>
                      <a:pt x="48" y="36"/>
                    </a:lnTo>
                    <a:lnTo>
                      <a:pt x="47" y="37"/>
                    </a:lnTo>
                    <a:lnTo>
                      <a:pt x="46" y="37"/>
                    </a:lnTo>
                    <a:lnTo>
                      <a:pt x="44" y="39"/>
                    </a:lnTo>
                    <a:lnTo>
                      <a:pt x="42" y="39"/>
                    </a:lnTo>
                    <a:lnTo>
                      <a:pt x="40" y="39"/>
                    </a:lnTo>
                    <a:lnTo>
                      <a:pt x="39" y="40"/>
                    </a:lnTo>
                    <a:lnTo>
                      <a:pt x="38" y="39"/>
                    </a:lnTo>
                    <a:lnTo>
                      <a:pt x="36" y="38"/>
                    </a:lnTo>
                    <a:lnTo>
                      <a:pt x="33" y="38"/>
                    </a:lnTo>
                    <a:lnTo>
                      <a:pt x="31" y="39"/>
                    </a:lnTo>
                    <a:lnTo>
                      <a:pt x="29" y="38"/>
                    </a:lnTo>
                    <a:lnTo>
                      <a:pt x="28" y="37"/>
                    </a:lnTo>
                    <a:lnTo>
                      <a:pt x="27" y="38"/>
                    </a:lnTo>
                    <a:lnTo>
                      <a:pt x="25" y="38"/>
                    </a:lnTo>
                    <a:lnTo>
                      <a:pt x="25" y="38"/>
                    </a:lnTo>
                    <a:lnTo>
                      <a:pt x="24" y="37"/>
                    </a:lnTo>
                    <a:lnTo>
                      <a:pt x="23" y="37"/>
                    </a:lnTo>
                    <a:lnTo>
                      <a:pt x="22" y="37"/>
                    </a:lnTo>
                    <a:lnTo>
                      <a:pt x="21" y="37"/>
                    </a:lnTo>
                    <a:lnTo>
                      <a:pt x="17" y="37"/>
                    </a:lnTo>
                    <a:lnTo>
                      <a:pt x="14" y="36"/>
                    </a:lnTo>
                    <a:lnTo>
                      <a:pt x="10" y="38"/>
                    </a:lnTo>
                    <a:lnTo>
                      <a:pt x="7" y="39"/>
                    </a:lnTo>
                    <a:lnTo>
                      <a:pt x="5" y="40"/>
                    </a:lnTo>
                    <a:lnTo>
                      <a:pt x="3" y="42"/>
                    </a:lnTo>
                    <a:lnTo>
                      <a:pt x="3" y="44"/>
                    </a:lnTo>
                    <a:lnTo>
                      <a:pt x="0" y="44"/>
                    </a:lnTo>
                    <a:lnTo>
                      <a:pt x="0" y="43"/>
                    </a:lnTo>
                    <a:lnTo>
                      <a:pt x="0" y="35"/>
                    </a:lnTo>
                    <a:lnTo>
                      <a:pt x="0" y="32"/>
                    </a:lnTo>
                    <a:lnTo>
                      <a:pt x="1" y="30"/>
                    </a:lnTo>
                    <a:lnTo>
                      <a:pt x="5" y="27"/>
                    </a:lnTo>
                    <a:lnTo>
                      <a:pt x="5" y="20"/>
                    </a:lnTo>
                    <a:lnTo>
                      <a:pt x="6" y="18"/>
                    </a:lnTo>
                    <a:lnTo>
                      <a:pt x="8" y="15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6" y="11"/>
                    </a:lnTo>
                    <a:lnTo>
                      <a:pt x="17" y="10"/>
                    </a:lnTo>
                    <a:lnTo>
                      <a:pt x="18" y="10"/>
                    </a:lnTo>
                    <a:lnTo>
                      <a:pt x="20" y="10"/>
                    </a:lnTo>
                    <a:lnTo>
                      <a:pt x="20" y="12"/>
                    </a:lnTo>
                    <a:lnTo>
                      <a:pt x="23" y="16"/>
                    </a:lnTo>
                    <a:lnTo>
                      <a:pt x="26" y="18"/>
                    </a:lnTo>
                    <a:lnTo>
                      <a:pt x="27" y="22"/>
                    </a:lnTo>
                    <a:lnTo>
                      <a:pt x="27" y="24"/>
                    </a:lnTo>
                    <a:lnTo>
                      <a:pt x="30" y="26"/>
                    </a:lnTo>
                    <a:lnTo>
                      <a:pt x="34" y="26"/>
                    </a:lnTo>
                    <a:lnTo>
                      <a:pt x="39" y="24"/>
                    </a:lnTo>
                    <a:lnTo>
                      <a:pt x="40" y="23"/>
                    </a:lnTo>
                    <a:lnTo>
                      <a:pt x="41" y="20"/>
                    </a:lnTo>
                    <a:lnTo>
                      <a:pt x="41" y="16"/>
                    </a:lnTo>
                    <a:lnTo>
                      <a:pt x="40" y="7"/>
                    </a:lnTo>
                    <a:lnTo>
                      <a:pt x="41" y="5"/>
                    </a:lnTo>
                    <a:lnTo>
                      <a:pt x="41" y="4"/>
                    </a:lnTo>
                    <a:lnTo>
                      <a:pt x="42" y="4"/>
                    </a:lnTo>
                    <a:lnTo>
                      <a:pt x="42" y="3"/>
                    </a:lnTo>
                    <a:lnTo>
                      <a:pt x="44" y="2"/>
                    </a:lnTo>
                    <a:lnTo>
                      <a:pt x="45" y="2"/>
                    </a:lnTo>
                    <a:lnTo>
                      <a:pt x="46" y="1"/>
                    </a:lnTo>
                    <a:lnTo>
                      <a:pt x="47" y="1"/>
                    </a:lnTo>
                    <a:lnTo>
                      <a:pt x="48" y="1"/>
                    </a:lnTo>
                    <a:lnTo>
                      <a:pt x="48" y="1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51" y="0"/>
                    </a:lnTo>
                    <a:lnTo>
                      <a:pt x="51" y="1"/>
                    </a:lnTo>
                    <a:lnTo>
                      <a:pt x="52" y="1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3" y="1"/>
                    </a:lnTo>
                    <a:lnTo>
                      <a:pt x="54" y="2"/>
                    </a:lnTo>
                    <a:lnTo>
                      <a:pt x="55" y="2"/>
                    </a:lnTo>
                    <a:lnTo>
                      <a:pt x="56" y="3"/>
                    </a:lnTo>
                    <a:lnTo>
                      <a:pt x="57" y="3"/>
                    </a:lnTo>
                    <a:lnTo>
                      <a:pt x="58" y="3"/>
                    </a:lnTo>
                    <a:lnTo>
                      <a:pt x="59" y="4"/>
                    </a:lnTo>
                    <a:lnTo>
                      <a:pt x="60" y="5"/>
                    </a:lnTo>
                    <a:lnTo>
                      <a:pt x="61" y="5"/>
                    </a:lnTo>
                    <a:lnTo>
                      <a:pt x="61" y="6"/>
                    </a:lnTo>
                    <a:lnTo>
                      <a:pt x="62" y="6"/>
                    </a:lnTo>
                    <a:lnTo>
                      <a:pt x="63" y="8"/>
                    </a:lnTo>
                    <a:lnTo>
                      <a:pt x="64" y="9"/>
                    </a:lnTo>
                    <a:lnTo>
                      <a:pt x="65" y="11"/>
                    </a:lnTo>
                    <a:lnTo>
                      <a:pt x="66" y="11"/>
                    </a:lnTo>
                    <a:lnTo>
                      <a:pt x="67" y="11"/>
                    </a:lnTo>
                    <a:lnTo>
                      <a:pt x="68" y="12"/>
                    </a:lnTo>
                    <a:lnTo>
                      <a:pt x="68" y="12"/>
                    </a:lnTo>
                    <a:lnTo>
                      <a:pt x="69" y="11"/>
                    </a:lnTo>
                    <a:lnTo>
                      <a:pt x="70" y="10"/>
                    </a:lnTo>
                    <a:lnTo>
                      <a:pt x="71" y="11"/>
                    </a:lnTo>
                    <a:lnTo>
                      <a:pt x="71" y="10"/>
                    </a:lnTo>
                    <a:lnTo>
                      <a:pt x="72" y="10"/>
                    </a:lnTo>
                    <a:lnTo>
                      <a:pt x="73" y="11"/>
                    </a:lnTo>
                    <a:lnTo>
                      <a:pt x="74" y="11"/>
                    </a:lnTo>
                    <a:lnTo>
                      <a:pt x="76" y="12"/>
                    </a:lnTo>
                    <a:lnTo>
                      <a:pt x="76" y="12"/>
                    </a:lnTo>
                    <a:lnTo>
                      <a:pt x="77" y="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85" name="Freeform 585"/>
              <p:cNvSpPr>
                <a:spLocks/>
              </p:cNvSpPr>
              <p:nvPr/>
            </p:nvSpPr>
            <p:spPr bwMode="auto">
              <a:xfrm>
                <a:off x="3405" y="2186"/>
                <a:ext cx="87" cy="53"/>
              </a:xfrm>
              <a:custGeom>
                <a:avLst/>
                <a:gdLst/>
                <a:ahLst/>
                <a:cxnLst>
                  <a:cxn ang="0">
                    <a:pos x="79" y="13"/>
                  </a:cxn>
                  <a:cxn ang="0">
                    <a:pos x="81" y="16"/>
                  </a:cxn>
                  <a:cxn ang="0">
                    <a:pos x="83" y="18"/>
                  </a:cxn>
                  <a:cxn ang="0">
                    <a:pos x="82" y="21"/>
                  </a:cxn>
                  <a:cxn ang="0">
                    <a:pos x="82" y="22"/>
                  </a:cxn>
                  <a:cxn ang="0">
                    <a:pos x="81" y="25"/>
                  </a:cxn>
                  <a:cxn ang="0">
                    <a:pos x="82" y="26"/>
                  </a:cxn>
                  <a:cxn ang="0">
                    <a:pos x="83" y="27"/>
                  </a:cxn>
                  <a:cxn ang="0">
                    <a:pos x="83" y="29"/>
                  </a:cxn>
                  <a:cxn ang="0">
                    <a:pos x="85" y="32"/>
                  </a:cxn>
                  <a:cxn ang="0">
                    <a:pos x="86" y="35"/>
                  </a:cxn>
                  <a:cxn ang="0">
                    <a:pos x="87" y="40"/>
                  </a:cxn>
                  <a:cxn ang="0">
                    <a:pos x="87" y="42"/>
                  </a:cxn>
                  <a:cxn ang="0">
                    <a:pos x="83" y="44"/>
                  </a:cxn>
                  <a:cxn ang="0">
                    <a:pos x="81" y="47"/>
                  </a:cxn>
                  <a:cxn ang="0">
                    <a:pos x="79" y="50"/>
                  </a:cxn>
                  <a:cxn ang="0">
                    <a:pos x="75" y="49"/>
                  </a:cxn>
                  <a:cxn ang="0">
                    <a:pos x="71" y="51"/>
                  </a:cxn>
                  <a:cxn ang="0">
                    <a:pos x="69" y="52"/>
                  </a:cxn>
                  <a:cxn ang="0">
                    <a:pos x="65" y="52"/>
                  </a:cxn>
                  <a:cxn ang="0">
                    <a:pos x="61" y="47"/>
                  </a:cxn>
                  <a:cxn ang="0">
                    <a:pos x="55" y="42"/>
                  </a:cxn>
                  <a:cxn ang="0">
                    <a:pos x="48" y="39"/>
                  </a:cxn>
                  <a:cxn ang="0">
                    <a:pos x="46" y="37"/>
                  </a:cxn>
                  <a:cxn ang="0">
                    <a:pos x="40" y="39"/>
                  </a:cxn>
                  <a:cxn ang="0">
                    <a:pos x="36" y="38"/>
                  </a:cxn>
                  <a:cxn ang="0">
                    <a:pos x="29" y="38"/>
                  </a:cxn>
                  <a:cxn ang="0">
                    <a:pos x="25" y="38"/>
                  </a:cxn>
                  <a:cxn ang="0">
                    <a:pos x="23" y="37"/>
                  </a:cxn>
                  <a:cxn ang="0">
                    <a:pos x="17" y="37"/>
                  </a:cxn>
                  <a:cxn ang="0">
                    <a:pos x="7" y="39"/>
                  </a:cxn>
                  <a:cxn ang="0">
                    <a:pos x="3" y="44"/>
                  </a:cxn>
                  <a:cxn ang="0">
                    <a:pos x="0" y="35"/>
                  </a:cxn>
                  <a:cxn ang="0">
                    <a:pos x="5" y="27"/>
                  </a:cxn>
                  <a:cxn ang="0">
                    <a:pos x="8" y="15"/>
                  </a:cxn>
                  <a:cxn ang="0">
                    <a:pos x="16" y="11"/>
                  </a:cxn>
                  <a:cxn ang="0">
                    <a:pos x="20" y="10"/>
                  </a:cxn>
                  <a:cxn ang="0">
                    <a:pos x="26" y="18"/>
                  </a:cxn>
                  <a:cxn ang="0">
                    <a:pos x="30" y="26"/>
                  </a:cxn>
                  <a:cxn ang="0">
                    <a:pos x="40" y="23"/>
                  </a:cxn>
                  <a:cxn ang="0">
                    <a:pos x="40" y="7"/>
                  </a:cxn>
                  <a:cxn ang="0">
                    <a:pos x="42" y="4"/>
                  </a:cxn>
                  <a:cxn ang="0">
                    <a:pos x="45" y="2"/>
                  </a:cxn>
                  <a:cxn ang="0">
                    <a:pos x="48" y="1"/>
                  </a:cxn>
                  <a:cxn ang="0">
                    <a:pos x="50" y="0"/>
                  </a:cxn>
                  <a:cxn ang="0">
                    <a:pos x="52" y="1"/>
                  </a:cxn>
                  <a:cxn ang="0">
                    <a:pos x="53" y="1"/>
                  </a:cxn>
                  <a:cxn ang="0">
                    <a:pos x="56" y="3"/>
                  </a:cxn>
                  <a:cxn ang="0">
                    <a:pos x="59" y="4"/>
                  </a:cxn>
                  <a:cxn ang="0">
                    <a:pos x="61" y="6"/>
                  </a:cxn>
                  <a:cxn ang="0">
                    <a:pos x="64" y="9"/>
                  </a:cxn>
                  <a:cxn ang="0">
                    <a:pos x="67" y="11"/>
                  </a:cxn>
                  <a:cxn ang="0">
                    <a:pos x="69" y="11"/>
                  </a:cxn>
                  <a:cxn ang="0">
                    <a:pos x="71" y="10"/>
                  </a:cxn>
                  <a:cxn ang="0">
                    <a:pos x="74" y="11"/>
                  </a:cxn>
                  <a:cxn ang="0">
                    <a:pos x="77" y="12"/>
                  </a:cxn>
                </a:cxnLst>
                <a:rect l="0" t="0" r="r" b="b"/>
                <a:pathLst>
                  <a:path w="87" h="53">
                    <a:moveTo>
                      <a:pt x="77" y="12"/>
                    </a:moveTo>
                    <a:lnTo>
                      <a:pt x="79" y="12"/>
                    </a:lnTo>
                    <a:lnTo>
                      <a:pt x="79" y="13"/>
                    </a:lnTo>
                    <a:lnTo>
                      <a:pt x="79" y="14"/>
                    </a:lnTo>
                    <a:lnTo>
                      <a:pt x="80" y="15"/>
                    </a:lnTo>
                    <a:lnTo>
                      <a:pt x="81" y="16"/>
                    </a:lnTo>
                    <a:lnTo>
                      <a:pt x="82" y="16"/>
                    </a:lnTo>
                    <a:lnTo>
                      <a:pt x="83" y="17"/>
                    </a:lnTo>
                    <a:lnTo>
                      <a:pt x="83" y="18"/>
                    </a:lnTo>
                    <a:lnTo>
                      <a:pt x="83" y="19"/>
                    </a:lnTo>
                    <a:lnTo>
                      <a:pt x="83" y="20"/>
                    </a:lnTo>
                    <a:lnTo>
                      <a:pt x="82" y="21"/>
                    </a:lnTo>
                    <a:lnTo>
                      <a:pt x="82" y="21"/>
                    </a:lnTo>
                    <a:lnTo>
                      <a:pt x="81" y="21"/>
                    </a:lnTo>
                    <a:lnTo>
                      <a:pt x="82" y="22"/>
                    </a:lnTo>
                    <a:lnTo>
                      <a:pt x="81" y="23"/>
                    </a:lnTo>
                    <a:lnTo>
                      <a:pt x="82" y="24"/>
                    </a:lnTo>
                    <a:lnTo>
                      <a:pt x="81" y="25"/>
                    </a:lnTo>
                    <a:lnTo>
                      <a:pt x="81" y="26"/>
                    </a:lnTo>
                    <a:lnTo>
                      <a:pt x="80" y="27"/>
                    </a:lnTo>
                    <a:lnTo>
                      <a:pt x="82" y="26"/>
                    </a:lnTo>
                    <a:lnTo>
                      <a:pt x="82" y="26"/>
                    </a:lnTo>
                    <a:lnTo>
                      <a:pt x="83" y="27"/>
                    </a:lnTo>
                    <a:lnTo>
                      <a:pt x="83" y="27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3" y="29"/>
                    </a:lnTo>
                    <a:lnTo>
                      <a:pt x="84" y="30"/>
                    </a:lnTo>
                    <a:lnTo>
                      <a:pt x="85" y="31"/>
                    </a:lnTo>
                    <a:lnTo>
                      <a:pt x="85" y="32"/>
                    </a:lnTo>
                    <a:lnTo>
                      <a:pt x="86" y="33"/>
                    </a:lnTo>
                    <a:lnTo>
                      <a:pt x="86" y="34"/>
                    </a:lnTo>
                    <a:lnTo>
                      <a:pt x="86" y="35"/>
                    </a:lnTo>
                    <a:lnTo>
                      <a:pt x="87" y="36"/>
                    </a:lnTo>
                    <a:lnTo>
                      <a:pt x="87" y="38"/>
                    </a:lnTo>
                    <a:lnTo>
                      <a:pt x="87" y="40"/>
                    </a:lnTo>
                    <a:lnTo>
                      <a:pt x="87" y="41"/>
                    </a:lnTo>
                    <a:lnTo>
                      <a:pt x="87" y="42"/>
                    </a:lnTo>
                    <a:lnTo>
                      <a:pt x="87" y="42"/>
                    </a:lnTo>
                    <a:lnTo>
                      <a:pt x="85" y="43"/>
                    </a:lnTo>
                    <a:lnTo>
                      <a:pt x="84" y="43"/>
                    </a:lnTo>
                    <a:lnTo>
                      <a:pt x="83" y="44"/>
                    </a:lnTo>
                    <a:lnTo>
                      <a:pt x="82" y="45"/>
                    </a:lnTo>
                    <a:lnTo>
                      <a:pt x="81" y="46"/>
                    </a:lnTo>
                    <a:lnTo>
                      <a:pt x="81" y="47"/>
                    </a:lnTo>
                    <a:lnTo>
                      <a:pt x="80" y="48"/>
                    </a:lnTo>
                    <a:lnTo>
                      <a:pt x="80" y="50"/>
                    </a:lnTo>
                    <a:lnTo>
                      <a:pt x="79" y="50"/>
                    </a:lnTo>
                    <a:lnTo>
                      <a:pt x="78" y="50"/>
                    </a:lnTo>
                    <a:lnTo>
                      <a:pt x="76" y="50"/>
                    </a:lnTo>
                    <a:lnTo>
                      <a:pt x="75" y="49"/>
                    </a:lnTo>
                    <a:lnTo>
                      <a:pt x="73" y="49"/>
                    </a:lnTo>
                    <a:lnTo>
                      <a:pt x="72" y="50"/>
                    </a:lnTo>
                    <a:lnTo>
                      <a:pt x="71" y="51"/>
                    </a:lnTo>
                    <a:lnTo>
                      <a:pt x="70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8" y="53"/>
                    </a:lnTo>
                    <a:lnTo>
                      <a:pt x="66" y="52"/>
                    </a:lnTo>
                    <a:lnTo>
                      <a:pt x="65" y="52"/>
                    </a:lnTo>
                    <a:lnTo>
                      <a:pt x="64" y="50"/>
                    </a:lnTo>
                    <a:lnTo>
                      <a:pt x="63" y="48"/>
                    </a:lnTo>
                    <a:lnTo>
                      <a:pt x="61" y="47"/>
                    </a:lnTo>
                    <a:lnTo>
                      <a:pt x="59" y="45"/>
                    </a:lnTo>
                    <a:lnTo>
                      <a:pt x="57" y="43"/>
                    </a:lnTo>
                    <a:lnTo>
                      <a:pt x="55" y="42"/>
                    </a:lnTo>
                    <a:lnTo>
                      <a:pt x="52" y="42"/>
                    </a:lnTo>
                    <a:lnTo>
                      <a:pt x="50" y="41"/>
                    </a:lnTo>
                    <a:lnTo>
                      <a:pt x="48" y="39"/>
                    </a:lnTo>
                    <a:lnTo>
                      <a:pt x="48" y="36"/>
                    </a:lnTo>
                    <a:lnTo>
                      <a:pt x="47" y="37"/>
                    </a:lnTo>
                    <a:lnTo>
                      <a:pt x="46" y="37"/>
                    </a:lnTo>
                    <a:lnTo>
                      <a:pt x="44" y="39"/>
                    </a:lnTo>
                    <a:lnTo>
                      <a:pt x="42" y="39"/>
                    </a:lnTo>
                    <a:lnTo>
                      <a:pt x="40" y="39"/>
                    </a:lnTo>
                    <a:lnTo>
                      <a:pt x="39" y="40"/>
                    </a:lnTo>
                    <a:lnTo>
                      <a:pt x="38" y="39"/>
                    </a:lnTo>
                    <a:lnTo>
                      <a:pt x="36" y="38"/>
                    </a:lnTo>
                    <a:lnTo>
                      <a:pt x="33" y="38"/>
                    </a:lnTo>
                    <a:lnTo>
                      <a:pt x="31" y="39"/>
                    </a:lnTo>
                    <a:lnTo>
                      <a:pt x="29" y="38"/>
                    </a:lnTo>
                    <a:lnTo>
                      <a:pt x="28" y="37"/>
                    </a:lnTo>
                    <a:lnTo>
                      <a:pt x="27" y="38"/>
                    </a:lnTo>
                    <a:lnTo>
                      <a:pt x="25" y="38"/>
                    </a:lnTo>
                    <a:lnTo>
                      <a:pt x="25" y="38"/>
                    </a:lnTo>
                    <a:lnTo>
                      <a:pt x="24" y="37"/>
                    </a:lnTo>
                    <a:lnTo>
                      <a:pt x="23" y="37"/>
                    </a:lnTo>
                    <a:lnTo>
                      <a:pt x="22" y="37"/>
                    </a:lnTo>
                    <a:lnTo>
                      <a:pt x="21" y="37"/>
                    </a:lnTo>
                    <a:lnTo>
                      <a:pt x="17" y="37"/>
                    </a:lnTo>
                    <a:lnTo>
                      <a:pt x="14" y="36"/>
                    </a:lnTo>
                    <a:lnTo>
                      <a:pt x="10" y="38"/>
                    </a:lnTo>
                    <a:lnTo>
                      <a:pt x="7" y="39"/>
                    </a:lnTo>
                    <a:lnTo>
                      <a:pt x="5" y="40"/>
                    </a:lnTo>
                    <a:lnTo>
                      <a:pt x="3" y="42"/>
                    </a:lnTo>
                    <a:lnTo>
                      <a:pt x="3" y="44"/>
                    </a:lnTo>
                    <a:lnTo>
                      <a:pt x="0" y="44"/>
                    </a:lnTo>
                    <a:lnTo>
                      <a:pt x="0" y="43"/>
                    </a:lnTo>
                    <a:lnTo>
                      <a:pt x="0" y="35"/>
                    </a:lnTo>
                    <a:lnTo>
                      <a:pt x="0" y="32"/>
                    </a:lnTo>
                    <a:lnTo>
                      <a:pt x="1" y="30"/>
                    </a:lnTo>
                    <a:lnTo>
                      <a:pt x="5" y="27"/>
                    </a:lnTo>
                    <a:lnTo>
                      <a:pt x="5" y="20"/>
                    </a:lnTo>
                    <a:lnTo>
                      <a:pt x="6" y="18"/>
                    </a:lnTo>
                    <a:lnTo>
                      <a:pt x="8" y="15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6" y="11"/>
                    </a:lnTo>
                    <a:lnTo>
                      <a:pt x="17" y="10"/>
                    </a:lnTo>
                    <a:lnTo>
                      <a:pt x="18" y="10"/>
                    </a:lnTo>
                    <a:lnTo>
                      <a:pt x="20" y="10"/>
                    </a:lnTo>
                    <a:lnTo>
                      <a:pt x="20" y="12"/>
                    </a:lnTo>
                    <a:lnTo>
                      <a:pt x="23" y="16"/>
                    </a:lnTo>
                    <a:lnTo>
                      <a:pt x="26" y="18"/>
                    </a:lnTo>
                    <a:lnTo>
                      <a:pt x="27" y="22"/>
                    </a:lnTo>
                    <a:lnTo>
                      <a:pt x="27" y="24"/>
                    </a:lnTo>
                    <a:lnTo>
                      <a:pt x="30" y="26"/>
                    </a:lnTo>
                    <a:lnTo>
                      <a:pt x="34" y="26"/>
                    </a:lnTo>
                    <a:lnTo>
                      <a:pt x="39" y="24"/>
                    </a:lnTo>
                    <a:lnTo>
                      <a:pt x="40" y="23"/>
                    </a:lnTo>
                    <a:lnTo>
                      <a:pt x="41" y="20"/>
                    </a:lnTo>
                    <a:lnTo>
                      <a:pt x="41" y="16"/>
                    </a:lnTo>
                    <a:lnTo>
                      <a:pt x="40" y="7"/>
                    </a:lnTo>
                    <a:lnTo>
                      <a:pt x="41" y="5"/>
                    </a:lnTo>
                    <a:lnTo>
                      <a:pt x="41" y="4"/>
                    </a:lnTo>
                    <a:lnTo>
                      <a:pt x="42" y="4"/>
                    </a:lnTo>
                    <a:lnTo>
                      <a:pt x="42" y="3"/>
                    </a:lnTo>
                    <a:lnTo>
                      <a:pt x="44" y="2"/>
                    </a:lnTo>
                    <a:lnTo>
                      <a:pt x="45" y="2"/>
                    </a:lnTo>
                    <a:lnTo>
                      <a:pt x="46" y="1"/>
                    </a:lnTo>
                    <a:lnTo>
                      <a:pt x="47" y="1"/>
                    </a:lnTo>
                    <a:lnTo>
                      <a:pt x="48" y="1"/>
                    </a:lnTo>
                    <a:lnTo>
                      <a:pt x="48" y="1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51" y="0"/>
                    </a:lnTo>
                    <a:lnTo>
                      <a:pt x="51" y="1"/>
                    </a:lnTo>
                    <a:lnTo>
                      <a:pt x="52" y="1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3" y="1"/>
                    </a:lnTo>
                    <a:lnTo>
                      <a:pt x="54" y="2"/>
                    </a:lnTo>
                    <a:lnTo>
                      <a:pt x="55" y="2"/>
                    </a:lnTo>
                    <a:lnTo>
                      <a:pt x="56" y="3"/>
                    </a:lnTo>
                    <a:lnTo>
                      <a:pt x="57" y="3"/>
                    </a:lnTo>
                    <a:lnTo>
                      <a:pt x="58" y="3"/>
                    </a:lnTo>
                    <a:lnTo>
                      <a:pt x="59" y="4"/>
                    </a:lnTo>
                    <a:lnTo>
                      <a:pt x="60" y="5"/>
                    </a:lnTo>
                    <a:lnTo>
                      <a:pt x="61" y="5"/>
                    </a:lnTo>
                    <a:lnTo>
                      <a:pt x="61" y="6"/>
                    </a:lnTo>
                    <a:lnTo>
                      <a:pt x="62" y="6"/>
                    </a:lnTo>
                    <a:lnTo>
                      <a:pt x="63" y="8"/>
                    </a:lnTo>
                    <a:lnTo>
                      <a:pt x="64" y="9"/>
                    </a:lnTo>
                    <a:lnTo>
                      <a:pt x="65" y="11"/>
                    </a:lnTo>
                    <a:lnTo>
                      <a:pt x="66" y="11"/>
                    </a:lnTo>
                    <a:lnTo>
                      <a:pt x="67" y="11"/>
                    </a:lnTo>
                    <a:lnTo>
                      <a:pt x="68" y="12"/>
                    </a:lnTo>
                    <a:lnTo>
                      <a:pt x="68" y="12"/>
                    </a:lnTo>
                    <a:lnTo>
                      <a:pt x="69" y="11"/>
                    </a:lnTo>
                    <a:lnTo>
                      <a:pt x="70" y="10"/>
                    </a:lnTo>
                    <a:lnTo>
                      <a:pt x="71" y="11"/>
                    </a:lnTo>
                    <a:lnTo>
                      <a:pt x="71" y="10"/>
                    </a:lnTo>
                    <a:lnTo>
                      <a:pt x="72" y="10"/>
                    </a:lnTo>
                    <a:lnTo>
                      <a:pt x="73" y="11"/>
                    </a:lnTo>
                    <a:lnTo>
                      <a:pt x="74" y="11"/>
                    </a:lnTo>
                    <a:lnTo>
                      <a:pt x="76" y="12"/>
                    </a:lnTo>
                    <a:lnTo>
                      <a:pt x="76" y="12"/>
                    </a:lnTo>
                    <a:lnTo>
                      <a:pt x="77" y="12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86" name="Freeform 586"/>
              <p:cNvSpPr>
                <a:spLocks/>
              </p:cNvSpPr>
              <p:nvPr/>
            </p:nvSpPr>
            <p:spPr bwMode="auto">
              <a:xfrm>
                <a:off x="3434" y="2152"/>
                <a:ext cx="58" cy="46"/>
              </a:xfrm>
              <a:custGeom>
                <a:avLst/>
                <a:gdLst/>
                <a:ahLst/>
                <a:cxnLst>
                  <a:cxn ang="0">
                    <a:pos x="57" y="2"/>
                  </a:cxn>
                  <a:cxn ang="0">
                    <a:pos x="58" y="5"/>
                  </a:cxn>
                  <a:cxn ang="0">
                    <a:pos x="56" y="6"/>
                  </a:cxn>
                  <a:cxn ang="0">
                    <a:pos x="54" y="6"/>
                  </a:cxn>
                  <a:cxn ang="0">
                    <a:pos x="53" y="10"/>
                  </a:cxn>
                  <a:cxn ang="0">
                    <a:pos x="50" y="14"/>
                  </a:cxn>
                  <a:cxn ang="0">
                    <a:pos x="49" y="17"/>
                  </a:cxn>
                  <a:cxn ang="0">
                    <a:pos x="50" y="23"/>
                  </a:cxn>
                  <a:cxn ang="0">
                    <a:pos x="50" y="27"/>
                  </a:cxn>
                  <a:cxn ang="0">
                    <a:pos x="49" y="30"/>
                  </a:cxn>
                  <a:cxn ang="0">
                    <a:pos x="51" y="33"/>
                  </a:cxn>
                  <a:cxn ang="0">
                    <a:pos x="52" y="35"/>
                  </a:cxn>
                  <a:cxn ang="0">
                    <a:pos x="52" y="37"/>
                  </a:cxn>
                  <a:cxn ang="0">
                    <a:pos x="53" y="38"/>
                  </a:cxn>
                  <a:cxn ang="0">
                    <a:pos x="51" y="39"/>
                  </a:cxn>
                  <a:cxn ang="0">
                    <a:pos x="50" y="41"/>
                  </a:cxn>
                  <a:cxn ang="0">
                    <a:pos x="49" y="42"/>
                  </a:cxn>
                  <a:cxn ang="0">
                    <a:pos x="48" y="44"/>
                  </a:cxn>
                  <a:cxn ang="0">
                    <a:pos x="48" y="46"/>
                  </a:cxn>
                  <a:cxn ang="0">
                    <a:pos x="47" y="46"/>
                  </a:cxn>
                  <a:cxn ang="0">
                    <a:pos x="44" y="45"/>
                  </a:cxn>
                  <a:cxn ang="0">
                    <a:pos x="42" y="44"/>
                  </a:cxn>
                  <a:cxn ang="0">
                    <a:pos x="41" y="44"/>
                  </a:cxn>
                  <a:cxn ang="0">
                    <a:pos x="39" y="46"/>
                  </a:cxn>
                  <a:cxn ang="0">
                    <a:pos x="38" y="45"/>
                  </a:cxn>
                  <a:cxn ang="0">
                    <a:pos x="36" y="45"/>
                  </a:cxn>
                  <a:cxn ang="0">
                    <a:pos x="34" y="42"/>
                  </a:cxn>
                  <a:cxn ang="0">
                    <a:pos x="32" y="40"/>
                  </a:cxn>
                  <a:cxn ang="0">
                    <a:pos x="31" y="39"/>
                  </a:cxn>
                  <a:cxn ang="0">
                    <a:pos x="29" y="37"/>
                  </a:cxn>
                  <a:cxn ang="0">
                    <a:pos x="27" y="37"/>
                  </a:cxn>
                  <a:cxn ang="0">
                    <a:pos x="25" y="36"/>
                  </a:cxn>
                  <a:cxn ang="0">
                    <a:pos x="23" y="34"/>
                  </a:cxn>
                  <a:cxn ang="0">
                    <a:pos x="23" y="35"/>
                  </a:cxn>
                  <a:cxn ang="0">
                    <a:pos x="22" y="34"/>
                  </a:cxn>
                  <a:cxn ang="0">
                    <a:pos x="21" y="34"/>
                  </a:cxn>
                  <a:cxn ang="0">
                    <a:pos x="19" y="35"/>
                  </a:cxn>
                  <a:cxn ang="0">
                    <a:pos x="17" y="35"/>
                  </a:cxn>
                  <a:cxn ang="0">
                    <a:pos x="15" y="36"/>
                  </a:cxn>
                  <a:cxn ang="0">
                    <a:pos x="13" y="38"/>
                  </a:cxn>
                  <a:cxn ang="0">
                    <a:pos x="13" y="36"/>
                  </a:cxn>
                  <a:cxn ang="0">
                    <a:pos x="14" y="30"/>
                  </a:cxn>
                  <a:cxn ang="0">
                    <a:pos x="9" y="32"/>
                  </a:cxn>
                  <a:cxn ang="0">
                    <a:pos x="4" y="29"/>
                  </a:cxn>
                  <a:cxn ang="0">
                    <a:pos x="2" y="22"/>
                  </a:cxn>
                  <a:cxn ang="0">
                    <a:pos x="1" y="15"/>
                  </a:cxn>
                  <a:cxn ang="0">
                    <a:pos x="1" y="12"/>
                  </a:cxn>
                  <a:cxn ang="0">
                    <a:pos x="3" y="9"/>
                  </a:cxn>
                  <a:cxn ang="0">
                    <a:pos x="8" y="7"/>
                  </a:cxn>
                  <a:cxn ang="0">
                    <a:pos x="12" y="3"/>
                  </a:cxn>
                  <a:cxn ang="0">
                    <a:pos x="15" y="3"/>
                  </a:cxn>
                  <a:cxn ang="0">
                    <a:pos x="17" y="2"/>
                  </a:cxn>
                  <a:cxn ang="0">
                    <a:pos x="25" y="0"/>
                  </a:cxn>
                  <a:cxn ang="0">
                    <a:pos x="29" y="1"/>
                  </a:cxn>
                  <a:cxn ang="0">
                    <a:pos x="42" y="3"/>
                  </a:cxn>
                  <a:cxn ang="0">
                    <a:pos x="47" y="4"/>
                  </a:cxn>
                  <a:cxn ang="0">
                    <a:pos x="55" y="4"/>
                  </a:cxn>
                  <a:cxn ang="0">
                    <a:pos x="56" y="1"/>
                  </a:cxn>
                </a:cxnLst>
                <a:rect l="0" t="0" r="r" b="b"/>
                <a:pathLst>
                  <a:path w="58" h="46">
                    <a:moveTo>
                      <a:pt x="56" y="1"/>
                    </a:moveTo>
                    <a:lnTo>
                      <a:pt x="57" y="2"/>
                    </a:lnTo>
                    <a:lnTo>
                      <a:pt x="58" y="3"/>
                    </a:lnTo>
                    <a:lnTo>
                      <a:pt x="58" y="5"/>
                    </a:lnTo>
                    <a:lnTo>
                      <a:pt x="57" y="6"/>
                    </a:lnTo>
                    <a:lnTo>
                      <a:pt x="56" y="6"/>
                    </a:lnTo>
                    <a:lnTo>
                      <a:pt x="55" y="6"/>
                    </a:lnTo>
                    <a:lnTo>
                      <a:pt x="54" y="6"/>
                    </a:lnTo>
                    <a:lnTo>
                      <a:pt x="54" y="7"/>
                    </a:lnTo>
                    <a:lnTo>
                      <a:pt x="53" y="10"/>
                    </a:lnTo>
                    <a:lnTo>
                      <a:pt x="52" y="13"/>
                    </a:lnTo>
                    <a:lnTo>
                      <a:pt x="50" y="14"/>
                    </a:lnTo>
                    <a:lnTo>
                      <a:pt x="49" y="15"/>
                    </a:lnTo>
                    <a:lnTo>
                      <a:pt x="49" y="17"/>
                    </a:lnTo>
                    <a:lnTo>
                      <a:pt x="49" y="19"/>
                    </a:lnTo>
                    <a:lnTo>
                      <a:pt x="50" y="23"/>
                    </a:lnTo>
                    <a:lnTo>
                      <a:pt x="50" y="25"/>
                    </a:lnTo>
                    <a:lnTo>
                      <a:pt x="50" y="27"/>
                    </a:lnTo>
                    <a:lnTo>
                      <a:pt x="49" y="28"/>
                    </a:lnTo>
                    <a:lnTo>
                      <a:pt x="49" y="30"/>
                    </a:lnTo>
                    <a:lnTo>
                      <a:pt x="50" y="32"/>
                    </a:lnTo>
                    <a:lnTo>
                      <a:pt x="51" y="33"/>
                    </a:lnTo>
                    <a:lnTo>
                      <a:pt x="52" y="34"/>
                    </a:lnTo>
                    <a:lnTo>
                      <a:pt x="52" y="35"/>
                    </a:lnTo>
                    <a:lnTo>
                      <a:pt x="52" y="35"/>
                    </a:lnTo>
                    <a:lnTo>
                      <a:pt x="52" y="37"/>
                    </a:lnTo>
                    <a:lnTo>
                      <a:pt x="53" y="37"/>
                    </a:lnTo>
                    <a:lnTo>
                      <a:pt x="53" y="38"/>
                    </a:lnTo>
                    <a:lnTo>
                      <a:pt x="52" y="39"/>
                    </a:lnTo>
                    <a:lnTo>
                      <a:pt x="51" y="39"/>
                    </a:lnTo>
                    <a:lnTo>
                      <a:pt x="50" y="40"/>
                    </a:lnTo>
                    <a:lnTo>
                      <a:pt x="50" y="41"/>
                    </a:lnTo>
                    <a:lnTo>
                      <a:pt x="49" y="42"/>
                    </a:lnTo>
                    <a:lnTo>
                      <a:pt x="49" y="42"/>
                    </a:lnTo>
                    <a:lnTo>
                      <a:pt x="48" y="43"/>
                    </a:lnTo>
                    <a:lnTo>
                      <a:pt x="48" y="44"/>
                    </a:lnTo>
                    <a:lnTo>
                      <a:pt x="48" y="45"/>
                    </a:lnTo>
                    <a:lnTo>
                      <a:pt x="48" y="46"/>
                    </a:lnTo>
                    <a:lnTo>
                      <a:pt x="47" y="46"/>
                    </a:lnTo>
                    <a:lnTo>
                      <a:pt x="47" y="46"/>
                    </a:lnTo>
                    <a:lnTo>
                      <a:pt x="45" y="45"/>
                    </a:lnTo>
                    <a:lnTo>
                      <a:pt x="44" y="45"/>
                    </a:lnTo>
                    <a:lnTo>
                      <a:pt x="43" y="44"/>
                    </a:lnTo>
                    <a:lnTo>
                      <a:pt x="42" y="44"/>
                    </a:lnTo>
                    <a:lnTo>
                      <a:pt x="42" y="45"/>
                    </a:lnTo>
                    <a:lnTo>
                      <a:pt x="41" y="44"/>
                    </a:lnTo>
                    <a:lnTo>
                      <a:pt x="40" y="45"/>
                    </a:lnTo>
                    <a:lnTo>
                      <a:pt x="39" y="46"/>
                    </a:lnTo>
                    <a:lnTo>
                      <a:pt x="39" y="46"/>
                    </a:lnTo>
                    <a:lnTo>
                      <a:pt x="38" y="45"/>
                    </a:lnTo>
                    <a:lnTo>
                      <a:pt x="37" y="45"/>
                    </a:lnTo>
                    <a:lnTo>
                      <a:pt x="36" y="45"/>
                    </a:lnTo>
                    <a:lnTo>
                      <a:pt x="35" y="43"/>
                    </a:lnTo>
                    <a:lnTo>
                      <a:pt x="34" y="42"/>
                    </a:lnTo>
                    <a:lnTo>
                      <a:pt x="33" y="40"/>
                    </a:lnTo>
                    <a:lnTo>
                      <a:pt x="32" y="40"/>
                    </a:lnTo>
                    <a:lnTo>
                      <a:pt x="32" y="39"/>
                    </a:lnTo>
                    <a:lnTo>
                      <a:pt x="31" y="39"/>
                    </a:lnTo>
                    <a:lnTo>
                      <a:pt x="30" y="38"/>
                    </a:lnTo>
                    <a:lnTo>
                      <a:pt x="29" y="37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4" y="35"/>
                    </a:lnTo>
                    <a:lnTo>
                      <a:pt x="23" y="34"/>
                    </a:lnTo>
                    <a:lnTo>
                      <a:pt x="23" y="34"/>
                    </a:lnTo>
                    <a:lnTo>
                      <a:pt x="23" y="35"/>
                    </a:lnTo>
                    <a:lnTo>
                      <a:pt x="22" y="35"/>
                    </a:lnTo>
                    <a:lnTo>
                      <a:pt x="22" y="34"/>
                    </a:lnTo>
                    <a:lnTo>
                      <a:pt x="21" y="34"/>
                    </a:lnTo>
                    <a:lnTo>
                      <a:pt x="21" y="34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8" y="35"/>
                    </a:lnTo>
                    <a:lnTo>
                      <a:pt x="17" y="35"/>
                    </a:lnTo>
                    <a:lnTo>
                      <a:pt x="16" y="36"/>
                    </a:lnTo>
                    <a:lnTo>
                      <a:pt x="15" y="36"/>
                    </a:lnTo>
                    <a:lnTo>
                      <a:pt x="13" y="37"/>
                    </a:lnTo>
                    <a:lnTo>
                      <a:pt x="13" y="38"/>
                    </a:lnTo>
                    <a:lnTo>
                      <a:pt x="12" y="38"/>
                    </a:lnTo>
                    <a:lnTo>
                      <a:pt x="13" y="36"/>
                    </a:lnTo>
                    <a:lnTo>
                      <a:pt x="13" y="33"/>
                    </a:lnTo>
                    <a:lnTo>
                      <a:pt x="14" y="30"/>
                    </a:lnTo>
                    <a:lnTo>
                      <a:pt x="12" y="28"/>
                    </a:lnTo>
                    <a:lnTo>
                      <a:pt x="9" y="32"/>
                    </a:lnTo>
                    <a:lnTo>
                      <a:pt x="7" y="30"/>
                    </a:lnTo>
                    <a:lnTo>
                      <a:pt x="4" y="29"/>
                    </a:lnTo>
                    <a:lnTo>
                      <a:pt x="4" y="20"/>
                    </a:lnTo>
                    <a:lnTo>
                      <a:pt x="2" y="22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9"/>
                    </a:lnTo>
                    <a:lnTo>
                      <a:pt x="3" y="9"/>
                    </a:lnTo>
                    <a:lnTo>
                      <a:pt x="8" y="8"/>
                    </a:lnTo>
                    <a:lnTo>
                      <a:pt x="8" y="7"/>
                    </a:lnTo>
                    <a:lnTo>
                      <a:pt x="11" y="5"/>
                    </a:lnTo>
                    <a:lnTo>
                      <a:pt x="12" y="3"/>
                    </a:lnTo>
                    <a:lnTo>
                      <a:pt x="14" y="5"/>
                    </a:lnTo>
                    <a:lnTo>
                      <a:pt x="15" y="3"/>
                    </a:lnTo>
                    <a:lnTo>
                      <a:pt x="17" y="4"/>
                    </a:lnTo>
                    <a:lnTo>
                      <a:pt x="17" y="2"/>
                    </a:lnTo>
                    <a:lnTo>
                      <a:pt x="23" y="4"/>
                    </a:lnTo>
                    <a:lnTo>
                      <a:pt x="25" y="0"/>
                    </a:lnTo>
                    <a:lnTo>
                      <a:pt x="26" y="2"/>
                    </a:lnTo>
                    <a:lnTo>
                      <a:pt x="29" y="1"/>
                    </a:lnTo>
                    <a:lnTo>
                      <a:pt x="36" y="2"/>
                    </a:lnTo>
                    <a:lnTo>
                      <a:pt x="42" y="3"/>
                    </a:lnTo>
                    <a:lnTo>
                      <a:pt x="44" y="5"/>
                    </a:lnTo>
                    <a:lnTo>
                      <a:pt x="47" y="4"/>
                    </a:lnTo>
                    <a:lnTo>
                      <a:pt x="52" y="5"/>
                    </a:lnTo>
                    <a:lnTo>
                      <a:pt x="55" y="4"/>
                    </a:lnTo>
                    <a:lnTo>
                      <a:pt x="56" y="1"/>
                    </a:lnTo>
                    <a:lnTo>
                      <a:pt x="56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87" name="Freeform 587"/>
              <p:cNvSpPr>
                <a:spLocks/>
              </p:cNvSpPr>
              <p:nvPr/>
            </p:nvSpPr>
            <p:spPr bwMode="auto">
              <a:xfrm>
                <a:off x="3434" y="2152"/>
                <a:ext cx="58" cy="46"/>
              </a:xfrm>
              <a:custGeom>
                <a:avLst/>
                <a:gdLst/>
                <a:ahLst/>
                <a:cxnLst>
                  <a:cxn ang="0">
                    <a:pos x="57" y="2"/>
                  </a:cxn>
                  <a:cxn ang="0">
                    <a:pos x="58" y="5"/>
                  </a:cxn>
                  <a:cxn ang="0">
                    <a:pos x="56" y="6"/>
                  </a:cxn>
                  <a:cxn ang="0">
                    <a:pos x="54" y="6"/>
                  </a:cxn>
                  <a:cxn ang="0">
                    <a:pos x="53" y="10"/>
                  </a:cxn>
                  <a:cxn ang="0">
                    <a:pos x="50" y="14"/>
                  </a:cxn>
                  <a:cxn ang="0">
                    <a:pos x="49" y="17"/>
                  </a:cxn>
                  <a:cxn ang="0">
                    <a:pos x="50" y="23"/>
                  </a:cxn>
                  <a:cxn ang="0">
                    <a:pos x="50" y="27"/>
                  </a:cxn>
                  <a:cxn ang="0">
                    <a:pos x="49" y="30"/>
                  </a:cxn>
                  <a:cxn ang="0">
                    <a:pos x="51" y="33"/>
                  </a:cxn>
                  <a:cxn ang="0">
                    <a:pos x="52" y="35"/>
                  </a:cxn>
                  <a:cxn ang="0">
                    <a:pos x="52" y="37"/>
                  </a:cxn>
                  <a:cxn ang="0">
                    <a:pos x="53" y="38"/>
                  </a:cxn>
                  <a:cxn ang="0">
                    <a:pos x="51" y="39"/>
                  </a:cxn>
                  <a:cxn ang="0">
                    <a:pos x="50" y="41"/>
                  </a:cxn>
                  <a:cxn ang="0">
                    <a:pos x="49" y="42"/>
                  </a:cxn>
                  <a:cxn ang="0">
                    <a:pos x="48" y="44"/>
                  </a:cxn>
                  <a:cxn ang="0">
                    <a:pos x="48" y="46"/>
                  </a:cxn>
                  <a:cxn ang="0">
                    <a:pos x="47" y="46"/>
                  </a:cxn>
                  <a:cxn ang="0">
                    <a:pos x="44" y="45"/>
                  </a:cxn>
                  <a:cxn ang="0">
                    <a:pos x="42" y="44"/>
                  </a:cxn>
                  <a:cxn ang="0">
                    <a:pos x="41" y="44"/>
                  </a:cxn>
                  <a:cxn ang="0">
                    <a:pos x="39" y="46"/>
                  </a:cxn>
                  <a:cxn ang="0">
                    <a:pos x="38" y="45"/>
                  </a:cxn>
                  <a:cxn ang="0">
                    <a:pos x="36" y="45"/>
                  </a:cxn>
                  <a:cxn ang="0">
                    <a:pos x="34" y="42"/>
                  </a:cxn>
                  <a:cxn ang="0">
                    <a:pos x="32" y="40"/>
                  </a:cxn>
                  <a:cxn ang="0">
                    <a:pos x="31" y="39"/>
                  </a:cxn>
                  <a:cxn ang="0">
                    <a:pos x="29" y="37"/>
                  </a:cxn>
                  <a:cxn ang="0">
                    <a:pos x="27" y="37"/>
                  </a:cxn>
                  <a:cxn ang="0">
                    <a:pos x="25" y="36"/>
                  </a:cxn>
                  <a:cxn ang="0">
                    <a:pos x="23" y="34"/>
                  </a:cxn>
                  <a:cxn ang="0">
                    <a:pos x="23" y="35"/>
                  </a:cxn>
                  <a:cxn ang="0">
                    <a:pos x="22" y="34"/>
                  </a:cxn>
                  <a:cxn ang="0">
                    <a:pos x="21" y="34"/>
                  </a:cxn>
                  <a:cxn ang="0">
                    <a:pos x="19" y="35"/>
                  </a:cxn>
                  <a:cxn ang="0">
                    <a:pos x="17" y="35"/>
                  </a:cxn>
                  <a:cxn ang="0">
                    <a:pos x="15" y="36"/>
                  </a:cxn>
                  <a:cxn ang="0">
                    <a:pos x="13" y="38"/>
                  </a:cxn>
                  <a:cxn ang="0">
                    <a:pos x="13" y="36"/>
                  </a:cxn>
                  <a:cxn ang="0">
                    <a:pos x="14" y="30"/>
                  </a:cxn>
                  <a:cxn ang="0">
                    <a:pos x="9" y="32"/>
                  </a:cxn>
                  <a:cxn ang="0">
                    <a:pos x="4" y="29"/>
                  </a:cxn>
                  <a:cxn ang="0">
                    <a:pos x="2" y="22"/>
                  </a:cxn>
                  <a:cxn ang="0">
                    <a:pos x="1" y="15"/>
                  </a:cxn>
                  <a:cxn ang="0">
                    <a:pos x="1" y="12"/>
                  </a:cxn>
                  <a:cxn ang="0">
                    <a:pos x="3" y="9"/>
                  </a:cxn>
                  <a:cxn ang="0">
                    <a:pos x="8" y="7"/>
                  </a:cxn>
                  <a:cxn ang="0">
                    <a:pos x="12" y="3"/>
                  </a:cxn>
                  <a:cxn ang="0">
                    <a:pos x="15" y="3"/>
                  </a:cxn>
                  <a:cxn ang="0">
                    <a:pos x="17" y="2"/>
                  </a:cxn>
                  <a:cxn ang="0">
                    <a:pos x="25" y="0"/>
                  </a:cxn>
                  <a:cxn ang="0">
                    <a:pos x="29" y="1"/>
                  </a:cxn>
                  <a:cxn ang="0">
                    <a:pos x="42" y="3"/>
                  </a:cxn>
                  <a:cxn ang="0">
                    <a:pos x="47" y="4"/>
                  </a:cxn>
                  <a:cxn ang="0">
                    <a:pos x="55" y="4"/>
                  </a:cxn>
                  <a:cxn ang="0">
                    <a:pos x="56" y="1"/>
                  </a:cxn>
                </a:cxnLst>
                <a:rect l="0" t="0" r="r" b="b"/>
                <a:pathLst>
                  <a:path w="58" h="46">
                    <a:moveTo>
                      <a:pt x="56" y="1"/>
                    </a:moveTo>
                    <a:lnTo>
                      <a:pt x="57" y="2"/>
                    </a:lnTo>
                    <a:lnTo>
                      <a:pt x="58" y="3"/>
                    </a:lnTo>
                    <a:lnTo>
                      <a:pt x="58" y="5"/>
                    </a:lnTo>
                    <a:lnTo>
                      <a:pt x="57" y="6"/>
                    </a:lnTo>
                    <a:lnTo>
                      <a:pt x="56" y="6"/>
                    </a:lnTo>
                    <a:lnTo>
                      <a:pt x="55" y="6"/>
                    </a:lnTo>
                    <a:lnTo>
                      <a:pt x="54" y="6"/>
                    </a:lnTo>
                    <a:lnTo>
                      <a:pt x="54" y="7"/>
                    </a:lnTo>
                    <a:lnTo>
                      <a:pt x="53" y="10"/>
                    </a:lnTo>
                    <a:lnTo>
                      <a:pt x="52" y="13"/>
                    </a:lnTo>
                    <a:lnTo>
                      <a:pt x="50" y="14"/>
                    </a:lnTo>
                    <a:lnTo>
                      <a:pt x="49" y="15"/>
                    </a:lnTo>
                    <a:lnTo>
                      <a:pt x="49" y="17"/>
                    </a:lnTo>
                    <a:lnTo>
                      <a:pt x="49" y="19"/>
                    </a:lnTo>
                    <a:lnTo>
                      <a:pt x="50" y="23"/>
                    </a:lnTo>
                    <a:lnTo>
                      <a:pt x="50" y="25"/>
                    </a:lnTo>
                    <a:lnTo>
                      <a:pt x="50" y="27"/>
                    </a:lnTo>
                    <a:lnTo>
                      <a:pt x="49" y="28"/>
                    </a:lnTo>
                    <a:lnTo>
                      <a:pt x="49" y="30"/>
                    </a:lnTo>
                    <a:lnTo>
                      <a:pt x="50" y="32"/>
                    </a:lnTo>
                    <a:lnTo>
                      <a:pt x="51" y="33"/>
                    </a:lnTo>
                    <a:lnTo>
                      <a:pt x="52" y="34"/>
                    </a:lnTo>
                    <a:lnTo>
                      <a:pt x="52" y="35"/>
                    </a:lnTo>
                    <a:lnTo>
                      <a:pt x="52" y="35"/>
                    </a:lnTo>
                    <a:lnTo>
                      <a:pt x="52" y="37"/>
                    </a:lnTo>
                    <a:lnTo>
                      <a:pt x="53" y="37"/>
                    </a:lnTo>
                    <a:lnTo>
                      <a:pt x="53" y="38"/>
                    </a:lnTo>
                    <a:lnTo>
                      <a:pt x="52" y="39"/>
                    </a:lnTo>
                    <a:lnTo>
                      <a:pt x="51" y="39"/>
                    </a:lnTo>
                    <a:lnTo>
                      <a:pt x="50" y="40"/>
                    </a:lnTo>
                    <a:lnTo>
                      <a:pt x="50" y="41"/>
                    </a:lnTo>
                    <a:lnTo>
                      <a:pt x="49" y="42"/>
                    </a:lnTo>
                    <a:lnTo>
                      <a:pt x="49" y="42"/>
                    </a:lnTo>
                    <a:lnTo>
                      <a:pt x="48" y="43"/>
                    </a:lnTo>
                    <a:lnTo>
                      <a:pt x="48" y="44"/>
                    </a:lnTo>
                    <a:lnTo>
                      <a:pt x="48" y="45"/>
                    </a:lnTo>
                    <a:lnTo>
                      <a:pt x="48" y="46"/>
                    </a:lnTo>
                    <a:lnTo>
                      <a:pt x="47" y="46"/>
                    </a:lnTo>
                    <a:lnTo>
                      <a:pt x="47" y="46"/>
                    </a:lnTo>
                    <a:lnTo>
                      <a:pt x="45" y="45"/>
                    </a:lnTo>
                    <a:lnTo>
                      <a:pt x="44" y="45"/>
                    </a:lnTo>
                    <a:lnTo>
                      <a:pt x="43" y="44"/>
                    </a:lnTo>
                    <a:lnTo>
                      <a:pt x="42" y="44"/>
                    </a:lnTo>
                    <a:lnTo>
                      <a:pt x="42" y="45"/>
                    </a:lnTo>
                    <a:lnTo>
                      <a:pt x="41" y="44"/>
                    </a:lnTo>
                    <a:lnTo>
                      <a:pt x="40" y="45"/>
                    </a:lnTo>
                    <a:lnTo>
                      <a:pt x="39" y="46"/>
                    </a:lnTo>
                    <a:lnTo>
                      <a:pt x="39" y="46"/>
                    </a:lnTo>
                    <a:lnTo>
                      <a:pt x="38" y="45"/>
                    </a:lnTo>
                    <a:lnTo>
                      <a:pt x="37" y="45"/>
                    </a:lnTo>
                    <a:lnTo>
                      <a:pt x="36" y="45"/>
                    </a:lnTo>
                    <a:lnTo>
                      <a:pt x="35" y="43"/>
                    </a:lnTo>
                    <a:lnTo>
                      <a:pt x="34" y="42"/>
                    </a:lnTo>
                    <a:lnTo>
                      <a:pt x="33" y="40"/>
                    </a:lnTo>
                    <a:lnTo>
                      <a:pt x="32" y="40"/>
                    </a:lnTo>
                    <a:lnTo>
                      <a:pt x="32" y="39"/>
                    </a:lnTo>
                    <a:lnTo>
                      <a:pt x="31" y="39"/>
                    </a:lnTo>
                    <a:lnTo>
                      <a:pt x="30" y="38"/>
                    </a:lnTo>
                    <a:lnTo>
                      <a:pt x="29" y="37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4" y="35"/>
                    </a:lnTo>
                    <a:lnTo>
                      <a:pt x="23" y="34"/>
                    </a:lnTo>
                    <a:lnTo>
                      <a:pt x="23" y="34"/>
                    </a:lnTo>
                    <a:lnTo>
                      <a:pt x="23" y="35"/>
                    </a:lnTo>
                    <a:lnTo>
                      <a:pt x="22" y="35"/>
                    </a:lnTo>
                    <a:lnTo>
                      <a:pt x="22" y="34"/>
                    </a:lnTo>
                    <a:lnTo>
                      <a:pt x="21" y="34"/>
                    </a:lnTo>
                    <a:lnTo>
                      <a:pt x="21" y="34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8" y="35"/>
                    </a:lnTo>
                    <a:lnTo>
                      <a:pt x="17" y="35"/>
                    </a:lnTo>
                    <a:lnTo>
                      <a:pt x="16" y="36"/>
                    </a:lnTo>
                    <a:lnTo>
                      <a:pt x="15" y="36"/>
                    </a:lnTo>
                    <a:lnTo>
                      <a:pt x="13" y="37"/>
                    </a:lnTo>
                    <a:lnTo>
                      <a:pt x="13" y="38"/>
                    </a:lnTo>
                    <a:lnTo>
                      <a:pt x="12" y="38"/>
                    </a:lnTo>
                    <a:lnTo>
                      <a:pt x="13" y="36"/>
                    </a:lnTo>
                    <a:lnTo>
                      <a:pt x="13" y="33"/>
                    </a:lnTo>
                    <a:lnTo>
                      <a:pt x="14" y="30"/>
                    </a:lnTo>
                    <a:lnTo>
                      <a:pt x="12" y="28"/>
                    </a:lnTo>
                    <a:lnTo>
                      <a:pt x="9" y="32"/>
                    </a:lnTo>
                    <a:lnTo>
                      <a:pt x="7" y="30"/>
                    </a:lnTo>
                    <a:lnTo>
                      <a:pt x="4" y="29"/>
                    </a:lnTo>
                    <a:lnTo>
                      <a:pt x="4" y="20"/>
                    </a:lnTo>
                    <a:lnTo>
                      <a:pt x="2" y="22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9"/>
                    </a:lnTo>
                    <a:lnTo>
                      <a:pt x="3" y="9"/>
                    </a:lnTo>
                    <a:lnTo>
                      <a:pt x="8" y="8"/>
                    </a:lnTo>
                    <a:lnTo>
                      <a:pt x="8" y="7"/>
                    </a:lnTo>
                    <a:lnTo>
                      <a:pt x="11" y="5"/>
                    </a:lnTo>
                    <a:lnTo>
                      <a:pt x="12" y="3"/>
                    </a:lnTo>
                    <a:lnTo>
                      <a:pt x="14" y="5"/>
                    </a:lnTo>
                    <a:lnTo>
                      <a:pt x="15" y="3"/>
                    </a:lnTo>
                    <a:lnTo>
                      <a:pt x="17" y="4"/>
                    </a:lnTo>
                    <a:lnTo>
                      <a:pt x="17" y="2"/>
                    </a:lnTo>
                    <a:lnTo>
                      <a:pt x="23" y="4"/>
                    </a:lnTo>
                    <a:lnTo>
                      <a:pt x="25" y="0"/>
                    </a:lnTo>
                    <a:lnTo>
                      <a:pt x="26" y="2"/>
                    </a:lnTo>
                    <a:lnTo>
                      <a:pt x="29" y="1"/>
                    </a:lnTo>
                    <a:lnTo>
                      <a:pt x="36" y="2"/>
                    </a:lnTo>
                    <a:lnTo>
                      <a:pt x="42" y="3"/>
                    </a:lnTo>
                    <a:lnTo>
                      <a:pt x="44" y="5"/>
                    </a:lnTo>
                    <a:lnTo>
                      <a:pt x="47" y="4"/>
                    </a:lnTo>
                    <a:lnTo>
                      <a:pt x="52" y="5"/>
                    </a:lnTo>
                    <a:lnTo>
                      <a:pt x="55" y="4"/>
                    </a:lnTo>
                    <a:lnTo>
                      <a:pt x="56" y="1"/>
                    </a:lnTo>
                    <a:lnTo>
                      <a:pt x="56" y="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88" name="Freeform 588"/>
              <p:cNvSpPr>
                <a:spLocks/>
              </p:cNvSpPr>
              <p:nvPr/>
            </p:nvSpPr>
            <p:spPr bwMode="auto">
              <a:xfrm>
                <a:off x="3314" y="2408"/>
                <a:ext cx="38" cy="26"/>
              </a:xfrm>
              <a:custGeom>
                <a:avLst/>
                <a:gdLst/>
                <a:ahLst/>
                <a:cxnLst>
                  <a:cxn ang="0">
                    <a:pos x="9" y="8"/>
                  </a:cxn>
                  <a:cxn ang="0">
                    <a:pos x="17" y="5"/>
                  </a:cxn>
                  <a:cxn ang="0">
                    <a:pos x="27" y="3"/>
                  </a:cxn>
                  <a:cxn ang="0">
                    <a:pos x="35" y="0"/>
                  </a:cxn>
                  <a:cxn ang="0">
                    <a:pos x="38" y="7"/>
                  </a:cxn>
                  <a:cxn ang="0">
                    <a:pos x="36" y="6"/>
                  </a:cxn>
                  <a:cxn ang="0">
                    <a:pos x="35" y="7"/>
                  </a:cxn>
                  <a:cxn ang="0">
                    <a:pos x="35" y="9"/>
                  </a:cxn>
                  <a:cxn ang="0">
                    <a:pos x="33" y="9"/>
                  </a:cxn>
                  <a:cxn ang="0">
                    <a:pos x="32" y="11"/>
                  </a:cxn>
                  <a:cxn ang="0">
                    <a:pos x="30" y="11"/>
                  </a:cxn>
                  <a:cxn ang="0">
                    <a:pos x="28" y="12"/>
                  </a:cxn>
                  <a:cxn ang="0">
                    <a:pos x="27" y="13"/>
                  </a:cxn>
                  <a:cxn ang="0">
                    <a:pos x="28" y="15"/>
                  </a:cxn>
                  <a:cxn ang="0">
                    <a:pos x="28" y="16"/>
                  </a:cxn>
                  <a:cxn ang="0">
                    <a:pos x="28" y="18"/>
                  </a:cxn>
                  <a:cxn ang="0">
                    <a:pos x="26" y="19"/>
                  </a:cxn>
                  <a:cxn ang="0">
                    <a:pos x="24" y="19"/>
                  </a:cxn>
                  <a:cxn ang="0">
                    <a:pos x="23" y="20"/>
                  </a:cxn>
                  <a:cxn ang="0">
                    <a:pos x="24" y="21"/>
                  </a:cxn>
                  <a:cxn ang="0">
                    <a:pos x="24" y="22"/>
                  </a:cxn>
                  <a:cxn ang="0">
                    <a:pos x="23" y="23"/>
                  </a:cxn>
                  <a:cxn ang="0">
                    <a:pos x="24" y="25"/>
                  </a:cxn>
                  <a:cxn ang="0">
                    <a:pos x="22" y="25"/>
                  </a:cxn>
                  <a:cxn ang="0">
                    <a:pos x="21" y="25"/>
                  </a:cxn>
                  <a:cxn ang="0">
                    <a:pos x="19" y="24"/>
                  </a:cxn>
                  <a:cxn ang="0">
                    <a:pos x="18" y="25"/>
                  </a:cxn>
                  <a:cxn ang="0">
                    <a:pos x="17" y="25"/>
                  </a:cxn>
                  <a:cxn ang="0">
                    <a:pos x="16" y="23"/>
                  </a:cxn>
                  <a:cxn ang="0">
                    <a:pos x="15" y="22"/>
                  </a:cxn>
                  <a:cxn ang="0">
                    <a:pos x="15" y="22"/>
                  </a:cxn>
                  <a:cxn ang="0">
                    <a:pos x="14" y="22"/>
                  </a:cxn>
                  <a:cxn ang="0">
                    <a:pos x="14" y="24"/>
                  </a:cxn>
                  <a:cxn ang="0">
                    <a:pos x="13" y="24"/>
                  </a:cxn>
                  <a:cxn ang="0">
                    <a:pos x="11" y="24"/>
                  </a:cxn>
                  <a:cxn ang="0">
                    <a:pos x="9" y="25"/>
                  </a:cxn>
                  <a:cxn ang="0">
                    <a:pos x="8" y="24"/>
                  </a:cxn>
                  <a:cxn ang="0">
                    <a:pos x="7" y="25"/>
                  </a:cxn>
                  <a:cxn ang="0">
                    <a:pos x="6" y="25"/>
                  </a:cxn>
                  <a:cxn ang="0">
                    <a:pos x="5" y="25"/>
                  </a:cxn>
                  <a:cxn ang="0">
                    <a:pos x="2" y="25"/>
                  </a:cxn>
                  <a:cxn ang="0">
                    <a:pos x="6" y="21"/>
                  </a:cxn>
                  <a:cxn ang="0">
                    <a:pos x="3" y="16"/>
                  </a:cxn>
                  <a:cxn ang="0">
                    <a:pos x="2" y="12"/>
                  </a:cxn>
                  <a:cxn ang="0">
                    <a:pos x="3" y="8"/>
                  </a:cxn>
                </a:cxnLst>
                <a:rect l="0" t="0" r="r" b="b"/>
                <a:pathLst>
                  <a:path w="38" h="26">
                    <a:moveTo>
                      <a:pt x="3" y="7"/>
                    </a:moveTo>
                    <a:lnTo>
                      <a:pt x="8" y="7"/>
                    </a:lnTo>
                    <a:lnTo>
                      <a:pt x="9" y="8"/>
                    </a:lnTo>
                    <a:lnTo>
                      <a:pt x="12" y="8"/>
                    </a:lnTo>
                    <a:lnTo>
                      <a:pt x="14" y="9"/>
                    </a:lnTo>
                    <a:lnTo>
                      <a:pt x="17" y="5"/>
                    </a:lnTo>
                    <a:lnTo>
                      <a:pt x="20" y="4"/>
                    </a:lnTo>
                    <a:lnTo>
                      <a:pt x="25" y="5"/>
                    </a:lnTo>
                    <a:lnTo>
                      <a:pt x="27" y="3"/>
                    </a:lnTo>
                    <a:lnTo>
                      <a:pt x="31" y="4"/>
                    </a:lnTo>
                    <a:lnTo>
                      <a:pt x="31" y="1"/>
                    </a:lnTo>
                    <a:lnTo>
                      <a:pt x="35" y="0"/>
                    </a:lnTo>
                    <a:lnTo>
                      <a:pt x="36" y="5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37" y="6"/>
                    </a:lnTo>
                    <a:lnTo>
                      <a:pt x="36" y="6"/>
                    </a:lnTo>
                    <a:lnTo>
                      <a:pt x="35" y="6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5" y="8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4" y="9"/>
                    </a:lnTo>
                    <a:lnTo>
                      <a:pt x="33" y="9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1" y="11"/>
                    </a:lnTo>
                    <a:lnTo>
                      <a:pt x="30" y="11"/>
                    </a:lnTo>
                    <a:lnTo>
                      <a:pt x="30" y="11"/>
                    </a:lnTo>
                    <a:lnTo>
                      <a:pt x="29" y="11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7" y="12"/>
                    </a:lnTo>
                    <a:lnTo>
                      <a:pt x="27" y="13"/>
                    </a:lnTo>
                    <a:lnTo>
                      <a:pt x="27" y="13"/>
                    </a:lnTo>
                    <a:lnTo>
                      <a:pt x="27" y="14"/>
                    </a:lnTo>
                    <a:lnTo>
                      <a:pt x="27" y="14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16"/>
                    </a:lnTo>
                    <a:lnTo>
                      <a:pt x="28" y="16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26" y="19"/>
                    </a:lnTo>
                    <a:lnTo>
                      <a:pt x="26" y="19"/>
                    </a:lnTo>
                    <a:lnTo>
                      <a:pt x="25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20"/>
                    </a:lnTo>
                    <a:lnTo>
                      <a:pt x="23" y="20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3" y="22"/>
                    </a:lnTo>
                    <a:lnTo>
                      <a:pt x="23" y="23"/>
                    </a:lnTo>
                    <a:lnTo>
                      <a:pt x="23" y="23"/>
                    </a:lnTo>
                    <a:lnTo>
                      <a:pt x="23" y="24"/>
                    </a:lnTo>
                    <a:lnTo>
                      <a:pt x="24" y="25"/>
                    </a:lnTo>
                    <a:lnTo>
                      <a:pt x="23" y="25"/>
                    </a:lnTo>
                    <a:lnTo>
                      <a:pt x="23" y="25"/>
                    </a:lnTo>
                    <a:lnTo>
                      <a:pt x="22" y="25"/>
                    </a:lnTo>
                    <a:lnTo>
                      <a:pt x="22" y="26"/>
                    </a:lnTo>
                    <a:lnTo>
                      <a:pt x="21" y="25"/>
                    </a:lnTo>
                    <a:lnTo>
                      <a:pt x="21" y="25"/>
                    </a:lnTo>
                    <a:lnTo>
                      <a:pt x="20" y="25"/>
                    </a:lnTo>
                    <a:lnTo>
                      <a:pt x="20" y="25"/>
                    </a:lnTo>
                    <a:lnTo>
                      <a:pt x="19" y="24"/>
                    </a:lnTo>
                    <a:lnTo>
                      <a:pt x="19" y="24"/>
                    </a:lnTo>
                    <a:lnTo>
                      <a:pt x="19" y="24"/>
                    </a:lnTo>
                    <a:lnTo>
                      <a:pt x="18" y="25"/>
                    </a:lnTo>
                    <a:lnTo>
                      <a:pt x="18" y="25"/>
                    </a:lnTo>
                    <a:lnTo>
                      <a:pt x="17" y="25"/>
                    </a:lnTo>
                    <a:lnTo>
                      <a:pt x="17" y="25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16" y="23"/>
                    </a:lnTo>
                    <a:lnTo>
                      <a:pt x="16" y="23"/>
                    </a:lnTo>
                    <a:lnTo>
                      <a:pt x="16" y="23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4" y="23"/>
                    </a:lnTo>
                    <a:lnTo>
                      <a:pt x="14" y="23"/>
                    </a:lnTo>
                    <a:lnTo>
                      <a:pt x="14" y="24"/>
                    </a:lnTo>
                    <a:lnTo>
                      <a:pt x="13" y="24"/>
                    </a:lnTo>
                    <a:lnTo>
                      <a:pt x="13" y="24"/>
                    </a:lnTo>
                    <a:lnTo>
                      <a:pt x="13" y="24"/>
                    </a:lnTo>
                    <a:lnTo>
                      <a:pt x="13" y="25"/>
                    </a:lnTo>
                    <a:lnTo>
                      <a:pt x="11" y="25"/>
                    </a:lnTo>
                    <a:lnTo>
                      <a:pt x="11" y="24"/>
                    </a:lnTo>
                    <a:lnTo>
                      <a:pt x="10" y="25"/>
                    </a:lnTo>
                    <a:lnTo>
                      <a:pt x="9" y="25"/>
                    </a:lnTo>
                    <a:lnTo>
                      <a:pt x="9" y="25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7" y="2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4" y="25"/>
                    </a:lnTo>
                    <a:lnTo>
                      <a:pt x="2" y="25"/>
                    </a:lnTo>
                    <a:lnTo>
                      <a:pt x="5" y="24"/>
                    </a:lnTo>
                    <a:lnTo>
                      <a:pt x="5" y="23"/>
                    </a:lnTo>
                    <a:lnTo>
                      <a:pt x="6" y="21"/>
                    </a:lnTo>
                    <a:lnTo>
                      <a:pt x="4" y="20"/>
                    </a:lnTo>
                    <a:lnTo>
                      <a:pt x="2" y="19"/>
                    </a:lnTo>
                    <a:lnTo>
                      <a:pt x="3" y="16"/>
                    </a:lnTo>
                    <a:lnTo>
                      <a:pt x="1" y="15"/>
                    </a:lnTo>
                    <a:lnTo>
                      <a:pt x="3" y="13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3" y="8"/>
                    </a:lnTo>
                    <a:lnTo>
                      <a:pt x="3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89" name="Freeform 589"/>
              <p:cNvSpPr>
                <a:spLocks/>
              </p:cNvSpPr>
              <p:nvPr/>
            </p:nvSpPr>
            <p:spPr bwMode="auto">
              <a:xfrm>
                <a:off x="3314" y="2408"/>
                <a:ext cx="38" cy="26"/>
              </a:xfrm>
              <a:custGeom>
                <a:avLst/>
                <a:gdLst/>
                <a:ahLst/>
                <a:cxnLst>
                  <a:cxn ang="0">
                    <a:pos x="9" y="8"/>
                  </a:cxn>
                  <a:cxn ang="0">
                    <a:pos x="17" y="5"/>
                  </a:cxn>
                  <a:cxn ang="0">
                    <a:pos x="27" y="3"/>
                  </a:cxn>
                  <a:cxn ang="0">
                    <a:pos x="35" y="0"/>
                  </a:cxn>
                  <a:cxn ang="0">
                    <a:pos x="38" y="7"/>
                  </a:cxn>
                  <a:cxn ang="0">
                    <a:pos x="36" y="6"/>
                  </a:cxn>
                  <a:cxn ang="0">
                    <a:pos x="35" y="7"/>
                  </a:cxn>
                  <a:cxn ang="0">
                    <a:pos x="35" y="9"/>
                  </a:cxn>
                  <a:cxn ang="0">
                    <a:pos x="33" y="9"/>
                  </a:cxn>
                  <a:cxn ang="0">
                    <a:pos x="32" y="11"/>
                  </a:cxn>
                  <a:cxn ang="0">
                    <a:pos x="30" y="11"/>
                  </a:cxn>
                  <a:cxn ang="0">
                    <a:pos x="28" y="12"/>
                  </a:cxn>
                  <a:cxn ang="0">
                    <a:pos x="27" y="13"/>
                  </a:cxn>
                  <a:cxn ang="0">
                    <a:pos x="28" y="15"/>
                  </a:cxn>
                  <a:cxn ang="0">
                    <a:pos x="28" y="16"/>
                  </a:cxn>
                  <a:cxn ang="0">
                    <a:pos x="28" y="18"/>
                  </a:cxn>
                  <a:cxn ang="0">
                    <a:pos x="26" y="19"/>
                  </a:cxn>
                  <a:cxn ang="0">
                    <a:pos x="24" y="19"/>
                  </a:cxn>
                  <a:cxn ang="0">
                    <a:pos x="23" y="20"/>
                  </a:cxn>
                  <a:cxn ang="0">
                    <a:pos x="24" y="21"/>
                  </a:cxn>
                  <a:cxn ang="0">
                    <a:pos x="24" y="22"/>
                  </a:cxn>
                  <a:cxn ang="0">
                    <a:pos x="23" y="23"/>
                  </a:cxn>
                  <a:cxn ang="0">
                    <a:pos x="24" y="25"/>
                  </a:cxn>
                  <a:cxn ang="0">
                    <a:pos x="22" y="25"/>
                  </a:cxn>
                  <a:cxn ang="0">
                    <a:pos x="21" y="25"/>
                  </a:cxn>
                  <a:cxn ang="0">
                    <a:pos x="19" y="24"/>
                  </a:cxn>
                  <a:cxn ang="0">
                    <a:pos x="18" y="25"/>
                  </a:cxn>
                  <a:cxn ang="0">
                    <a:pos x="17" y="25"/>
                  </a:cxn>
                  <a:cxn ang="0">
                    <a:pos x="16" y="23"/>
                  </a:cxn>
                  <a:cxn ang="0">
                    <a:pos x="15" y="22"/>
                  </a:cxn>
                  <a:cxn ang="0">
                    <a:pos x="15" y="22"/>
                  </a:cxn>
                  <a:cxn ang="0">
                    <a:pos x="14" y="22"/>
                  </a:cxn>
                  <a:cxn ang="0">
                    <a:pos x="14" y="24"/>
                  </a:cxn>
                  <a:cxn ang="0">
                    <a:pos x="13" y="24"/>
                  </a:cxn>
                  <a:cxn ang="0">
                    <a:pos x="11" y="24"/>
                  </a:cxn>
                  <a:cxn ang="0">
                    <a:pos x="9" y="25"/>
                  </a:cxn>
                  <a:cxn ang="0">
                    <a:pos x="8" y="24"/>
                  </a:cxn>
                  <a:cxn ang="0">
                    <a:pos x="7" y="25"/>
                  </a:cxn>
                  <a:cxn ang="0">
                    <a:pos x="6" y="25"/>
                  </a:cxn>
                  <a:cxn ang="0">
                    <a:pos x="5" y="25"/>
                  </a:cxn>
                  <a:cxn ang="0">
                    <a:pos x="2" y="25"/>
                  </a:cxn>
                  <a:cxn ang="0">
                    <a:pos x="6" y="21"/>
                  </a:cxn>
                  <a:cxn ang="0">
                    <a:pos x="3" y="16"/>
                  </a:cxn>
                  <a:cxn ang="0">
                    <a:pos x="2" y="12"/>
                  </a:cxn>
                  <a:cxn ang="0">
                    <a:pos x="3" y="8"/>
                  </a:cxn>
                </a:cxnLst>
                <a:rect l="0" t="0" r="r" b="b"/>
                <a:pathLst>
                  <a:path w="38" h="26">
                    <a:moveTo>
                      <a:pt x="3" y="7"/>
                    </a:moveTo>
                    <a:lnTo>
                      <a:pt x="8" y="7"/>
                    </a:lnTo>
                    <a:lnTo>
                      <a:pt x="9" y="8"/>
                    </a:lnTo>
                    <a:lnTo>
                      <a:pt x="12" y="8"/>
                    </a:lnTo>
                    <a:lnTo>
                      <a:pt x="14" y="9"/>
                    </a:lnTo>
                    <a:lnTo>
                      <a:pt x="17" y="5"/>
                    </a:lnTo>
                    <a:lnTo>
                      <a:pt x="20" y="4"/>
                    </a:lnTo>
                    <a:lnTo>
                      <a:pt x="25" y="5"/>
                    </a:lnTo>
                    <a:lnTo>
                      <a:pt x="27" y="3"/>
                    </a:lnTo>
                    <a:lnTo>
                      <a:pt x="31" y="4"/>
                    </a:lnTo>
                    <a:lnTo>
                      <a:pt x="31" y="1"/>
                    </a:lnTo>
                    <a:lnTo>
                      <a:pt x="35" y="0"/>
                    </a:lnTo>
                    <a:lnTo>
                      <a:pt x="36" y="5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37" y="6"/>
                    </a:lnTo>
                    <a:lnTo>
                      <a:pt x="36" y="6"/>
                    </a:lnTo>
                    <a:lnTo>
                      <a:pt x="35" y="6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5" y="8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4" y="9"/>
                    </a:lnTo>
                    <a:lnTo>
                      <a:pt x="33" y="9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1" y="11"/>
                    </a:lnTo>
                    <a:lnTo>
                      <a:pt x="30" y="11"/>
                    </a:lnTo>
                    <a:lnTo>
                      <a:pt x="30" y="11"/>
                    </a:lnTo>
                    <a:lnTo>
                      <a:pt x="29" y="11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7" y="12"/>
                    </a:lnTo>
                    <a:lnTo>
                      <a:pt x="27" y="13"/>
                    </a:lnTo>
                    <a:lnTo>
                      <a:pt x="27" y="13"/>
                    </a:lnTo>
                    <a:lnTo>
                      <a:pt x="27" y="14"/>
                    </a:lnTo>
                    <a:lnTo>
                      <a:pt x="27" y="14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16"/>
                    </a:lnTo>
                    <a:lnTo>
                      <a:pt x="28" y="16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26" y="19"/>
                    </a:lnTo>
                    <a:lnTo>
                      <a:pt x="26" y="19"/>
                    </a:lnTo>
                    <a:lnTo>
                      <a:pt x="25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20"/>
                    </a:lnTo>
                    <a:lnTo>
                      <a:pt x="23" y="20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3" y="22"/>
                    </a:lnTo>
                    <a:lnTo>
                      <a:pt x="23" y="23"/>
                    </a:lnTo>
                    <a:lnTo>
                      <a:pt x="23" y="23"/>
                    </a:lnTo>
                    <a:lnTo>
                      <a:pt x="23" y="24"/>
                    </a:lnTo>
                    <a:lnTo>
                      <a:pt x="24" y="25"/>
                    </a:lnTo>
                    <a:lnTo>
                      <a:pt x="23" y="25"/>
                    </a:lnTo>
                    <a:lnTo>
                      <a:pt x="23" y="25"/>
                    </a:lnTo>
                    <a:lnTo>
                      <a:pt x="22" y="25"/>
                    </a:lnTo>
                    <a:lnTo>
                      <a:pt x="22" y="26"/>
                    </a:lnTo>
                    <a:lnTo>
                      <a:pt x="21" y="25"/>
                    </a:lnTo>
                    <a:lnTo>
                      <a:pt x="21" y="25"/>
                    </a:lnTo>
                    <a:lnTo>
                      <a:pt x="20" y="25"/>
                    </a:lnTo>
                    <a:lnTo>
                      <a:pt x="20" y="25"/>
                    </a:lnTo>
                    <a:lnTo>
                      <a:pt x="19" y="24"/>
                    </a:lnTo>
                    <a:lnTo>
                      <a:pt x="19" y="24"/>
                    </a:lnTo>
                    <a:lnTo>
                      <a:pt x="19" y="24"/>
                    </a:lnTo>
                    <a:lnTo>
                      <a:pt x="18" y="25"/>
                    </a:lnTo>
                    <a:lnTo>
                      <a:pt x="18" y="25"/>
                    </a:lnTo>
                    <a:lnTo>
                      <a:pt x="17" y="25"/>
                    </a:lnTo>
                    <a:lnTo>
                      <a:pt x="17" y="25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16" y="23"/>
                    </a:lnTo>
                    <a:lnTo>
                      <a:pt x="16" y="23"/>
                    </a:lnTo>
                    <a:lnTo>
                      <a:pt x="16" y="23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4" y="23"/>
                    </a:lnTo>
                    <a:lnTo>
                      <a:pt x="14" y="23"/>
                    </a:lnTo>
                    <a:lnTo>
                      <a:pt x="14" y="24"/>
                    </a:lnTo>
                    <a:lnTo>
                      <a:pt x="13" y="24"/>
                    </a:lnTo>
                    <a:lnTo>
                      <a:pt x="13" y="24"/>
                    </a:lnTo>
                    <a:lnTo>
                      <a:pt x="13" y="24"/>
                    </a:lnTo>
                    <a:lnTo>
                      <a:pt x="13" y="25"/>
                    </a:lnTo>
                    <a:lnTo>
                      <a:pt x="11" y="25"/>
                    </a:lnTo>
                    <a:lnTo>
                      <a:pt x="11" y="24"/>
                    </a:lnTo>
                    <a:lnTo>
                      <a:pt x="10" y="25"/>
                    </a:lnTo>
                    <a:lnTo>
                      <a:pt x="9" y="25"/>
                    </a:lnTo>
                    <a:lnTo>
                      <a:pt x="9" y="25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7" y="2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4" y="25"/>
                    </a:lnTo>
                    <a:lnTo>
                      <a:pt x="2" y="25"/>
                    </a:lnTo>
                    <a:lnTo>
                      <a:pt x="5" y="24"/>
                    </a:lnTo>
                    <a:lnTo>
                      <a:pt x="5" y="23"/>
                    </a:lnTo>
                    <a:lnTo>
                      <a:pt x="6" y="21"/>
                    </a:lnTo>
                    <a:lnTo>
                      <a:pt x="4" y="20"/>
                    </a:lnTo>
                    <a:lnTo>
                      <a:pt x="2" y="19"/>
                    </a:lnTo>
                    <a:lnTo>
                      <a:pt x="3" y="16"/>
                    </a:lnTo>
                    <a:lnTo>
                      <a:pt x="1" y="15"/>
                    </a:lnTo>
                    <a:lnTo>
                      <a:pt x="3" y="13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3" y="8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90" name="Freeform 590"/>
              <p:cNvSpPr>
                <a:spLocks/>
              </p:cNvSpPr>
              <p:nvPr/>
            </p:nvSpPr>
            <p:spPr bwMode="auto">
              <a:xfrm>
                <a:off x="2954" y="2895"/>
                <a:ext cx="34" cy="19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" y="4"/>
                  </a:cxn>
                  <a:cxn ang="0">
                    <a:pos x="7" y="3"/>
                  </a:cxn>
                  <a:cxn ang="0">
                    <a:pos x="11" y="3"/>
                  </a:cxn>
                  <a:cxn ang="0">
                    <a:pos x="13" y="2"/>
                  </a:cxn>
                  <a:cxn ang="0">
                    <a:pos x="16" y="0"/>
                  </a:cxn>
                  <a:cxn ang="0">
                    <a:pos x="22" y="0"/>
                  </a:cxn>
                  <a:cxn ang="0">
                    <a:pos x="34" y="0"/>
                  </a:cxn>
                  <a:cxn ang="0">
                    <a:pos x="34" y="5"/>
                  </a:cxn>
                  <a:cxn ang="0">
                    <a:pos x="34" y="9"/>
                  </a:cxn>
                  <a:cxn ang="0">
                    <a:pos x="33" y="11"/>
                  </a:cxn>
                  <a:cxn ang="0">
                    <a:pos x="31" y="12"/>
                  </a:cxn>
                  <a:cxn ang="0">
                    <a:pos x="29" y="12"/>
                  </a:cxn>
                  <a:cxn ang="0">
                    <a:pos x="27" y="12"/>
                  </a:cxn>
                  <a:cxn ang="0">
                    <a:pos x="24" y="13"/>
                  </a:cxn>
                  <a:cxn ang="0">
                    <a:pos x="20" y="17"/>
                  </a:cxn>
                  <a:cxn ang="0">
                    <a:pos x="18" y="19"/>
                  </a:cxn>
                  <a:cxn ang="0">
                    <a:pos x="18" y="18"/>
                  </a:cxn>
                  <a:cxn ang="0">
                    <a:pos x="17" y="18"/>
                  </a:cxn>
                  <a:cxn ang="0">
                    <a:pos x="14" y="17"/>
                  </a:cxn>
                  <a:cxn ang="0">
                    <a:pos x="13" y="16"/>
                  </a:cxn>
                  <a:cxn ang="0">
                    <a:pos x="14" y="14"/>
                  </a:cxn>
                  <a:cxn ang="0">
                    <a:pos x="16" y="11"/>
                  </a:cxn>
                  <a:cxn ang="0">
                    <a:pos x="17" y="10"/>
                  </a:cxn>
                  <a:cxn ang="0">
                    <a:pos x="17" y="9"/>
                  </a:cxn>
                  <a:cxn ang="0">
                    <a:pos x="15" y="9"/>
                  </a:cxn>
                  <a:cxn ang="0">
                    <a:pos x="12" y="9"/>
                  </a:cxn>
                  <a:cxn ang="0">
                    <a:pos x="10" y="10"/>
                  </a:cxn>
                  <a:cxn ang="0">
                    <a:pos x="9" y="10"/>
                  </a:cxn>
                  <a:cxn ang="0">
                    <a:pos x="6" y="8"/>
                  </a:cxn>
                  <a:cxn ang="0">
                    <a:pos x="4" y="7"/>
                  </a:cxn>
                  <a:cxn ang="0">
                    <a:pos x="3" y="6"/>
                  </a:cxn>
                  <a:cxn ang="0">
                    <a:pos x="2" y="5"/>
                  </a:cxn>
                  <a:cxn ang="0">
                    <a:pos x="0" y="4"/>
                  </a:cxn>
                </a:cxnLst>
                <a:rect l="0" t="0" r="r" b="b"/>
                <a:pathLst>
                  <a:path w="34" h="19">
                    <a:moveTo>
                      <a:pt x="0" y="4"/>
                    </a:moveTo>
                    <a:lnTo>
                      <a:pt x="2" y="4"/>
                    </a:lnTo>
                    <a:lnTo>
                      <a:pt x="7" y="3"/>
                    </a:lnTo>
                    <a:lnTo>
                      <a:pt x="11" y="3"/>
                    </a:lnTo>
                    <a:lnTo>
                      <a:pt x="13" y="2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34" y="0"/>
                    </a:lnTo>
                    <a:lnTo>
                      <a:pt x="34" y="5"/>
                    </a:lnTo>
                    <a:lnTo>
                      <a:pt x="34" y="9"/>
                    </a:lnTo>
                    <a:lnTo>
                      <a:pt x="33" y="11"/>
                    </a:lnTo>
                    <a:lnTo>
                      <a:pt x="31" y="12"/>
                    </a:lnTo>
                    <a:lnTo>
                      <a:pt x="29" y="12"/>
                    </a:lnTo>
                    <a:lnTo>
                      <a:pt x="27" y="12"/>
                    </a:lnTo>
                    <a:lnTo>
                      <a:pt x="24" y="13"/>
                    </a:lnTo>
                    <a:lnTo>
                      <a:pt x="20" y="17"/>
                    </a:lnTo>
                    <a:lnTo>
                      <a:pt x="18" y="19"/>
                    </a:lnTo>
                    <a:lnTo>
                      <a:pt x="18" y="18"/>
                    </a:lnTo>
                    <a:lnTo>
                      <a:pt x="17" y="18"/>
                    </a:lnTo>
                    <a:lnTo>
                      <a:pt x="14" y="17"/>
                    </a:lnTo>
                    <a:lnTo>
                      <a:pt x="13" y="16"/>
                    </a:lnTo>
                    <a:lnTo>
                      <a:pt x="14" y="14"/>
                    </a:lnTo>
                    <a:lnTo>
                      <a:pt x="16" y="11"/>
                    </a:lnTo>
                    <a:lnTo>
                      <a:pt x="17" y="10"/>
                    </a:lnTo>
                    <a:lnTo>
                      <a:pt x="17" y="9"/>
                    </a:lnTo>
                    <a:lnTo>
                      <a:pt x="15" y="9"/>
                    </a:lnTo>
                    <a:lnTo>
                      <a:pt x="12" y="9"/>
                    </a:lnTo>
                    <a:lnTo>
                      <a:pt x="10" y="10"/>
                    </a:lnTo>
                    <a:lnTo>
                      <a:pt x="9" y="10"/>
                    </a:lnTo>
                    <a:lnTo>
                      <a:pt x="6" y="8"/>
                    </a:lnTo>
                    <a:lnTo>
                      <a:pt x="4" y="7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91" name="Freeform 591"/>
              <p:cNvSpPr>
                <a:spLocks/>
              </p:cNvSpPr>
              <p:nvPr/>
            </p:nvSpPr>
            <p:spPr bwMode="auto">
              <a:xfrm>
                <a:off x="2954" y="2895"/>
                <a:ext cx="34" cy="19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" y="4"/>
                  </a:cxn>
                  <a:cxn ang="0">
                    <a:pos x="7" y="3"/>
                  </a:cxn>
                  <a:cxn ang="0">
                    <a:pos x="11" y="3"/>
                  </a:cxn>
                  <a:cxn ang="0">
                    <a:pos x="13" y="2"/>
                  </a:cxn>
                  <a:cxn ang="0">
                    <a:pos x="16" y="0"/>
                  </a:cxn>
                  <a:cxn ang="0">
                    <a:pos x="22" y="0"/>
                  </a:cxn>
                  <a:cxn ang="0">
                    <a:pos x="34" y="0"/>
                  </a:cxn>
                  <a:cxn ang="0">
                    <a:pos x="34" y="5"/>
                  </a:cxn>
                  <a:cxn ang="0">
                    <a:pos x="34" y="9"/>
                  </a:cxn>
                  <a:cxn ang="0">
                    <a:pos x="33" y="11"/>
                  </a:cxn>
                  <a:cxn ang="0">
                    <a:pos x="31" y="12"/>
                  </a:cxn>
                  <a:cxn ang="0">
                    <a:pos x="29" y="12"/>
                  </a:cxn>
                  <a:cxn ang="0">
                    <a:pos x="27" y="12"/>
                  </a:cxn>
                  <a:cxn ang="0">
                    <a:pos x="24" y="13"/>
                  </a:cxn>
                  <a:cxn ang="0">
                    <a:pos x="20" y="17"/>
                  </a:cxn>
                  <a:cxn ang="0">
                    <a:pos x="18" y="19"/>
                  </a:cxn>
                  <a:cxn ang="0">
                    <a:pos x="18" y="18"/>
                  </a:cxn>
                  <a:cxn ang="0">
                    <a:pos x="17" y="18"/>
                  </a:cxn>
                  <a:cxn ang="0">
                    <a:pos x="14" y="17"/>
                  </a:cxn>
                  <a:cxn ang="0">
                    <a:pos x="13" y="16"/>
                  </a:cxn>
                  <a:cxn ang="0">
                    <a:pos x="14" y="14"/>
                  </a:cxn>
                  <a:cxn ang="0">
                    <a:pos x="16" y="11"/>
                  </a:cxn>
                  <a:cxn ang="0">
                    <a:pos x="17" y="10"/>
                  </a:cxn>
                  <a:cxn ang="0">
                    <a:pos x="17" y="9"/>
                  </a:cxn>
                  <a:cxn ang="0">
                    <a:pos x="15" y="9"/>
                  </a:cxn>
                  <a:cxn ang="0">
                    <a:pos x="12" y="9"/>
                  </a:cxn>
                  <a:cxn ang="0">
                    <a:pos x="10" y="10"/>
                  </a:cxn>
                  <a:cxn ang="0">
                    <a:pos x="9" y="10"/>
                  </a:cxn>
                  <a:cxn ang="0">
                    <a:pos x="6" y="8"/>
                  </a:cxn>
                  <a:cxn ang="0">
                    <a:pos x="4" y="7"/>
                  </a:cxn>
                  <a:cxn ang="0">
                    <a:pos x="3" y="6"/>
                  </a:cxn>
                  <a:cxn ang="0">
                    <a:pos x="2" y="5"/>
                  </a:cxn>
                  <a:cxn ang="0">
                    <a:pos x="0" y="4"/>
                  </a:cxn>
                </a:cxnLst>
                <a:rect l="0" t="0" r="r" b="b"/>
                <a:pathLst>
                  <a:path w="34" h="19">
                    <a:moveTo>
                      <a:pt x="0" y="4"/>
                    </a:moveTo>
                    <a:lnTo>
                      <a:pt x="2" y="4"/>
                    </a:lnTo>
                    <a:lnTo>
                      <a:pt x="7" y="3"/>
                    </a:lnTo>
                    <a:lnTo>
                      <a:pt x="11" y="3"/>
                    </a:lnTo>
                    <a:lnTo>
                      <a:pt x="13" y="2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34" y="0"/>
                    </a:lnTo>
                    <a:lnTo>
                      <a:pt x="34" y="5"/>
                    </a:lnTo>
                    <a:lnTo>
                      <a:pt x="34" y="9"/>
                    </a:lnTo>
                    <a:lnTo>
                      <a:pt x="33" y="11"/>
                    </a:lnTo>
                    <a:lnTo>
                      <a:pt x="31" y="12"/>
                    </a:lnTo>
                    <a:lnTo>
                      <a:pt x="29" y="12"/>
                    </a:lnTo>
                    <a:lnTo>
                      <a:pt x="27" y="12"/>
                    </a:lnTo>
                    <a:lnTo>
                      <a:pt x="24" y="13"/>
                    </a:lnTo>
                    <a:lnTo>
                      <a:pt x="20" y="17"/>
                    </a:lnTo>
                    <a:lnTo>
                      <a:pt x="18" y="19"/>
                    </a:lnTo>
                    <a:lnTo>
                      <a:pt x="18" y="18"/>
                    </a:lnTo>
                    <a:lnTo>
                      <a:pt x="17" y="18"/>
                    </a:lnTo>
                    <a:lnTo>
                      <a:pt x="14" y="17"/>
                    </a:lnTo>
                    <a:lnTo>
                      <a:pt x="13" y="16"/>
                    </a:lnTo>
                    <a:lnTo>
                      <a:pt x="14" y="14"/>
                    </a:lnTo>
                    <a:lnTo>
                      <a:pt x="16" y="11"/>
                    </a:lnTo>
                    <a:lnTo>
                      <a:pt x="17" y="10"/>
                    </a:lnTo>
                    <a:lnTo>
                      <a:pt x="17" y="9"/>
                    </a:lnTo>
                    <a:lnTo>
                      <a:pt x="15" y="9"/>
                    </a:lnTo>
                    <a:lnTo>
                      <a:pt x="12" y="9"/>
                    </a:lnTo>
                    <a:lnTo>
                      <a:pt x="10" y="10"/>
                    </a:lnTo>
                    <a:lnTo>
                      <a:pt x="9" y="10"/>
                    </a:lnTo>
                    <a:lnTo>
                      <a:pt x="6" y="8"/>
                    </a:lnTo>
                    <a:lnTo>
                      <a:pt x="4" y="7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92" name="Freeform 592"/>
              <p:cNvSpPr>
                <a:spLocks noEditPoints="1"/>
              </p:cNvSpPr>
              <p:nvPr/>
            </p:nvSpPr>
            <p:spPr bwMode="auto">
              <a:xfrm>
                <a:off x="3231" y="2404"/>
                <a:ext cx="145" cy="169"/>
              </a:xfrm>
              <a:custGeom>
                <a:avLst/>
                <a:gdLst/>
                <a:ahLst/>
                <a:cxnLst>
                  <a:cxn ang="0">
                    <a:pos x="23" y="129"/>
                  </a:cxn>
                  <a:cxn ang="0">
                    <a:pos x="21" y="108"/>
                  </a:cxn>
                  <a:cxn ang="0">
                    <a:pos x="29" y="104"/>
                  </a:cxn>
                  <a:cxn ang="0">
                    <a:pos x="39" y="114"/>
                  </a:cxn>
                  <a:cxn ang="0">
                    <a:pos x="34" y="131"/>
                  </a:cxn>
                  <a:cxn ang="0">
                    <a:pos x="88" y="27"/>
                  </a:cxn>
                  <a:cxn ang="0">
                    <a:pos x="81" y="24"/>
                  </a:cxn>
                  <a:cxn ang="0">
                    <a:pos x="70" y="30"/>
                  </a:cxn>
                  <a:cxn ang="0">
                    <a:pos x="70" y="36"/>
                  </a:cxn>
                  <a:cxn ang="0">
                    <a:pos x="70" y="44"/>
                  </a:cxn>
                  <a:cxn ang="0">
                    <a:pos x="88" y="68"/>
                  </a:cxn>
                  <a:cxn ang="0">
                    <a:pos x="99" y="84"/>
                  </a:cxn>
                  <a:cxn ang="0">
                    <a:pos x="117" y="89"/>
                  </a:cxn>
                  <a:cxn ang="0">
                    <a:pos x="120" y="98"/>
                  </a:cxn>
                  <a:cxn ang="0">
                    <a:pos x="143" y="114"/>
                  </a:cxn>
                  <a:cxn ang="0">
                    <a:pos x="139" y="119"/>
                  </a:cxn>
                  <a:cxn ang="0">
                    <a:pos x="129" y="112"/>
                  </a:cxn>
                  <a:cxn ang="0">
                    <a:pos x="123" y="116"/>
                  </a:cxn>
                  <a:cxn ang="0">
                    <a:pos x="125" y="126"/>
                  </a:cxn>
                  <a:cxn ang="0">
                    <a:pos x="128" y="135"/>
                  </a:cxn>
                  <a:cxn ang="0">
                    <a:pos x="119" y="144"/>
                  </a:cxn>
                  <a:cxn ang="0">
                    <a:pos x="110" y="146"/>
                  </a:cxn>
                  <a:cxn ang="0">
                    <a:pos x="116" y="139"/>
                  </a:cxn>
                  <a:cxn ang="0">
                    <a:pos x="112" y="124"/>
                  </a:cxn>
                  <a:cxn ang="0">
                    <a:pos x="103" y="115"/>
                  </a:cxn>
                  <a:cxn ang="0">
                    <a:pos x="95" y="109"/>
                  </a:cxn>
                  <a:cxn ang="0">
                    <a:pos x="91" y="106"/>
                  </a:cxn>
                  <a:cxn ang="0">
                    <a:pos x="82" y="98"/>
                  </a:cxn>
                  <a:cxn ang="0">
                    <a:pos x="60" y="80"/>
                  </a:cxn>
                  <a:cxn ang="0">
                    <a:pos x="44" y="55"/>
                  </a:cxn>
                  <a:cxn ang="0">
                    <a:pos x="26" y="47"/>
                  </a:cxn>
                  <a:cxn ang="0">
                    <a:pos x="14" y="52"/>
                  </a:cxn>
                  <a:cxn ang="0">
                    <a:pos x="6" y="42"/>
                  </a:cxn>
                  <a:cxn ang="0">
                    <a:pos x="3" y="33"/>
                  </a:cxn>
                  <a:cxn ang="0">
                    <a:pos x="5" y="26"/>
                  </a:cxn>
                  <a:cxn ang="0">
                    <a:pos x="16" y="21"/>
                  </a:cxn>
                  <a:cxn ang="0">
                    <a:pos x="23" y="15"/>
                  </a:cxn>
                  <a:cxn ang="0">
                    <a:pos x="31" y="21"/>
                  </a:cxn>
                  <a:cxn ang="0">
                    <a:pos x="36" y="13"/>
                  </a:cxn>
                  <a:cxn ang="0">
                    <a:pos x="42" y="15"/>
                  </a:cxn>
                  <a:cxn ang="0">
                    <a:pos x="45" y="9"/>
                  </a:cxn>
                  <a:cxn ang="0">
                    <a:pos x="51" y="5"/>
                  </a:cxn>
                  <a:cxn ang="0">
                    <a:pos x="61" y="1"/>
                  </a:cxn>
                  <a:cxn ang="0">
                    <a:pos x="71" y="7"/>
                  </a:cxn>
                  <a:cxn ang="0">
                    <a:pos x="83" y="15"/>
                  </a:cxn>
                  <a:cxn ang="0">
                    <a:pos x="86" y="20"/>
                  </a:cxn>
                  <a:cxn ang="0">
                    <a:pos x="102" y="169"/>
                  </a:cxn>
                  <a:cxn ang="0">
                    <a:pos x="74" y="156"/>
                  </a:cxn>
                  <a:cxn ang="0">
                    <a:pos x="76" y="148"/>
                  </a:cxn>
                  <a:cxn ang="0">
                    <a:pos x="92" y="150"/>
                  </a:cxn>
                  <a:cxn ang="0">
                    <a:pos x="108" y="149"/>
                  </a:cxn>
                  <a:cxn ang="0">
                    <a:pos x="105" y="165"/>
                  </a:cxn>
                </a:cxnLst>
                <a:rect l="0" t="0" r="r" b="b"/>
                <a:pathLst>
                  <a:path w="145" h="169">
                    <a:moveTo>
                      <a:pt x="28" y="135"/>
                    </a:moveTo>
                    <a:lnTo>
                      <a:pt x="27" y="134"/>
                    </a:lnTo>
                    <a:lnTo>
                      <a:pt x="26" y="133"/>
                    </a:lnTo>
                    <a:lnTo>
                      <a:pt x="24" y="131"/>
                    </a:lnTo>
                    <a:lnTo>
                      <a:pt x="23" y="129"/>
                    </a:lnTo>
                    <a:lnTo>
                      <a:pt x="24" y="124"/>
                    </a:lnTo>
                    <a:lnTo>
                      <a:pt x="25" y="119"/>
                    </a:lnTo>
                    <a:lnTo>
                      <a:pt x="24" y="115"/>
                    </a:lnTo>
                    <a:lnTo>
                      <a:pt x="24" y="111"/>
                    </a:lnTo>
                    <a:lnTo>
                      <a:pt x="21" y="108"/>
                    </a:lnTo>
                    <a:lnTo>
                      <a:pt x="20" y="106"/>
                    </a:lnTo>
                    <a:lnTo>
                      <a:pt x="21" y="105"/>
                    </a:lnTo>
                    <a:lnTo>
                      <a:pt x="23" y="105"/>
                    </a:lnTo>
                    <a:lnTo>
                      <a:pt x="27" y="105"/>
                    </a:lnTo>
                    <a:lnTo>
                      <a:pt x="29" y="104"/>
                    </a:lnTo>
                    <a:lnTo>
                      <a:pt x="34" y="100"/>
                    </a:lnTo>
                    <a:lnTo>
                      <a:pt x="37" y="104"/>
                    </a:lnTo>
                    <a:lnTo>
                      <a:pt x="40" y="110"/>
                    </a:lnTo>
                    <a:lnTo>
                      <a:pt x="40" y="112"/>
                    </a:lnTo>
                    <a:lnTo>
                      <a:pt x="39" y="114"/>
                    </a:lnTo>
                    <a:lnTo>
                      <a:pt x="38" y="117"/>
                    </a:lnTo>
                    <a:lnTo>
                      <a:pt x="39" y="123"/>
                    </a:lnTo>
                    <a:lnTo>
                      <a:pt x="38" y="127"/>
                    </a:lnTo>
                    <a:lnTo>
                      <a:pt x="36" y="132"/>
                    </a:lnTo>
                    <a:lnTo>
                      <a:pt x="34" y="131"/>
                    </a:lnTo>
                    <a:lnTo>
                      <a:pt x="31" y="131"/>
                    </a:lnTo>
                    <a:lnTo>
                      <a:pt x="30" y="131"/>
                    </a:lnTo>
                    <a:lnTo>
                      <a:pt x="29" y="133"/>
                    </a:lnTo>
                    <a:lnTo>
                      <a:pt x="28" y="135"/>
                    </a:lnTo>
                    <a:close/>
                    <a:moveTo>
                      <a:pt x="88" y="27"/>
                    </a:moveTo>
                    <a:lnTo>
                      <a:pt x="87" y="24"/>
                    </a:lnTo>
                    <a:lnTo>
                      <a:pt x="85" y="24"/>
                    </a:lnTo>
                    <a:lnTo>
                      <a:pt x="84" y="26"/>
                    </a:lnTo>
                    <a:lnTo>
                      <a:pt x="83" y="25"/>
                    </a:lnTo>
                    <a:lnTo>
                      <a:pt x="81" y="24"/>
                    </a:lnTo>
                    <a:lnTo>
                      <a:pt x="80" y="27"/>
                    </a:lnTo>
                    <a:lnTo>
                      <a:pt x="77" y="27"/>
                    </a:lnTo>
                    <a:lnTo>
                      <a:pt x="72" y="30"/>
                    </a:lnTo>
                    <a:lnTo>
                      <a:pt x="72" y="29"/>
                    </a:lnTo>
                    <a:lnTo>
                      <a:pt x="70" y="30"/>
                    </a:lnTo>
                    <a:lnTo>
                      <a:pt x="70" y="32"/>
                    </a:lnTo>
                    <a:lnTo>
                      <a:pt x="69" y="32"/>
                    </a:lnTo>
                    <a:lnTo>
                      <a:pt x="69" y="33"/>
                    </a:lnTo>
                    <a:lnTo>
                      <a:pt x="70" y="34"/>
                    </a:lnTo>
                    <a:lnTo>
                      <a:pt x="70" y="36"/>
                    </a:lnTo>
                    <a:lnTo>
                      <a:pt x="72" y="37"/>
                    </a:lnTo>
                    <a:lnTo>
                      <a:pt x="73" y="39"/>
                    </a:lnTo>
                    <a:lnTo>
                      <a:pt x="72" y="40"/>
                    </a:lnTo>
                    <a:lnTo>
                      <a:pt x="70" y="42"/>
                    </a:lnTo>
                    <a:lnTo>
                      <a:pt x="70" y="44"/>
                    </a:lnTo>
                    <a:lnTo>
                      <a:pt x="71" y="49"/>
                    </a:lnTo>
                    <a:lnTo>
                      <a:pt x="75" y="55"/>
                    </a:lnTo>
                    <a:lnTo>
                      <a:pt x="86" y="62"/>
                    </a:lnTo>
                    <a:lnTo>
                      <a:pt x="87" y="64"/>
                    </a:lnTo>
                    <a:lnTo>
                      <a:pt x="88" y="68"/>
                    </a:lnTo>
                    <a:lnTo>
                      <a:pt x="90" y="72"/>
                    </a:lnTo>
                    <a:lnTo>
                      <a:pt x="92" y="77"/>
                    </a:lnTo>
                    <a:lnTo>
                      <a:pt x="96" y="81"/>
                    </a:lnTo>
                    <a:lnTo>
                      <a:pt x="97" y="83"/>
                    </a:lnTo>
                    <a:lnTo>
                      <a:pt x="99" y="84"/>
                    </a:lnTo>
                    <a:lnTo>
                      <a:pt x="99" y="86"/>
                    </a:lnTo>
                    <a:lnTo>
                      <a:pt x="102" y="87"/>
                    </a:lnTo>
                    <a:lnTo>
                      <a:pt x="108" y="89"/>
                    </a:lnTo>
                    <a:lnTo>
                      <a:pt x="115" y="88"/>
                    </a:lnTo>
                    <a:lnTo>
                      <a:pt x="117" y="89"/>
                    </a:lnTo>
                    <a:lnTo>
                      <a:pt x="117" y="91"/>
                    </a:lnTo>
                    <a:lnTo>
                      <a:pt x="114" y="92"/>
                    </a:lnTo>
                    <a:lnTo>
                      <a:pt x="113" y="95"/>
                    </a:lnTo>
                    <a:lnTo>
                      <a:pt x="114" y="96"/>
                    </a:lnTo>
                    <a:lnTo>
                      <a:pt x="120" y="98"/>
                    </a:lnTo>
                    <a:lnTo>
                      <a:pt x="126" y="101"/>
                    </a:lnTo>
                    <a:lnTo>
                      <a:pt x="131" y="104"/>
                    </a:lnTo>
                    <a:lnTo>
                      <a:pt x="139" y="109"/>
                    </a:lnTo>
                    <a:lnTo>
                      <a:pt x="139" y="110"/>
                    </a:lnTo>
                    <a:lnTo>
                      <a:pt x="143" y="114"/>
                    </a:lnTo>
                    <a:lnTo>
                      <a:pt x="145" y="117"/>
                    </a:lnTo>
                    <a:lnTo>
                      <a:pt x="144" y="120"/>
                    </a:lnTo>
                    <a:lnTo>
                      <a:pt x="143" y="123"/>
                    </a:lnTo>
                    <a:lnTo>
                      <a:pt x="141" y="121"/>
                    </a:lnTo>
                    <a:lnTo>
                      <a:pt x="139" y="119"/>
                    </a:lnTo>
                    <a:lnTo>
                      <a:pt x="138" y="116"/>
                    </a:lnTo>
                    <a:lnTo>
                      <a:pt x="137" y="115"/>
                    </a:lnTo>
                    <a:lnTo>
                      <a:pt x="134" y="114"/>
                    </a:lnTo>
                    <a:lnTo>
                      <a:pt x="132" y="114"/>
                    </a:lnTo>
                    <a:lnTo>
                      <a:pt x="129" y="112"/>
                    </a:lnTo>
                    <a:lnTo>
                      <a:pt x="130" y="111"/>
                    </a:lnTo>
                    <a:lnTo>
                      <a:pt x="128" y="110"/>
                    </a:lnTo>
                    <a:lnTo>
                      <a:pt x="126" y="111"/>
                    </a:lnTo>
                    <a:lnTo>
                      <a:pt x="125" y="113"/>
                    </a:lnTo>
                    <a:lnTo>
                      <a:pt x="123" y="116"/>
                    </a:lnTo>
                    <a:lnTo>
                      <a:pt x="122" y="117"/>
                    </a:lnTo>
                    <a:lnTo>
                      <a:pt x="122" y="119"/>
                    </a:lnTo>
                    <a:lnTo>
                      <a:pt x="121" y="121"/>
                    </a:lnTo>
                    <a:lnTo>
                      <a:pt x="121" y="123"/>
                    </a:lnTo>
                    <a:lnTo>
                      <a:pt x="125" y="126"/>
                    </a:lnTo>
                    <a:lnTo>
                      <a:pt x="128" y="128"/>
                    </a:lnTo>
                    <a:lnTo>
                      <a:pt x="128" y="130"/>
                    </a:lnTo>
                    <a:lnTo>
                      <a:pt x="128" y="133"/>
                    </a:lnTo>
                    <a:lnTo>
                      <a:pt x="129" y="134"/>
                    </a:lnTo>
                    <a:lnTo>
                      <a:pt x="128" y="135"/>
                    </a:lnTo>
                    <a:lnTo>
                      <a:pt x="124" y="135"/>
                    </a:lnTo>
                    <a:lnTo>
                      <a:pt x="122" y="137"/>
                    </a:lnTo>
                    <a:lnTo>
                      <a:pt x="121" y="138"/>
                    </a:lnTo>
                    <a:lnTo>
                      <a:pt x="122" y="142"/>
                    </a:lnTo>
                    <a:lnTo>
                      <a:pt x="119" y="144"/>
                    </a:lnTo>
                    <a:lnTo>
                      <a:pt x="115" y="150"/>
                    </a:lnTo>
                    <a:lnTo>
                      <a:pt x="112" y="151"/>
                    </a:lnTo>
                    <a:lnTo>
                      <a:pt x="111" y="150"/>
                    </a:lnTo>
                    <a:lnTo>
                      <a:pt x="110" y="149"/>
                    </a:lnTo>
                    <a:lnTo>
                      <a:pt x="110" y="146"/>
                    </a:lnTo>
                    <a:lnTo>
                      <a:pt x="112" y="145"/>
                    </a:lnTo>
                    <a:lnTo>
                      <a:pt x="114" y="141"/>
                    </a:lnTo>
                    <a:lnTo>
                      <a:pt x="112" y="140"/>
                    </a:lnTo>
                    <a:lnTo>
                      <a:pt x="114" y="138"/>
                    </a:lnTo>
                    <a:lnTo>
                      <a:pt x="116" y="139"/>
                    </a:lnTo>
                    <a:lnTo>
                      <a:pt x="117" y="137"/>
                    </a:lnTo>
                    <a:lnTo>
                      <a:pt x="117" y="135"/>
                    </a:lnTo>
                    <a:lnTo>
                      <a:pt x="116" y="134"/>
                    </a:lnTo>
                    <a:lnTo>
                      <a:pt x="114" y="128"/>
                    </a:lnTo>
                    <a:lnTo>
                      <a:pt x="112" y="124"/>
                    </a:lnTo>
                    <a:lnTo>
                      <a:pt x="112" y="120"/>
                    </a:lnTo>
                    <a:lnTo>
                      <a:pt x="111" y="117"/>
                    </a:lnTo>
                    <a:lnTo>
                      <a:pt x="109" y="117"/>
                    </a:lnTo>
                    <a:lnTo>
                      <a:pt x="108" y="119"/>
                    </a:lnTo>
                    <a:lnTo>
                      <a:pt x="103" y="115"/>
                    </a:lnTo>
                    <a:lnTo>
                      <a:pt x="101" y="115"/>
                    </a:lnTo>
                    <a:lnTo>
                      <a:pt x="102" y="113"/>
                    </a:lnTo>
                    <a:lnTo>
                      <a:pt x="102" y="110"/>
                    </a:lnTo>
                    <a:lnTo>
                      <a:pt x="99" y="107"/>
                    </a:lnTo>
                    <a:lnTo>
                      <a:pt x="95" y="109"/>
                    </a:lnTo>
                    <a:lnTo>
                      <a:pt x="95" y="108"/>
                    </a:lnTo>
                    <a:lnTo>
                      <a:pt x="97" y="107"/>
                    </a:lnTo>
                    <a:lnTo>
                      <a:pt x="95" y="105"/>
                    </a:lnTo>
                    <a:lnTo>
                      <a:pt x="94" y="105"/>
                    </a:lnTo>
                    <a:lnTo>
                      <a:pt x="91" y="106"/>
                    </a:lnTo>
                    <a:lnTo>
                      <a:pt x="90" y="103"/>
                    </a:lnTo>
                    <a:lnTo>
                      <a:pt x="89" y="101"/>
                    </a:lnTo>
                    <a:lnTo>
                      <a:pt x="88" y="100"/>
                    </a:lnTo>
                    <a:lnTo>
                      <a:pt x="85" y="98"/>
                    </a:lnTo>
                    <a:lnTo>
                      <a:pt x="82" y="98"/>
                    </a:lnTo>
                    <a:lnTo>
                      <a:pt x="78" y="97"/>
                    </a:lnTo>
                    <a:lnTo>
                      <a:pt x="74" y="94"/>
                    </a:lnTo>
                    <a:lnTo>
                      <a:pt x="71" y="91"/>
                    </a:lnTo>
                    <a:lnTo>
                      <a:pt x="66" y="86"/>
                    </a:lnTo>
                    <a:lnTo>
                      <a:pt x="60" y="80"/>
                    </a:lnTo>
                    <a:lnTo>
                      <a:pt x="56" y="78"/>
                    </a:lnTo>
                    <a:lnTo>
                      <a:pt x="51" y="73"/>
                    </a:lnTo>
                    <a:lnTo>
                      <a:pt x="48" y="66"/>
                    </a:lnTo>
                    <a:lnTo>
                      <a:pt x="46" y="59"/>
                    </a:lnTo>
                    <a:lnTo>
                      <a:pt x="44" y="55"/>
                    </a:lnTo>
                    <a:lnTo>
                      <a:pt x="41" y="52"/>
                    </a:lnTo>
                    <a:lnTo>
                      <a:pt x="39" y="50"/>
                    </a:lnTo>
                    <a:lnTo>
                      <a:pt x="32" y="47"/>
                    </a:lnTo>
                    <a:lnTo>
                      <a:pt x="29" y="46"/>
                    </a:lnTo>
                    <a:lnTo>
                      <a:pt x="26" y="47"/>
                    </a:lnTo>
                    <a:lnTo>
                      <a:pt x="21" y="52"/>
                    </a:lnTo>
                    <a:lnTo>
                      <a:pt x="18" y="54"/>
                    </a:lnTo>
                    <a:lnTo>
                      <a:pt x="15" y="56"/>
                    </a:lnTo>
                    <a:lnTo>
                      <a:pt x="13" y="56"/>
                    </a:lnTo>
                    <a:lnTo>
                      <a:pt x="14" y="52"/>
                    </a:lnTo>
                    <a:lnTo>
                      <a:pt x="14" y="50"/>
                    </a:lnTo>
                    <a:lnTo>
                      <a:pt x="9" y="51"/>
                    </a:lnTo>
                    <a:lnTo>
                      <a:pt x="5" y="48"/>
                    </a:lnTo>
                    <a:lnTo>
                      <a:pt x="4" y="44"/>
                    </a:lnTo>
                    <a:lnTo>
                      <a:pt x="6" y="42"/>
                    </a:lnTo>
                    <a:lnTo>
                      <a:pt x="6" y="42"/>
                    </a:lnTo>
                    <a:lnTo>
                      <a:pt x="6" y="39"/>
                    </a:lnTo>
                    <a:lnTo>
                      <a:pt x="2" y="38"/>
                    </a:lnTo>
                    <a:lnTo>
                      <a:pt x="0" y="35"/>
                    </a:lnTo>
                    <a:lnTo>
                      <a:pt x="3" y="33"/>
                    </a:lnTo>
                    <a:lnTo>
                      <a:pt x="4" y="34"/>
                    </a:lnTo>
                    <a:lnTo>
                      <a:pt x="7" y="32"/>
                    </a:lnTo>
                    <a:lnTo>
                      <a:pt x="8" y="29"/>
                    </a:lnTo>
                    <a:lnTo>
                      <a:pt x="6" y="28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6" y="21"/>
                    </a:lnTo>
                    <a:lnTo>
                      <a:pt x="9" y="21"/>
                    </a:lnTo>
                    <a:lnTo>
                      <a:pt x="13" y="19"/>
                    </a:lnTo>
                    <a:lnTo>
                      <a:pt x="16" y="21"/>
                    </a:lnTo>
                    <a:lnTo>
                      <a:pt x="18" y="20"/>
                    </a:lnTo>
                    <a:lnTo>
                      <a:pt x="19" y="16"/>
                    </a:lnTo>
                    <a:lnTo>
                      <a:pt x="19" y="14"/>
                    </a:lnTo>
                    <a:lnTo>
                      <a:pt x="23" y="11"/>
                    </a:lnTo>
                    <a:lnTo>
                      <a:pt x="23" y="15"/>
                    </a:lnTo>
                    <a:lnTo>
                      <a:pt x="26" y="17"/>
                    </a:lnTo>
                    <a:lnTo>
                      <a:pt x="27" y="18"/>
                    </a:lnTo>
                    <a:lnTo>
                      <a:pt x="27" y="19"/>
                    </a:lnTo>
                    <a:lnTo>
                      <a:pt x="29" y="22"/>
                    </a:lnTo>
                    <a:lnTo>
                      <a:pt x="31" y="21"/>
                    </a:lnTo>
                    <a:lnTo>
                      <a:pt x="31" y="16"/>
                    </a:lnTo>
                    <a:lnTo>
                      <a:pt x="33" y="13"/>
                    </a:lnTo>
                    <a:lnTo>
                      <a:pt x="33" y="11"/>
                    </a:lnTo>
                    <a:lnTo>
                      <a:pt x="35" y="10"/>
                    </a:lnTo>
                    <a:lnTo>
                      <a:pt x="36" y="13"/>
                    </a:lnTo>
                    <a:lnTo>
                      <a:pt x="37" y="14"/>
                    </a:lnTo>
                    <a:lnTo>
                      <a:pt x="38" y="14"/>
                    </a:lnTo>
                    <a:lnTo>
                      <a:pt x="38" y="13"/>
                    </a:lnTo>
                    <a:lnTo>
                      <a:pt x="41" y="13"/>
                    </a:lnTo>
                    <a:lnTo>
                      <a:pt x="42" y="15"/>
                    </a:lnTo>
                    <a:lnTo>
                      <a:pt x="44" y="12"/>
                    </a:lnTo>
                    <a:lnTo>
                      <a:pt x="42" y="11"/>
                    </a:lnTo>
                    <a:lnTo>
                      <a:pt x="43" y="9"/>
                    </a:lnTo>
                    <a:lnTo>
                      <a:pt x="44" y="8"/>
                    </a:lnTo>
                    <a:lnTo>
                      <a:pt x="45" y="9"/>
                    </a:lnTo>
                    <a:lnTo>
                      <a:pt x="47" y="10"/>
                    </a:lnTo>
                    <a:lnTo>
                      <a:pt x="47" y="8"/>
                    </a:lnTo>
                    <a:lnTo>
                      <a:pt x="46" y="6"/>
                    </a:lnTo>
                    <a:lnTo>
                      <a:pt x="47" y="4"/>
                    </a:lnTo>
                    <a:lnTo>
                      <a:pt x="51" y="5"/>
                    </a:lnTo>
                    <a:lnTo>
                      <a:pt x="54" y="6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59" y="2"/>
                    </a:lnTo>
                    <a:lnTo>
                      <a:pt x="61" y="1"/>
                    </a:lnTo>
                    <a:lnTo>
                      <a:pt x="63" y="2"/>
                    </a:lnTo>
                    <a:lnTo>
                      <a:pt x="67" y="0"/>
                    </a:lnTo>
                    <a:lnTo>
                      <a:pt x="67" y="3"/>
                    </a:lnTo>
                    <a:lnTo>
                      <a:pt x="69" y="4"/>
                    </a:lnTo>
                    <a:lnTo>
                      <a:pt x="71" y="7"/>
                    </a:lnTo>
                    <a:lnTo>
                      <a:pt x="78" y="9"/>
                    </a:lnTo>
                    <a:lnTo>
                      <a:pt x="83" y="10"/>
                    </a:lnTo>
                    <a:lnTo>
                      <a:pt x="86" y="11"/>
                    </a:lnTo>
                    <a:lnTo>
                      <a:pt x="86" y="12"/>
                    </a:lnTo>
                    <a:lnTo>
                      <a:pt x="83" y="15"/>
                    </a:lnTo>
                    <a:lnTo>
                      <a:pt x="83" y="16"/>
                    </a:lnTo>
                    <a:lnTo>
                      <a:pt x="85" y="16"/>
                    </a:lnTo>
                    <a:lnTo>
                      <a:pt x="86" y="17"/>
                    </a:lnTo>
                    <a:lnTo>
                      <a:pt x="84" y="19"/>
                    </a:lnTo>
                    <a:lnTo>
                      <a:pt x="86" y="20"/>
                    </a:lnTo>
                    <a:lnTo>
                      <a:pt x="85" y="23"/>
                    </a:lnTo>
                    <a:lnTo>
                      <a:pt x="87" y="24"/>
                    </a:lnTo>
                    <a:lnTo>
                      <a:pt x="89" y="25"/>
                    </a:lnTo>
                    <a:lnTo>
                      <a:pt x="88" y="27"/>
                    </a:lnTo>
                    <a:close/>
                    <a:moveTo>
                      <a:pt x="102" y="169"/>
                    </a:moveTo>
                    <a:lnTo>
                      <a:pt x="98" y="168"/>
                    </a:lnTo>
                    <a:lnTo>
                      <a:pt x="93" y="164"/>
                    </a:lnTo>
                    <a:lnTo>
                      <a:pt x="89" y="162"/>
                    </a:lnTo>
                    <a:lnTo>
                      <a:pt x="79" y="157"/>
                    </a:lnTo>
                    <a:lnTo>
                      <a:pt x="74" y="156"/>
                    </a:lnTo>
                    <a:lnTo>
                      <a:pt x="73" y="155"/>
                    </a:lnTo>
                    <a:lnTo>
                      <a:pt x="72" y="153"/>
                    </a:lnTo>
                    <a:lnTo>
                      <a:pt x="73" y="151"/>
                    </a:lnTo>
                    <a:lnTo>
                      <a:pt x="75" y="148"/>
                    </a:lnTo>
                    <a:lnTo>
                      <a:pt x="76" y="148"/>
                    </a:lnTo>
                    <a:lnTo>
                      <a:pt x="79" y="148"/>
                    </a:lnTo>
                    <a:lnTo>
                      <a:pt x="83" y="146"/>
                    </a:lnTo>
                    <a:lnTo>
                      <a:pt x="86" y="149"/>
                    </a:lnTo>
                    <a:lnTo>
                      <a:pt x="88" y="150"/>
                    </a:lnTo>
                    <a:lnTo>
                      <a:pt x="92" y="150"/>
                    </a:lnTo>
                    <a:lnTo>
                      <a:pt x="100" y="148"/>
                    </a:lnTo>
                    <a:lnTo>
                      <a:pt x="107" y="146"/>
                    </a:lnTo>
                    <a:lnTo>
                      <a:pt x="108" y="147"/>
                    </a:lnTo>
                    <a:lnTo>
                      <a:pt x="108" y="148"/>
                    </a:lnTo>
                    <a:lnTo>
                      <a:pt x="108" y="149"/>
                    </a:lnTo>
                    <a:lnTo>
                      <a:pt x="105" y="154"/>
                    </a:lnTo>
                    <a:lnTo>
                      <a:pt x="104" y="158"/>
                    </a:lnTo>
                    <a:lnTo>
                      <a:pt x="104" y="160"/>
                    </a:lnTo>
                    <a:lnTo>
                      <a:pt x="106" y="164"/>
                    </a:lnTo>
                    <a:lnTo>
                      <a:pt x="105" y="165"/>
                    </a:lnTo>
                    <a:lnTo>
                      <a:pt x="103" y="168"/>
                    </a:lnTo>
                    <a:lnTo>
                      <a:pt x="102" y="16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93" name="Freeform 593"/>
              <p:cNvSpPr>
                <a:spLocks/>
              </p:cNvSpPr>
              <p:nvPr/>
            </p:nvSpPr>
            <p:spPr bwMode="auto">
              <a:xfrm>
                <a:off x="3251" y="2504"/>
                <a:ext cx="20" cy="35"/>
              </a:xfrm>
              <a:custGeom>
                <a:avLst/>
                <a:gdLst/>
                <a:ahLst/>
                <a:cxnLst>
                  <a:cxn ang="0">
                    <a:pos x="8" y="35"/>
                  </a:cxn>
                  <a:cxn ang="0">
                    <a:pos x="7" y="34"/>
                  </a:cxn>
                  <a:cxn ang="0">
                    <a:pos x="6" y="33"/>
                  </a:cxn>
                  <a:cxn ang="0">
                    <a:pos x="4" y="31"/>
                  </a:cxn>
                  <a:cxn ang="0">
                    <a:pos x="3" y="29"/>
                  </a:cxn>
                  <a:cxn ang="0">
                    <a:pos x="4" y="24"/>
                  </a:cxn>
                  <a:cxn ang="0">
                    <a:pos x="5" y="19"/>
                  </a:cxn>
                  <a:cxn ang="0">
                    <a:pos x="4" y="15"/>
                  </a:cxn>
                  <a:cxn ang="0">
                    <a:pos x="4" y="11"/>
                  </a:cxn>
                  <a:cxn ang="0">
                    <a:pos x="1" y="8"/>
                  </a:cxn>
                  <a:cxn ang="0">
                    <a:pos x="0" y="6"/>
                  </a:cxn>
                  <a:cxn ang="0">
                    <a:pos x="1" y="5"/>
                  </a:cxn>
                  <a:cxn ang="0">
                    <a:pos x="3" y="5"/>
                  </a:cxn>
                  <a:cxn ang="0">
                    <a:pos x="7" y="5"/>
                  </a:cxn>
                  <a:cxn ang="0">
                    <a:pos x="9" y="4"/>
                  </a:cxn>
                  <a:cxn ang="0">
                    <a:pos x="14" y="0"/>
                  </a:cxn>
                  <a:cxn ang="0">
                    <a:pos x="17" y="4"/>
                  </a:cxn>
                  <a:cxn ang="0">
                    <a:pos x="20" y="10"/>
                  </a:cxn>
                  <a:cxn ang="0">
                    <a:pos x="20" y="12"/>
                  </a:cxn>
                  <a:cxn ang="0">
                    <a:pos x="19" y="14"/>
                  </a:cxn>
                  <a:cxn ang="0">
                    <a:pos x="18" y="17"/>
                  </a:cxn>
                  <a:cxn ang="0">
                    <a:pos x="19" y="23"/>
                  </a:cxn>
                  <a:cxn ang="0">
                    <a:pos x="18" y="27"/>
                  </a:cxn>
                  <a:cxn ang="0">
                    <a:pos x="16" y="32"/>
                  </a:cxn>
                  <a:cxn ang="0">
                    <a:pos x="14" y="31"/>
                  </a:cxn>
                  <a:cxn ang="0">
                    <a:pos x="11" y="31"/>
                  </a:cxn>
                  <a:cxn ang="0">
                    <a:pos x="10" y="31"/>
                  </a:cxn>
                  <a:cxn ang="0">
                    <a:pos x="9" y="33"/>
                  </a:cxn>
                  <a:cxn ang="0">
                    <a:pos x="8" y="35"/>
                  </a:cxn>
                </a:cxnLst>
                <a:rect l="0" t="0" r="r" b="b"/>
                <a:pathLst>
                  <a:path w="20" h="35">
                    <a:moveTo>
                      <a:pt x="8" y="35"/>
                    </a:moveTo>
                    <a:lnTo>
                      <a:pt x="7" y="34"/>
                    </a:lnTo>
                    <a:lnTo>
                      <a:pt x="6" y="33"/>
                    </a:lnTo>
                    <a:lnTo>
                      <a:pt x="4" y="31"/>
                    </a:lnTo>
                    <a:lnTo>
                      <a:pt x="3" y="29"/>
                    </a:lnTo>
                    <a:lnTo>
                      <a:pt x="4" y="24"/>
                    </a:lnTo>
                    <a:lnTo>
                      <a:pt x="5" y="19"/>
                    </a:lnTo>
                    <a:lnTo>
                      <a:pt x="4" y="15"/>
                    </a:lnTo>
                    <a:lnTo>
                      <a:pt x="4" y="11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3" y="5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4" y="0"/>
                    </a:lnTo>
                    <a:lnTo>
                      <a:pt x="17" y="4"/>
                    </a:lnTo>
                    <a:lnTo>
                      <a:pt x="20" y="10"/>
                    </a:lnTo>
                    <a:lnTo>
                      <a:pt x="20" y="12"/>
                    </a:lnTo>
                    <a:lnTo>
                      <a:pt x="19" y="14"/>
                    </a:lnTo>
                    <a:lnTo>
                      <a:pt x="18" y="17"/>
                    </a:lnTo>
                    <a:lnTo>
                      <a:pt x="19" y="23"/>
                    </a:lnTo>
                    <a:lnTo>
                      <a:pt x="18" y="27"/>
                    </a:lnTo>
                    <a:lnTo>
                      <a:pt x="16" y="32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3"/>
                    </a:lnTo>
                    <a:lnTo>
                      <a:pt x="8" y="35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94" name="Freeform 594"/>
              <p:cNvSpPr>
                <a:spLocks/>
              </p:cNvSpPr>
              <p:nvPr/>
            </p:nvSpPr>
            <p:spPr bwMode="auto">
              <a:xfrm>
                <a:off x="3231" y="2404"/>
                <a:ext cx="145" cy="151"/>
              </a:xfrm>
              <a:custGeom>
                <a:avLst/>
                <a:gdLst/>
                <a:ahLst/>
                <a:cxnLst>
                  <a:cxn ang="0">
                    <a:pos x="84" y="26"/>
                  </a:cxn>
                  <a:cxn ang="0">
                    <a:pos x="77" y="27"/>
                  </a:cxn>
                  <a:cxn ang="0">
                    <a:pos x="70" y="32"/>
                  </a:cxn>
                  <a:cxn ang="0">
                    <a:pos x="70" y="36"/>
                  </a:cxn>
                  <a:cxn ang="0">
                    <a:pos x="70" y="42"/>
                  </a:cxn>
                  <a:cxn ang="0">
                    <a:pos x="86" y="62"/>
                  </a:cxn>
                  <a:cxn ang="0">
                    <a:pos x="92" y="77"/>
                  </a:cxn>
                  <a:cxn ang="0">
                    <a:pos x="99" y="86"/>
                  </a:cxn>
                  <a:cxn ang="0">
                    <a:pos x="117" y="89"/>
                  </a:cxn>
                  <a:cxn ang="0">
                    <a:pos x="114" y="96"/>
                  </a:cxn>
                  <a:cxn ang="0">
                    <a:pos x="139" y="109"/>
                  </a:cxn>
                  <a:cxn ang="0">
                    <a:pos x="144" y="120"/>
                  </a:cxn>
                  <a:cxn ang="0">
                    <a:pos x="138" y="116"/>
                  </a:cxn>
                  <a:cxn ang="0">
                    <a:pos x="129" y="112"/>
                  </a:cxn>
                  <a:cxn ang="0">
                    <a:pos x="125" y="113"/>
                  </a:cxn>
                  <a:cxn ang="0">
                    <a:pos x="121" y="121"/>
                  </a:cxn>
                  <a:cxn ang="0">
                    <a:pos x="128" y="130"/>
                  </a:cxn>
                  <a:cxn ang="0">
                    <a:pos x="124" y="135"/>
                  </a:cxn>
                  <a:cxn ang="0">
                    <a:pos x="119" y="144"/>
                  </a:cxn>
                  <a:cxn ang="0">
                    <a:pos x="110" y="149"/>
                  </a:cxn>
                  <a:cxn ang="0">
                    <a:pos x="112" y="140"/>
                  </a:cxn>
                  <a:cxn ang="0">
                    <a:pos x="117" y="135"/>
                  </a:cxn>
                  <a:cxn ang="0">
                    <a:pos x="112" y="120"/>
                  </a:cxn>
                  <a:cxn ang="0">
                    <a:pos x="103" y="115"/>
                  </a:cxn>
                  <a:cxn ang="0">
                    <a:pos x="99" y="107"/>
                  </a:cxn>
                  <a:cxn ang="0">
                    <a:pos x="95" y="105"/>
                  </a:cxn>
                  <a:cxn ang="0">
                    <a:pos x="89" y="101"/>
                  </a:cxn>
                  <a:cxn ang="0">
                    <a:pos x="78" y="97"/>
                  </a:cxn>
                  <a:cxn ang="0">
                    <a:pos x="60" y="80"/>
                  </a:cxn>
                  <a:cxn ang="0">
                    <a:pos x="46" y="59"/>
                  </a:cxn>
                  <a:cxn ang="0">
                    <a:pos x="32" y="47"/>
                  </a:cxn>
                  <a:cxn ang="0">
                    <a:pos x="18" y="54"/>
                  </a:cxn>
                  <a:cxn ang="0">
                    <a:pos x="14" y="50"/>
                  </a:cxn>
                  <a:cxn ang="0">
                    <a:pos x="6" y="42"/>
                  </a:cxn>
                  <a:cxn ang="0">
                    <a:pos x="0" y="35"/>
                  </a:cxn>
                  <a:cxn ang="0">
                    <a:pos x="8" y="29"/>
                  </a:cxn>
                  <a:cxn ang="0">
                    <a:pos x="6" y="21"/>
                  </a:cxn>
                  <a:cxn ang="0">
                    <a:pos x="18" y="20"/>
                  </a:cxn>
                  <a:cxn ang="0">
                    <a:pos x="23" y="15"/>
                  </a:cxn>
                  <a:cxn ang="0">
                    <a:pos x="29" y="22"/>
                  </a:cxn>
                  <a:cxn ang="0">
                    <a:pos x="33" y="11"/>
                  </a:cxn>
                  <a:cxn ang="0">
                    <a:pos x="38" y="14"/>
                  </a:cxn>
                  <a:cxn ang="0">
                    <a:pos x="44" y="12"/>
                  </a:cxn>
                  <a:cxn ang="0">
                    <a:pos x="45" y="9"/>
                  </a:cxn>
                  <a:cxn ang="0">
                    <a:pos x="47" y="4"/>
                  </a:cxn>
                  <a:cxn ang="0">
                    <a:pos x="58" y="2"/>
                  </a:cxn>
                  <a:cxn ang="0">
                    <a:pos x="67" y="0"/>
                  </a:cxn>
                  <a:cxn ang="0">
                    <a:pos x="78" y="9"/>
                  </a:cxn>
                  <a:cxn ang="0">
                    <a:pos x="83" y="15"/>
                  </a:cxn>
                  <a:cxn ang="0">
                    <a:pos x="84" y="19"/>
                  </a:cxn>
                  <a:cxn ang="0">
                    <a:pos x="89" y="25"/>
                  </a:cxn>
                </a:cxnLst>
                <a:rect l="0" t="0" r="r" b="b"/>
                <a:pathLst>
                  <a:path w="145" h="151">
                    <a:moveTo>
                      <a:pt x="88" y="27"/>
                    </a:moveTo>
                    <a:lnTo>
                      <a:pt x="87" y="24"/>
                    </a:lnTo>
                    <a:lnTo>
                      <a:pt x="85" y="24"/>
                    </a:lnTo>
                    <a:lnTo>
                      <a:pt x="84" y="26"/>
                    </a:lnTo>
                    <a:lnTo>
                      <a:pt x="83" y="25"/>
                    </a:lnTo>
                    <a:lnTo>
                      <a:pt x="81" y="24"/>
                    </a:lnTo>
                    <a:lnTo>
                      <a:pt x="80" y="27"/>
                    </a:lnTo>
                    <a:lnTo>
                      <a:pt x="77" y="27"/>
                    </a:lnTo>
                    <a:lnTo>
                      <a:pt x="72" y="30"/>
                    </a:lnTo>
                    <a:lnTo>
                      <a:pt x="72" y="29"/>
                    </a:lnTo>
                    <a:lnTo>
                      <a:pt x="70" y="30"/>
                    </a:lnTo>
                    <a:lnTo>
                      <a:pt x="70" y="32"/>
                    </a:lnTo>
                    <a:lnTo>
                      <a:pt x="69" y="32"/>
                    </a:lnTo>
                    <a:lnTo>
                      <a:pt x="69" y="33"/>
                    </a:lnTo>
                    <a:lnTo>
                      <a:pt x="70" y="34"/>
                    </a:lnTo>
                    <a:lnTo>
                      <a:pt x="70" y="36"/>
                    </a:lnTo>
                    <a:lnTo>
                      <a:pt x="72" y="37"/>
                    </a:lnTo>
                    <a:lnTo>
                      <a:pt x="73" y="39"/>
                    </a:lnTo>
                    <a:lnTo>
                      <a:pt x="72" y="40"/>
                    </a:lnTo>
                    <a:lnTo>
                      <a:pt x="70" y="42"/>
                    </a:lnTo>
                    <a:lnTo>
                      <a:pt x="70" y="44"/>
                    </a:lnTo>
                    <a:lnTo>
                      <a:pt x="71" y="49"/>
                    </a:lnTo>
                    <a:lnTo>
                      <a:pt x="75" y="55"/>
                    </a:lnTo>
                    <a:lnTo>
                      <a:pt x="86" y="62"/>
                    </a:lnTo>
                    <a:lnTo>
                      <a:pt x="87" y="64"/>
                    </a:lnTo>
                    <a:lnTo>
                      <a:pt x="88" y="68"/>
                    </a:lnTo>
                    <a:lnTo>
                      <a:pt x="90" y="72"/>
                    </a:lnTo>
                    <a:lnTo>
                      <a:pt x="92" y="77"/>
                    </a:lnTo>
                    <a:lnTo>
                      <a:pt x="96" y="81"/>
                    </a:lnTo>
                    <a:lnTo>
                      <a:pt x="97" y="83"/>
                    </a:lnTo>
                    <a:lnTo>
                      <a:pt x="99" y="84"/>
                    </a:lnTo>
                    <a:lnTo>
                      <a:pt x="99" y="86"/>
                    </a:lnTo>
                    <a:lnTo>
                      <a:pt x="102" y="87"/>
                    </a:lnTo>
                    <a:lnTo>
                      <a:pt x="108" y="89"/>
                    </a:lnTo>
                    <a:lnTo>
                      <a:pt x="115" y="88"/>
                    </a:lnTo>
                    <a:lnTo>
                      <a:pt x="117" y="89"/>
                    </a:lnTo>
                    <a:lnTo>
                      <a:pt x="117" y="91"/>
                    </a:lnTo>
                    <a:lnTo>
                      <a:pt x="114" y="92"/>
                    </a:lnTo>
                    <a:lnTo>
                      <a:pt x="113" y="95"/>
                    </a:lnTo>
                    <a:lnTo>
                      <a:pt x="114" y="96"/>
                    </a:lnTo>
                    <a:lnTo>
                      <a:pt x="120" y="98"/>
                    </a:lnTo>
                    <a:lnTo>
                      <a:pt x="126" y="101"/>
                    </a:lnTo>
                    <a:lnTo>
                      <a:pt x="131" y="104"/>
                    </a:lnTo>
                    <a:lnTo>
                      <a:pt x="139" y="109"/>
                    </a:lnTo>
                    <a:lnTo>
                      <a:pt x="139" y="110"/>
                    </a:lnTo>
                    <a:lnTo>
                      <a:pt x="143" y="114"/>
                    </a:lnTo>
                    <a:lnTo>
                      <a:pt x="145" y="117"/>
                    </a:lnTo>
                    <a:lnTo>
                      <a:pt x="144" y="120"/>
                    </a:lnTo>
                    <a:lnTo>
                      <a:pt x="143" y="123"/>
                    </a:lnTo>
                    <a:lnTo>
                      <a:pt x="141" y="121"/>
                    </a:lnTo>
                    <a:lnTo>
                      <a:pt x="139" y="119"/>
                    </a:lnTo>
                    <a:lnTo>
                      <a:pt x="138" y="116"/>
                    </a:lnTo>
                    <a:lnTo>
                      <a:pt x="137" y="115"/>
                    </a:lnTo>
                    <a:lnTo>
                      <a:pt x="134" y="114"/>
                    </a:lnTo>
                    <a:lnTo>
                      <a:pt x="132" y="114"/>
                    </a:lnTo>
                    <a:lnTo>
                      <a:pt x="129" y="112"/>
                    </a:lnTo>
                    <a:lnTo>
                      <a:pt x="130" y="111"/>
                    </a:lnTo>
                    <a:lnTo>
                      <a:pt x="128" y="110"/>
                    </a:lnTo>
                    <a:lnTo>
                      <a:pt x="126" y="111"/>
                    </a:lnTo>
                    <a:lnTo>
                      <a:pt x="125" y="113"/>
                    </a:lnTo>
                    <a:lnTo>
                      <a:pt x="123" y="116"/>
                    </a:lnTo>
                    <a:lnTo>
                      <a:pt x="122" y="117"/>
                    </a:lnTo>
                    <a:lnTo>
                      <a:pt x="122" y="119"/>
                    </a:lnTo>
                    <a:lnTo>
                      <a:pt x="121" y="121"/>
                    </a:lnTo>
                    <a:lnTo>
                      <a:pt x="121" y="123"/>
                    </a:lnTo>
                    <a:lnTo>
                      <a:pt x="125" y="126"/>
                    </a:lnTo>
                    <a:lnTo>
                      <a:pt x="128" y="128"/>
                    </a:lnTo>
                    <a:lnTo>
                      <a:pt x="128" y="130"/>
                    </a:lnTo>
                    <a:lnTo>
                      <a:pt x="128" y="133"/>
                    </a:lnTo>
                    <a:lnTo>
                      <a:pt x="129" y="134"/>
                    </a:lnTo>
                    <a:lnTo>
                      <a:pt x="128" y="135"/>
                    </a:lnTo>
                    <a:lnTo>
                      <a:pt x="124" y="135"/>
                    </a:lnTo>
                    <a:lnTo>
                      <a:pt x="122" y="137"/>
                    </a:lnTo>
                    <a:lnTo>
                      <a:pt x="121" y="138"/>
                    </a:lnTo>
                    <a:lnTo>
                      <a:pt x="122" y="142"/>
                    </a:lnTo>
                    <a:lnTo>
                      <a:pt x="119" y="144"/>
                    </a:lnTo>
                    <a:lnTo>
                      <a:pt x="115" y="150"/>
                    </a:lnTo>
                    <a:lnTo>
                      <a:pt x="112" y="151"/>
                    </a:lnTo>
                    <a:lnTo>
                      <a:pt x="111" y="150"/>
                    </a:lnTo>
                    <a:lnTo>
                      <a:pt x="110" y="149"/>
                    </a:lnTo>
                    <a:lnTo>
                      <a:pt x="110" y="146"/>
                    </a:lnTo>
                    <a:lnTo>
                      <a:pt x="112" y="145"/>
                    </a:lnTo>
                    <a:lnTo>
                      <a:pt x="114" y="141"/>
                    </a:lnTo>
                    <a:lnTo>
                      <a:pt x="112" y="140"/>
                    </a:lnTo>
                    <a:lnTo>
                      <a:pt x="114" y="138"/>
                    </a:lnTo>
                    <a:lnTo>
                      <a:pt x="116" y="139"/>
                    </a:lnTo>
                    <a:lnTo>
                      <a:pt x="117" y="137"/>
                    </a:lnTo>
                    <a:lnTo>
                      <a:pt x="117" y="135"/>
                    </a:lnTo>
                    <a:lnTo>
                      <a:pt x="116" y="134"/>
                    </a:lnTo>
                    <a:lnTo>
                      <a:pt x="114" y="128"/>
                    </a:lnTo>
                    <a:lnTo>
                      <a:pt x="112" y="124"/>
                    </a:lnTo>
                    <a:lnTo>
                      <a:pt x="112" y="120"/>
                    </a:lnTo>
                    <a:lnTo>
                      <a:pt x="111" y="117"/>
                    </a:lnTo>
                    <a:lnTo>
                      <a:pt x="109" y="117"/>
                    </a:lnTo>
                    <a:lnTo>
                      <a:pt x="108" y="119"/>
                    </a:lnTo>
                    <a:lnTo>
                      <a:pt x="103" y="115"/>
                    </a:lnTo>
                    <a:lnTo>
                      <a:pt x="101" y="115"/>
                    </a:lnTo>
                    <a:lnTo>
                      <a:pt x="102" y="113"/>
                    </a:lnTo>
                    <a:lnTo>
                      <a:pt x="102" y="110"/>
                    </a:lnTo>
                    <a:lnTo>
                      <a:pt x="99" y="107"/>
                    </a:lnTo>
                    <a:lnTo>
                      <a:pt x="95" y="109"/>
                    </a:lnTo>
                    <a:lnTo>
                      <a:pt x="95" y="108"/>
                    </a:lnTo>
                    <a:lnTo>
                      <a:pt x="97" y="107"/>
                    </a:lnTo>
                    <a:lnTo>
                      <a:pt x="95" y="105"/>
                    </a:lnTo>
                    <a:lnTo>
                      <a:pt x="94" y="105"/>
                    </a:lnTo>
                    <a:lnTo>
                      <a:pt x="91" y="106"/>
                    </a:lnTo>
                    <a:lnTo>
                      <a:pt x="90" y="103"/>
                    </a:lnTo>
                    <a:lnTo>
                      <a:pt x="89" y="101"/>
                    </a:lnTo>
                    <a:lnTo>
                      <a:pt x="88" y="100"/>
                    </a:lnTo>
                    <a:lnTo>
                      <a:pt x="85" y="98"/>
                    </a:lnTo>
                    <a:lnTo>
                      <a:pt x="82" y="98"/>
                    </a:lnTo>
                    <a:lnTo>
                      <a:pt x="78" y="97"/>
                    </a:lnTo>
                    <a:lnTo>
                      <a:pt x="74" y="94"/>
                    </a:lnTo>
                    <a:lnTo>
                      <a:pt x="71" y="91"/>
                    </a:lnTo>
                    <a:lnTo>
                      <a:pt x="66" y="86"/>
                    </a:lnTo>
                    <a:lnTo>
                      <a:pt x="60" y="80"/>
                    </a:lnTo>
                    <a:lnTo>
                      <a:pt x="56" y="78"/>
                    </a:lnTo>
                    <a:lnTo>
                      <a:pt x="51" y="73"/>
                    </a:lnTo>
                    <a:lnTo>
                      <a:pt x="48" y="66"/>
                    </a:lnTo>
                    <a:lnTo>
                      <a:pt x="46" y="59"/>
                    </a:lnTo>
                    <a:lnTo>
                      <a:pt x="44" y="55"/>
                    </a:lnTo>
                    <a:lnTo>
                      <a:pt x="41" y="52"/>
                    </a:lnTo>
                    <a:lnTo>
                      <a:pt x="39" y="50"/>
                    </a:lnTo>
                    <a:lnTo>
                      <a:pt x="32" y="47"/>
                    </a:lnTo>
                    <a:lnTo>
                      <a:pt x="29" y="46"/>
                    </a:lnTo>
                    <a:lnTo>
                      <a:pt x="26" y="47"/>
                    </a:lnTo>
                    <a:lnTo>
                      <a:pt x="21" y="52"/>
                    </a:lnTo>
                    <a:lnTo>
                      <a:pt x="18" y="54"/>
                    </a:lnTo>
                    <a:lnTo>
                      <a:pt x="15" y="56"/>
                    </a:lnTo>
                    <a:lnTo>
                      <a:pt x="13" y="56"/>
                    </a:lnTo>
                    <a:lnTo>
                      <a:pt x="14" y="52"/>
                    </a:lnTo>
                    <a:lnTo>
                      <a:pt x="14" y="50"/>
                    </a:lnTo>
                    <a:lnTo>
                      <a:pt x="9" y="51"/>
                    </a:lnTo>
                    <a:lnTo>
                      <a:pt x="5" y="48"/>
                    </a:lnTo>
                    <a:lnTo>
                      <a:pt x="4" y="44"/>
                    </a:lnTo>
                    <a:lnTo>
                      <a:pt x="6" y="42"/>
                    </a:lnTo>
                    <a:lnTo>
                      <a:pt x="6" y="42"/>
                    </a:lnTo>
                    <a:lnTo>
                      <a:pt x="6" y="39"/>
                    </a:lnTo>
                    <a:lnTo>
                      <a:pt x="2" y="38"/>
                    </a:lnTo>
                    <a:lnTo>
                      <a:pt x="0" y="35"/>
                    </a:lnTo>
                    <a:lnTo>
                      <a:pt x="3" y="33"/>
                    </a:lnTo>
                    <a:lnTo>
                      <a:pt x="4" y="34"/>
                    </a:lnTo>
                    <a:lnTo>
                      <a:pt x="7" y="32"/>
                    </a:lnTo>
                    <a:lnTo>
                      <a:pt x="8" y="29"/>
                    </a:lnTo>
                    <a:lnTo>
                      <a:pt x="6" y="28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6" y="21"/>
                    </a:lnTo>
                    <a:lnTo>
                      <a:pt x="9" y="21"/>
                    </a:lnTo>
                    <a:lnTo>
                      <a:pt x="13" y="19"/>
                    </a:lnTo>
                    <a:lnTo>
                      <a:pt x="16" y="21"/>
                    </a:lnTo>
                    <a:lnTo>
                      <a:pt x="18" y="20"/>
                    </a:lnTo>
                    <a:lnTo>
                      <a:pt x="19" y="16"/>
                    </a:lnTo>
                    <a:lnTo>
                      <a:pt x="19" y="14"/>
                    </a:lnTo>
                    <a:lnTo>
                      <a:pt x="23" y="11"/>
                    </a:lnTo>
                    <a:lnTo>
                      <a:pt x="23" y="15"/>
                    </a:lnTo>
                    <a:lnTo>
                      <a:pt x="26" y="17"/>
                    </a:lnTo>
                    <a:lnTo>
                      <a:pt x="27" y="18"/>
                    </a:lnTo>
                    <a:lnTo>
                      <a:pt x="27" y="19"/>
                    </a:lnTo>
                    <a:lnTo>
                      <a:pt x="29" y="22"/>
                    </a:lnTo>
                    <a:lnTo>
                      <a:pt x="31" y="21"/>
                    </a:lnTo>
                    <a:lnTo>
                      <a:pt x="31" y="16"/>
                    </a:lnTo>
                    <a:lnTo>
                      <a:pt x="33" y="13"/>
                    </a:lnTo>
                    <a:lnTo>
                      <a:pt x="33" y="11"/>
                    </a:lnTo>
                    <a:lnTo>
                      <a:pt x="35" y="10"/>
                    </a:lnTo>
                    <a:lnTo>
                      <a:pt x="36" y="13"/>
                    </a:lnTo>
                    <a:lnTo>
                      <a:pt x="37" y="14"/>
                    </a:lnTo>
                    <a:lnTo>
                      <a:pt x="38" y="14"/>
                    </a:lnTo>
                    <a:lnTo>
                      <a:pt x="38" y="13"/>
                    </a:lnTo>
                    <a:lnTo>
                      <a:pt x="41" y="13"/>
                    </a:lnTo>
                    <a:lnTo>
                      <a:pt x="42" y="15"/>
                    </a:lnTo>
                    <a:lnTo>
                      <a:pt x="44" y="12"/>
                    </a:lnTo>
                    <a:lnTo>
                      <a:pt x="42" y="11"/>
                    </a:lnTo>
                    <a:lnTo>
                      <a:pt x="43" y="9"/>
                    </a:lnTo>
                    <a:lnTo>
                      <a:pt x="44" y="8"/>
                    </a:lnTo>
                    <a:lnTo>
                      <a:pt x="45" y="9"/>
                    </a:lnTo>
                    <a:lnTo>
                      <a:pt x="47" y="10"/>
                    </a:lnTo>
                    <a:lnTo>
                      <a:pt x="47" y="8"/>
                    </a:lnTo>
                    <a:lnTo>
                      <a:pt x="46" y="6"/>
                    </a:lnTo>
                    <a:lnTo>
                      <a:pt x="47" y="4"/>
                    </a:lnTo>
                    <a:lnTo>
                      <a:pt x="51" y="5"/>
                    </a:lnTo>
                    <a:lnTo>
                      <a:pt x="54" y="6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59" y="2"/>
                    </a:lnTo>
                    <a:lnTo>
                      <a:pt x="61" y="1"/>
                    </a:lnTo>
                    <a:lnTo>
                      <a:pt x="63" y="2"/>
                    </a:lnTo>
                    <a:lnTo>
                      <a:pt x="67" y="0"/>
                    </a:lnTo>
                    <a:lnTo>
                      <a:pt x="67" y="3"/>
                    </a:lnTo>
                    <a:lnTo>
                      <a:pt x="69" y="4"/>
                    </a:lnTo>
                    <a:lnTo>
                      <a:pt x="71" y="7"/>
                    </a:lnTo>
                    <a:lnTo>
                      <a:pt x="78" y="9"/>
                    </a:lnTo>
                    <a:lnTo>
                      <a:pt x="83" y="10"/>
                    </a:lnTo>
                    <a:lnTo>
                      <a:pt x="86" y="11"/>
                    </a:lnTo>
                    <a:lnTo>
                      <a:pt x="86" y="12"/>
                    </a:lnTo>
                    <a:lnTo>
                      <a:pt x="83" y="15"/>
                    </a:lnTo>
                    <a:lnTo>
                      <a:pt x="83" y="16"/>
                    </a:lnTo>
                    <a:lnTo>
                      <a:pt x="85" y="16"/>
                    </a:lnTo>
                    <a:lnTo>
                      <a:pt x="86" y="17"/>
                    </a:lnTo>
                    <a:lnTo>
                      <a:pt x="84" y="19"/>
                    </a:lnTo>
                    <a:lnTo>
                      <a:pt x="86" y="20"/>
                    </a:lnTo>
                    <a:lnTo>
                      <a:pt x="85" y="23"/>
                    </a:lnTo>
                    <a:lnTo>
                      <a:pt x="87" y="24"/>
                    </a:lnTo>
                    <a:lnTo>
                      <a:pt x="89" y="25"/>
                    </a:lnTo>
                    <a:lnTo>
                      <a:pt x="88" y="27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95" name="Freeform 595"/>
              <p:cNvSpPr>
                <a:spLocks/>
              </p:cNvSpPr>
              <p:nvPr/>
            </p:nvSpPr>
            <p:spPr bwMode="auto">
              <a:xfrm>
                <a:off x="3303" y="2550"/>
                <a:ext cx="36" cy="23"/>
              </a:xfrm>
              <a:custGeom>
                <a:avLst/>
                <a:gdLst/>
                <a:ahLst/>
                <a:cxnLst>
                  <a:cxn ang="0">
                    <a:pos x="30" y="23"/>
                  </a:cxn>
                  <a:cxn ang="0">
                    <a:pos x="26" y="22"/>
                  </a:cxn>
                  <a:cxn ang="0">
                    <a:pos x="21" y="18"/>
                  </a:cxn>
                  <a:cxn ang="0">
                    <a:pos x="17" y="16"/>
                  </a:cxn>
                  <a:cxn ang="0">
                    <a:pos x="7" y="11"/>
                  </a:cxn>
                  <a:cxn ang="0">
                    <a:pos x="2" y="10"/>
                  </a:cxn>
                  <a:cxn ang="0">
                    <a:pos x="1" y="9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3" y="2"/>
                  </a:cxn>
                  <a:cxn ang="0">
                    <a:pos x="4" y="2"/>
                  </a:cxn>
                  <a:cxn ang="0">
                    <a:pos x="7" y="2"/>
                  </a:cxn>
                  <a:cxn ang="0">
                    <a:pos x="11" y="0"/>
                  </a:cxn>
                  <a:cxn ang="0">
                    <a:pos x="14" y="3"/>
                  </a:cxn>
                  <a:cxn ang="0">
                    <a:pos x="16" y="4"/>
                  </a:cxn>
                  <a:cxn ang="0">
                    <a:pos x="20" y="4"/>
                  </a:cxn>
                  <a:cxn ang="0">
                    <a:pos x="28" y="2"/>
                  </a:cxn>
                  <a:cxn ang="0">
                    <a:pos x="35" y="0"/>
                  </a:cxn>
                  <a:cxn ang="0">
                    <a:pos x="36" y="1"/>
                  </a:cxn>
                  <a:cxn ang="0">
                    <a:pos x="36" y="2"/>
                  </a:cxn>
                  <a:cxn ang="0">
                    <a:pos x="36" y="3"/>
                  </a:cxn>
                  <a:cxn ang="0">
                    <a:pos x="33" y="8"/>
                  </a:cxn>
                  <a:cxn ang="0">
                    <a:pos x="32" y="12"/>
                  </a:cxn>
                  <a:cxn ang="0">
                    <a:pos x="32" y="14"/>
                  </a:cxn>
                  <a:cxn ang="0">
                    <a:pos x="34" y="18"/>
                  </a:cxn>
                  <a:cxn ang="0">
                    <a:pos x="33" y="19"/>
                  </a:cxn>
                  <a:cxn ang="0">
                    <a:pos x="31" y="22"/>
                  </a:cxn>
                  <a:cxn ang="0">
                    <a:pos x="30" y="23"/>
                  </a:cxn>
                </a:cxnLst>
                <a:rect l="0" t="0" r="r" b="b"/>
                <a:pathLst>
                  <a:path w="36" h="23">
                    <a:moveTo>
                      <a:pt x="30" y="23"/>
                    </a:moveTo>
                    <a:lnTo>
                      <a:pt x="26" y="22"/>
                    </a:lnTo>
                    <a:lnTo>
                      <a:pt x="21" y="18"/>
                    </a:lnTo>
                    <a:lnTo>
                      <a:pt x="17" y="16"/>
                    </a:lnTo>
                    <a:lnTo>
                      <a:pt x="7" y="11"/>
                    </a:lnTo>
                    <a:lnTo>
                      <a:pt x="2" y="10"/>
                    </a:lnTo>
                    <a:lnTo>
                      <a:pt x="1" y="9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4" y="3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8" y="2"/>
                    </a:lnTo>
                    <a:lnTo>
                      <a:pt x="35" y="0"/>
                    </a:lnTo>
                    <a:lnTo>
                      <a:pt x="36" y="1"/>
                    </a:lnTo>
                    <a:lnTo>
                      <a:pt x="36" y="2"/>
                    </a:lnTo>
                    <a:lnTo>
                      <a:pt x="36" y="3"/>
                    </a:lnTo>
                    <a:lnTo>
                      <a:pt x="33" y="8"/>
                    </a:lnTo>
                    <a:lnTo>
                      <a:pt x="32" y="12"/>
                    </a:lnTo>
                    <a:lnTo>
                      <a:pt x="32" y="14"/>
                    </a:lnTo>
                    <a:lnTo>
                      <a:pt x="34" y="18"/>
                    </a:lnTo>
                    <a:lnTo>
                      <a:pt x="33" y="19"/>
                    </a:lnTo>
                    <a:lnTo>
                      <a:pt x="31" y="22"/>
                    </a:lnTo>
                    <a:lnTo>
                      <a:pt x="30" y="23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96" name="Freeform 596"/>
              <p:cNvSpPr>
                <a:spLocks/>
              </p:cNvSpPr>
              <p:nvPr/>
            </p:nvSpPr>
            <p:spPr bwMode="auto">
              <a:xfrm>
                <a:off x="3405" y="2222"/>
                <a:ext cx="70" cy="54"/>
              </a:xfrm>
              <a:custGeom>
                <a:avLst/>
                <a:gdLst/>
                <a:ahLst/>
                <a:cxnLst>
                  <a:cxn ang="0">
                    <a:pos x="21" y="41"/>
                  </a:cxn>
                  <a:cxn ang="0">
                    <a:pos x="22" y="36"/>
                  </a:cxn>
                  <a:cxn ang="0">
                    <a:pos x="22" y="32"/>
                  </a:cxn>
                  <a:cxn ang="0">
                    <a:pos x="20" y="31"/>
                  </a:cxn>
                  <a:cxn ang="0">
                    <a:pos x="17" y="29"/>
                  </a:cxn>
                  <a:cxn ang="0">
                    <a:pos x="13" y="29"/>
                  </a:cxn>
                  <a:cxn ang="0">
                    <a:pos x="7" y="26"/>
                  </a:cxn>
                  <a:cxn ang="0">
                    <a:pos x="5" y="25"/>
                  </a:cxn>
                  <a:cxn ang="0">
                    <a:pos x="2" y="25"/>
                  </a:cxn>
                  <a:cxn ang="0">
                    <a:pos x="1" y="17"/>
                  </a:cxn>
                  <a:cxn ang="0">
                    <a:pos x="0" y="8"/>
                  </a:cxn>
                  <a:cxn ang="0">
                    <a:pos x="5" y="4"/>
                  </a:cxn>
                  <a:cxn ang="0">
                    <a:pos x="14" y="0"/>
                  </a:cxn>
                  <a:cxn ang="0">
                    <a:pos x="22" y="1"/>
                  </a:cxn>
                  <a:cxn ang="0">
                    <a:pos x="25" y="2"/>
                  </a:cxn>
                  <a:cxn ang="0">
                    <a:pos x="28" y="1"/>
                  </a:cxn>
                  <a:cxn ang="0">
                    <a:pos x="33" y="2"/>
                  </a:cxn>
                  <a:cxn ang="0">
                    <a:pos x="39" y="4"/>
                  </a:cxn>
                  <a:cxn ang="0">
                    <a:pos x="44" y="3"/>
                  </a:cxn>
                  <a:cxn ang="0">
                    <a:pos x="48" y="0"/>
                  </a:cxn>
                  <a:cxn ang="0">
                    <a:pos x="52" y="6"/>
                  </a:cxn>
                  <a:cxn ang="0">
                    <a:pos x="59" y="9"/>
                  </a:cxn>
                  <a:cxn ang="0">
                    <a:pos x="64" y="14"/>
                  </a:cxn>
                  <a:cxn ang="0">
                    <a:pos x="68" y="17"/>
                  </a:cxn>
                  <a:cxn ang="0">
                    <a:pos x="68" y="21"/>
                  </a:cxn>
                  <a:cxn ang="0">
                    <a:pos x="68" y="24"/>
                  </a:cxn>
                  <a:cxn ang="0">
                    <a:pos x="70" y="25"/>
                  </a:cxn>
                  <a:cxn ang="0">
                    <a:pos x="69" y="28"/>
                  </a:cxn>
                  <a:cxn ang="0">
                    <a:pos x="66" y="28"/>
                  </a:cxn>
                  <a:cxn ang="0">
                    <a:pos x="64" y="29"/>
                  </a:cxn>
                  <a:cxn ang="0">
                    <a:pos x="59" y="31"/>
                  </a:cxn>
                  <a:cxn ang="0">
                    <a:pos x="58" y="35"/>
                  </a:cxn>
                  <a:cxn ang="0">
                    <a:pos x="58" y="40"/>
                  </a:cxn>
                  <a:cxn ang="0">
                    <a:pos x="56" y="43"/>
                  </a:cxn>
                  <a:cxn ang="0">
                    <a:pos x="58" y="45"/>
                  </a:cxn>
                  <a:cxn ang="0">
                    <a:pos x="56" y="49"/>
                  </a:cxn>
                  <a:cxn ang="0">
                    <a:pos x="55" y="46"/>
                  </a:cxn>
                  <a:cxn ang="0">
                    <a:pos x="53" y="46"/>
                  </a:cxn>
                  <a:cxn ang="0">
                    <a:pos x="50" y="49"/>
                  </a:cxn>
                  <a:cxn ang="0">
                    <a:pos x="46" y="49"/>
                  </a:cxn>
                  <a:cxn ang="0">
                    <a:pos x="45" y="52"/>
                  </a:cxn>
                  <a:cxn ang="0">
                    <a:pos x="41" y="54"/>
                  </a:cxn>
                  <a:cxn ang="0">
                    <a:pos x="39" y="52"/>
                  </a:cxn>
                  <a:cxn ang="0">
                    <a:pos x="34" y="53"/>
                  </a:cxn>
                  <a:cxn ang="0">
                    <a:pos x="31" y="53"/>
                  </a:cxn>
                  <a:cxn ang="0">
                    <a:pos x="30" y="49"/>
                  </a:cxn>
                  <a:cxn ang="0">
                    <a:pos x="25" y="42"/>
                  </a:cxn>
                </a:cxnLst>
                <a:rect l="0" t="0" r="r" b="b"/>
                <a:pathLst>
                  <a:path w="70" h="54">
                    <a:moveTo>
                      <a:pt x="21" y="43"/>
                    </a:moveTo>
                    <a:lnTo>
                      <a:pt x="21" y="42"/>
                    </a:lnTo>
                    <a:lnTo>
                      <a:pt x="21" y="41"/>
                    </a:lnTo>
                    <a:lnTo>
                      <a:pt x="21" y="39"/>
                    </a:lnTo>
                    <a:lnTo>
                      <a:pt x="21" y="37"/>
                    </a:lnTo>
                    <a:lnTo>
                      <a:pt x="22" y="36"/>
                    </a:lnTo>
                    <a:lnTo>
                      <a:pt x="23" y="35"/>
                    </a:lnTo>
                    <a:lnTo>
                      <a:pt x="22" y="34"/>
                    </a:lnTo>
                    <a:lnTo>
                      <a:pt x="22" y="32"/>
                    </a:lnTo>
                    <a:lnTo>
                      <a:pt x="21" y="32"/>
                    </a:lnTo>
                    <a:lnTo>
                      <a:pt x="20" y="31"/>
                    </a:lnTo>
                    <a:lnTo>
                      <a:pt x="20" y="31"/>
                    </a:lnTo>
                    <a:lnTo>
                      <a:pt x="19" y="29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4" y="29"/>
                    </a:lnTo>
                    <a:lnTo>
                      <a:pt x="13" y="30"/>
                    </a:lnTo>
                    <a:lnTo>
                      <a:pt x="13" y="29"/>
                    </a:lnTo>
                    <a:lnTo>
                      <a:pt x="10" y="28"/>
                    </a:lnTo>
                    <a:lnTo>
                      <a:pt x="8" y="28"/>
                    </a:lnTo>
                    <a:lnTo>
                      <a:pt x="7" y="26"/>
                    </a:lnTo>
                    <a:lnTo>
                      <a:pt x="6" y="26"/>
                    </a:lnTo>
                    <a:lnTo>
                      <a:pt x="6" y="26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3" y="25"/>
                    </a:lnTo>
                    <a:lnTo>
                      <a:pt x="3" y="23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9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3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7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3" y="1"/>
                    </a:lnTo>
                    <a:lnTo>
                      <a:pt x="24" y="1"/>
                    </a:lnTo>
                    <a:lnTo>
                      <a:pt x="25" y="2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8" y="1"/>
                    </a:lnTo>
                    <a:lnTo>
                      <a:pt x="29" y="2"/>
                    </a:lnTo>
                    <a:lnTo>
                      <a:pt x="31" y="3"/>
                    </a:lnTo>
                    <a:lnTo>
                      <a:pt x="33" y="2"/>
                    </a:lnTo>
                    <a:lnTo>
                      <a:pt x="36" y="2"/>
                    </a:lnTo>
                    <a:lnTo>
                      <a:pt x="38" y="3"/>
                    </a:lnTo>
                    <a:lnTo>
                      <a:pt x="39" y="4"/>
                    </a:lnTo>
                    <a:lnTo>
                      <a:pt x="40" y="3"/>
                    </a:lnTo>
                    <a:lnTo>
                      <a:pt x="42" y="3"/>
                    </a:lnTo>
                    <a:lnTo>
                      <a:pt x="44" y="3"/>
                    </a:lnTo>
                    <a:lnTo>
                      <a:pt x="46" y="1"/>
                    </a:lnTo>
                    <a:lnTo>
                      <a:pt x="47" y="1"/>
                    </a:lnTo>
                    <a:lnTo>
                      <a:pt x="48" y="0"/>
                    </a:lnTo>
                    <a:lnTo>
                      <a:pt x="48" y="3"/>
                    </a:lnTo>
                    <a:lnTo>
                      <a:pt x="50" y="5"/>
                    </a:lnTo>
                    <a:lnTo>
                      <a:pt x="52" y="6"/>
                    </a:lnTo>
                    <a:lnTo>
                      <a:pt x="55" y="6"/>
                    </a:lnTo>
                    <a:lnTo>
                      <a:pt x="57" y="7"/>
                    </a:lnTo>
                    <a:lnTo>
                      <a:pt x="59" y="9"/>
                    </a:lnTo>
                    <a:lnTo>
                      <a:pt x="61" y="11"/>
                    </a:lnTo>
                    <a:lnTo>
                      <a:pt x="63" y="12"/>
                    </a:lnTo>
                    <a:lnTo>
                      <a:pt x="64" y="14"/>
                    </a:lnTo>
                    <a:lnTo>
                      <a:pt x="65" y="16"/>
                    </a:lnTo>
                    <a:lnTo>
                      <a:pt x="66" y="16"/>
                    </a:lnTo>
                    <a:lnTo>
                      <a:pt x="68" y="17"/>
                    </a:lnTo>
                    <a:lnTo>
                      <a:pt x="68" y="18"/>
                    </a:lnTo>
                    <a:lnTo>
                      <a:pt x="68" y="20"/>
                    </a:lnTo>
                    <a:lnTo>
                      <a:pt x="68" y="21"/>
                    </a:lnTo>
                    <a:lnTo>
                      <a:pt x="67" y="22"/>
                    </a:lnTo>
                    <a:lnTo>
                      <a:pt x="66" y="23"/>
                    </a:lnTo>
                    <a:lnTo>
                      <a:pt x="68" y="24"/>
                    </a:lnTo>
                    <a:lnTo>
                      <a:pt x="70" y="24"/>
                    </a:lnTo>
                    <a:lnTo>
                      <a:pt x="70" y="25"/>
                    </a:lnTo>
                    <a:lnTo>
                      <a:pt x="70" y="25"/>
                    </a:lnTo>
                    <a:lnTo>
                      <a:pt x="69" y="25"/>
                    </a:lnTo>
                    <a:lnTo>
                      <a:pt x="69" y="26"/>
                    </a:lnTo>
                    <a:lnTo>
                      <a:pt x="69" y="28"/>
                    </a:lnTo>
                    <a:lnTo>
                      <a:pt x="68" y="28"/>
                    </a:lnTo>
                    <a:lnTo>
                      <a:pt x="67" y="27"/>
                    </a:lnTo>
                    <a:lnTo>
                      <a:pt x="66" y="28"/>
                    </a:lnTo>
                    <a:lnTo>
                      <a:pt x="65" y="27"/>
                    </a:lnTo>
                    <a:lnTo>
                      <a:pt x="64" y="28"/>
                    </a:lnTo>
                    <a:lnTo>
                      <a:pt x="64" y="29"/>
                    </a:lnTo>
                    <a:lnTo>
                      <a:pt x="63" y="31"/>
                    </a:lnTo>
                    <a:lnTo>
                      <a:pt x="62" y="31"/>
                    </a:lnTo>
                    <a:lnTo>
                      <a:pt x="59" y="31"/>
                    </a:lnTo>
                    <a:lnTo>
                      <a:pt x="59" y="33"/>
                    </a:lnTo>
                    <a:lnTo>
                      <a:pt x="58" y="34"/>
                    </a:lnTo>
                    <a:lnTo>
                      <a:pt x="58" y="35"/>
                    </a:lnTo>
                    <a:lnTo>
                      <a:pt x="57" y="37"/>
                    </a:lnTo>
                    <a:lnTo>
                      <a:pt x="58" y="38"/>
                    </a:lnTo>
                    <a:lnTo>
                      <a:pt x="58" y="40"/>
                    </a:lnTo>
                    <a:lnTo>
                      <a:pt x="56" y="41"/>
                    </a:lnTo>
                    <a:lnTo>
                      <a:pt x="56" y="42"/>
                    </a:lnTo>
                    <a:lnTo>
                      <a:pt x="56" y="43"/>
                    </a:lnTo>
                    <a:lnTo>
                      <a:pt x="55" y="45"/>
                    </a:lnTo>
                    <a:lnTo>
                      <a:pt x="56" y="45"/>
                    </a:lnTo>
                    <a:lnTo>
                      <a:pt x="58" y="45"/>
                    </a:lnTo>
                    <a:lnTo>
                      <a:pt x="58" y="47"/>
                    </a:lnTo>
                    <a:lnTo>
                      <a:pt x="58" y="49"/>
                    </a:lnTo>
                    <a:lnTo>
                      <a:pt x="56" y="49"/>
                    </a:lnTo>
                    <a:lnTo>
                      <a:pt x="55" y="48"/>
                    </a:lnTo>
                    <a:lnTo>
                      <a:pt x="55" y="47"/>
                    </a:lnTo>
                    <a:lnTo>
                      <a:pt x="55" y="46"/>
                    </a:lnTo>
                    <a:lnTo>
                      <a:pt x="54" y="45"/>
                    </a:lnTo>
                    <a:lnTo>
                      <a:pt x="54" y="46"/>
                    </a:lnTo>
                    <a:lnTo>
                      <a:pt x="53" y="46"/>
                    </a:lnTo>
                    <a:lnTo>
                      <a:pt x="51" y="46"/>
                    </a:lnTo>
                    <a:lnTo>
                      <a:pt x="51" y="47"/>
                    </a:lnTo>
                    <a:lnTo>
                      <a:pt x="50" y="49"/>
                    </a:lnTo>
                    <a:lnTo>
                      <a:pt x="49" y="49"/>
                    </a:lnTo>
                    <a:lnTo>
                      <a:pt x="48" y="48"/>
                    </a:lnTo>
                    <a:lnTo>
                      <a:pt x="46" y="49"/>
                    </a:lnTo>
                    <a:lnTo>
                      <a:pt x="47" y="51"/>
                    </a:lnTo>
                    <a:lnTo>
                      <a:pt x="46" y="52"/>
                    </a:lnTo>
                    <a:lnTo>
                      <a:pt x="45" y="52"/>
                    </a:lnTo>
                    <a:lnTo>
                      <a:pt x="45" y="52"/>
                    </a:lnTo>
                    <a:lnTo>
                      <a:pt x="44" y="52"/>
                    </a:lnTo>
                    <a:lnTo>
                      <a:pt x="41" y="54"/>
                    </a:lnTo>
                    <a:lnTo>
                      <a:pt x="40" y="54"/>
                    </a:lnTo>
                    <a:lnTo>
                      <a:pt x="40" y="53"/>
                    </a:lnTo>
                    <a:lnTo>
                      <a:pt x="39" y="52"/>
                    </a:lnTo>
                    <a:lnTo>
                      <a:pt x="38" y="53"/>
                    </a:lnTo>
                    <a:lnTo>
                      <a:pt x="36" y="53"/>
                    </a:lnTo>
                    <a:lnTo>
                      <a:pt x="34" y="53"/>
                    </a:lnTo>
                    <a:lnTo>
                      <a:pt x="33" y="53"/>
                    </a:lnTo>
                    <a:lnTo>
                      <a:pt x="32" y="53"/>
                    </a:lnTo>
                    <a:lnTo>
                      <a:pt x="31" y="53"/>
                    </a:lnTo>
                    <a:lnTo>
                      <a:pt x="31" y="51"/>
                    </a:lnTo>
                    <a:lnTo>
                      <a:pt x="31" y="51"/>
                    </a:lnTo>
                    <a:lnTo>
                      <a:pt x="30" y="49"/>
                    </a:lnTo>
                    <a:lnTo>
                      <a:pt x="29" y="45"/>
                    </a:lnTo>
                    <a:lnTo>
                      <a:pt x="25" y="43"/>
                    </a:lnTo>
                    <a:lnTo>
                      <a:pt x="25" y="42"/>
                    </a:lnTo>
                    <a:lnTo>
                      <a:pt x="21" y="4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97" name="Freeform 597"/>
              <p:cNvSpPr>
                <a:spLocks/>
              </p:cNvSpPr>
              <p:nvPr/>
            </p:nvSpPr>
            <p:spPr bwMode="auto">
              <a:xfrm>
                <a:off x="3405" y="2222"/>
                <a:ext cx="70" cy="54"/>
              </a:xfrm>
              <a:custGeom>
                <a:avLst/>
                <a:gdLst/>
                <a:ahLst/>
                <a:cxnLst>
                  <a:cxn ang="0">
                    <a:pos x="21" y="41"/>
                  </a:cxn>
                  <a:cxn ang="0">
                    <a:pos x="22" y="36"/>
                  </a:cxn>
                  <a:cxn ang="0">
                    <a:pos x="22" y="32"/>
                  </a:cxn>
                  <a:cxn ang="0">
                    <a:pos x="20" y="31"/>
                  </a:cxn>
                  <a:cxn ang="0">
                    <a:pos x="17" y="29"/>
                  </a:cxn>
                  <a:cxn ang="0">
                    <a:pos x="13" y="29"/>
                  </a:cxn>
                  <a:cxn ang="0">
                    <a:pos x="7" y="26"/>
                  </a:cxn>
                  <a:cxn ang="0">
                    <a:pos x="5" y="25"/>
                  </a:cxn>
                  <a:cxn ang="0">
                    <a:pos x="2" y="25"/>
                  </a:cxn>
                  <a:cxn ang="0">
                    <a:pos x="1" y="17"/>
                  </a:cxn>
                  <a:cxn ang="0">
                    <a:pos x="0" y="8"/>
                  </a:cxn>
                  <a:cxn ang="0">
                    <a:pos x="5" y="4"/>
                  </a:cxn>
                  <a:cxn ang="0">
                    <a:pos x="14" y="0"/>
                  </a:cxn>
                  <a:cxn ang="0">
                    <a:pos x="22" y="1"/>
                  </a:cxn>
                  <a:cxn ang="0">
                    <a:pos x="25" y="2"/>
                  </a:cxn>
                  <a:cxn ang="0">
                    <a:pos x="28" y="1"/>
                  </a:cxn>
                  <a:cxn ang="0">
                    <a:pos x="33" y="2"/>
                  </a:cxn>
                  <a:cxn ang="0">
                    <a:pos x="39" y="4"/>
                  </a:cxn>
                  <a:cxn ang="0">
                    <a:pos x="44" y="3"/>
                  </a:cxn>
                  <a:cxn ang="0">
                    <a:pos x="48" y="0"/>
                  </a:cxn>
                  <a:cxn ang="0">
                    <a:pos x="52" y="6"/>
                  </a:cxn>
                  <a:cxn ang="0">
                    <a:pos x="59" y="9"/>
                  </a:cxn>
                  <a:cxn ang="0">
                    <a:pos x="64" y="14"/>
                  </a:cxn>
                  <a:cxn ang="0">
                    <a:pos x="68" y="17"/>
                  </a:cxn>
                  <a:cxn ang="0">
                    <a:pos x="68" y="21"/>
                  </a:cxn>
                  <a:cxn ang="0">
                    <a:pos x="68" y="24"/>
                  </a:cxn>
                  <a:cxn ang="0">
                    <a:pos x="70" y="25"/>
                  </a:cxn>
                  <a:cxn ang="0">
                    <a:pos x="69" y="28"/>
                  </a:cxn>
                  <a:cxn ang="0">
                    <a:pos x="66" y="28"/>
                  </a:cxn>
                  <a:cxn ang="0">
                    <a:pos x="64" y="29"/>
                  </a:cxn>
                  <a:cxn ang="0">
                    <a:pos x="59" y="31"/>
                  </a:cxn>
                  <a:cxn ang="0">
                    <a:pos x="58" y="35"/>
                  </a:cxn>
                  <a:cxn ang="0">
                    <a:pos x="58" y="40"/>
                  </a:cxn>
                  <a:cxn ang="0">
                    <a:pos x="56" y="43"/>
                  </a:cxn>
                  <a:cxn ang="0">
                    <a:pos x="58" y="45"/>
                  </a:cxn>
                  <a:cxn ang="0">
                    <a:pos x="56" y="49"/>
                  </a:cxn>
                  <a:cxn ang="0">
                    <a:pos x="55" y="46"/>
                  </a:cxn>
                  <a:cxn ang="0">
                    <a:pos x="53" y="46"/>
                  </a:cxn>
                  <a:cxn ang="0">
                    <a:pos x="50" y="49"/>
                  </a:cxn>
                  <a:cxn ang="0">
                    <a:pos x="46" y="49"/>
                  </a:cxn>
                  <a:cxn ang="0">
                    <a:pos x="45" y="52"/>
                  </a:cxn>
                  <a:cxn ang="0">
                    <a:pos x="41" y="54"/>
                  </a:cxn>
                  <a:cxn ang="0">
                    <a:pos x="39" y="52"/>
                  </a:cxn>
                  <a:cxn ang="0">
                    <a:pos x="34" y="53"/>
                  </a:cxn>
                  <a:cxn ang="0">
                    <a:pos x="31" y="53"/>
                  </a:cxn>
                  <a:cxn ang="0">
                    <a:pos x="30" y="49"/>
                  </a:cxn>
                  <a:cxn ang="0">
                    <a:pos x="25" y="42"/>
                  </a:cxn>
                </a:cxnLst>
                <a:rect l="0" t="0" r="r" b="b"/>
                <a:pathLst>
                  <a:path w="70" h="54">
                    <a:moveTo>
                      <a:pt x="21" y="43"/>
                    </a:moveTo>
                    <a:lnTo>
                      <a:pt x="21" y="42"/>
                    </a:lnTo>
                    <a:lnTo>
                      <a:pt x="21" y="41"/>
                    </a:lnTo>
                    <a:lnTo>
                      <a:pt x="21" y="39"/>
                    </a:lnTo>
                    <a:lnTo>
                      <a:pt x="21" y="37"/>
                    </a:lnTo>
                    <a:lnTo>
                      <a:pt x="22" y="36"/>
                    </a:lnTo>
                    <a:lnTo>
                      <a:pt x="23" y="35"/>
                    </a:lnTo>
                    <a:lnTo>
                      <a:pt x="22" y="34"/>
                    </a:lnTo>
                    <a:lnTo>
                      <a:pt x="22" y="32"/>
                    </a:lnTo>
                    <a:lnTo>
                      <a:pt x="21" y="32"/>
                    </a:lnTo>
                    <a:lnTo>
                      <a:pt x="20" y="31"/>
                    </a:lnTo>
                    <a:lnTo>
                      <a:pt x="20" y="31"/>
                    </a:lnTo>
                    <a:lnTo>
                      <a:pt x="19" y="29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4" y="29"/>
                    </a:lnTo>
                    <a:lnTo>
                      <a:pt x="13" y="30"/>
                    </a:lnTo>
                    <a:lnTo>
                      <a:pt x="13" y="29"/>
                    </a:lnTo>
                    <a:lnTo>
                      <a:pt x="10" y="28"/>
                    </a:lnTo>
                    <a:lnTo>
                      <a:pt x="8" y="28"/>
                    </a:lnTo>
                    <a:lnTo>
                      <a:pt x="7" y="26"/>
                    </a:lnTo>
                    <a:lnTo>
                      <a:pt x="6" y="26"/>
                    </a:lnTo>
                    <a:lnTo>
                      <a:pt x="6" y="26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3" y="25"/>
                    </a:lnTo>
                    <a:lnTo>
                      <a:pt x="3" y="23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9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3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7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3" y="1"/>
                    </a:lnTo>
                    <a:lnTo>
                      <a:pt x="24" y="1"/>
                    </a:lnTo>
                    <a:lnTo>
                      <a:pt x="25" y="2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8" y="1"/>
                    </a:lnTo>
                    <a:lnTo>
                      <a:pt x="29" y="2"/>
                    </a:lnTo>
                    <a:lnTo>
                      <a:pt x="31" y="3"/>
                    </a:lnTo>
                    <a:lnTo>
                      <a:pt x="33" y="2"/>
                    </a:lnTo>
                    <a:lnTo>
                      <a:pt x="36" y="2"/>
                    </a:lnTo>
                    <a:lnTo>
                      <a:pt x="38" y="3"/>
                    </a:lnTo>
                    <a:lnTo>
                      <a:pt x="39" y="4"/>
                    </a:lnTo>
                    <a:lnTo>
                      <a:pt x="40" y="3"/>
                    </a:lnTo>
                    <a:lnTo>
                      <a:pt x="42" y="3"/>
                    </a:lnTo>
                    <a:lnTo>
                      <a:pt x="44" y="3"/>
                    </a:lnTo>
                    <a:lnTo>
                      <a:pt x="46" y="1"/>
                    </a:lnTo>
                    <a:lnTo>
                      <a:pt x="47" y="1"/>
                    </a:lnTo>
                    <a:lnTo>
                      <a:pt x="48" y="0"/>
                    </a:lnTo>
                    <a:lnTo>
                      <a:pt x="48" y="3"/>
                    </a:lnTo>
                    <a:lnTo>
                      <a:pt x="50" y="5"/>
                    </a:lnTo>
                    <a:lnTo>
                      <a:pt x="52" y="6"/>
                    </a:lnTo>
                    <a:lnTo>
                      <a:pt x="55" y="6"/>
                    </a:lnTo>
                    <a:lnTo>
                      <a:pt x="57" y="7"/>
                    </a:lnTo>
                    <a:lnTo>
                      <a:pt x="59" y="9"/>
                    </a:lnTo>
                    <a:lnTo>
                      <a:pt x="61" y="11"/>
                    </a:lnTo>
                    <a:lnTo>
                      <a:pt x="63" y="12"/>
                    </a:lnTo>
                    <a:lnTo>
                      <a:pt x="64" y="14"/>
                    </a:lnTo>
                    <a:lnTo>
                      <a:pt x="65" y="16"/>
                    </a:lnTo>
                    <a:lnTo>
                      <a:pt x="66" y="16"/>
                    </a:lnTo>
                    <a:lnTo>
                      <a:pt x="68" y="17"/>
                    </a:lnTo>
                    <a:lnTo>
                      <a:pt x="68" y="18"/>
                    </a:lnTo>
                    <a:lnTo>
                      <a:pt x="68" y="20"/>
                    </a:lnTo>
                    <a:lnTo>
                      <a:pt x="68" y="21"/>
                    </a:lnTo>
                    <a:lnTo>
                      <a:pt x="67" y="22"/>
                    </a:lnTo>
                    <a:lnTo>
                      <a:pt x="66" y="23"/>
                    </a:lnTo>
                    <a:lnTo>
                      <a:pt x="68" y="24"/>
                    </a:lnTo>
                    <a:lnTo>
                      <a:pt x="70" y="24"/>
                    </a:lnTo>
                    <a:lnTo>
                      <a:pt x="70" y="25"/>
                    </a:lnTo>
                    <a:lnTo>
                      <a:pt x="70" y="25"/>
                    </a:lnTo>
                    <a:lnTo>
                      <a:pt x="69" y="25"/>
                    </a:lnTo>
                    <a:lnTo>
                      <a:pt x="69" y="26"/>
                    </a:lnTo>
                    <a:lnTo>
                      <a:pt x="69" y="28"/>
                    </a:lnTo>
                    <a:lnTo>
                      <a:pt x="68" y="28"/>
                    </a:lnTo>
                    <a:lnTo>
                      <a:pt x="67" y="27"/>
                    </a:lnTo>
                    <a:lnTo>
                      <a:pt x="66" y="28"/>
                    </a:lnTo>
                    <a:lnTo>
                      <a:pt x="65" y="27"/>
                    </a:lnTo>
                    <a:lnTo>
                      <a:pt x="64" y="28"/>
                    </a:lnTo>
                    <a:lnTo>
                      <a:pt x="64" y="29"/>
                    </a:lnTo>
                    <a:lnTo>
                      <a:pt x="63" y="31"/>
                    </a:lnTo>
                    <a:lnTo>
                      <a:pt x="62" y="31"/>
                    </a:lnTo>
                    <a:lnTo>
                      <a:pt x="59" y="31"/>
                    </a:lnTo>
                    <a:lnTo>
                      <a:pt x="59" y="33"/>
                    </a:lnTo>
                    <a:lnTo>
                      <a:pt x="58" y="34"/>
                    </a:lnTo>
                    <a:lnTo>
                      <a:pt x="58" y="35"/>
                    </a:lnTo>
                    <a:lnTo>
                      <a:pt x="57" y="37"/>
                    </a:lnTo>
                    <a:lnTo>
                      <a:pt x="58" y="38"/>
                    </a:lnTo>
                    <a:lnTo>
                      <a:pt x="58" y="40"/>
                    </a:lnTo>
                    <a:lnTo>
                      <a:pt x="56" y="41"/>
                    </a:lnTo>
                    <a:lnTo>
                      <a:pt x="56" y="42"/>
                    </a:lnTo>
                    <a:lnTo>
                      <a:pt x="56" y="43"/>
                    </a:lnTo>
                    <a:lnTo>
                      <a:pt x="55" y="45"/>
                    </a:lnTo>
                    <a:lnTo>
                      <a:pt x="56" y="45"/>
                    </a:lnTo>
                    <a:lnTo>
                      <a:pt x="58" y="45"/>
                    </a:lnTo>
                    <a:lnTo>
                      <a:pt x="58" y="47"/>
                    </a:lnTo>
                    <a:lnTo>
                      <a:pt x="58" y="49"/>
                    </a:lnTo>
                    <a:lnTo>
                      <a:pt x="56" y="49"/>
                    </a:lnTo>
                    <a:lnTo>
                      <a:pt x="55" y="48"/>
                    </a:lnTo>
                    <a:lnTo>
                      <a:pt x="55" y="47"/>
                    </a:lnTo>
                    <a:lnTo>
                      <a:pt x="55" y="46"/>
                    </a:lnTo>
                    <a:lnTo>
                      <a:pt x="54" y="45"/>
                    </a:lnTo>
                    <a:lnTo>
                      <a:pt x="54" y="46"/>
                    </a:lnTo>
                    <a:lnTo>
                      <a:pt x="53" y="46"/>
                    </a:lnTo>
                    <a:lnTo>
                      <a:pt x="51" y="46"/>
                    </a:lnTo>
                    <a:lnTo>
                      <a:pt x="51" y="47"/>
                    </a:lnTo>
                    <a:lnTo>
                      <a:pt x="50" y="49"/>
                    </a:lnTo>
                    <a:lnTo>
                      <a:pt x="49" y="49"/>
                    </a:lnTo>
                    <a:lnTo>
                      <a:pt x="48" y="48"/>
                    </a:lnTo>
                    <a:lnTo>
                      <a:pt x="46" y="49"/>
                    </a:lnTo>
                    <a:lnTo>
                      <a:pt x="47" y="51"/>
                    </a:lnTo>
                    <a:lnTo>
                      <a:pt x="46" y="52"/>
                    </a:lnTo>
                    <a:lnTo>
                      <a:pt x="45" y="52"/>
                    </a:lnTo>
                    <a:lnTo>
                      <a:pt x="45" y="52"/>
                    </a:lnTo>
                    <a:lnTo>
                      <a:pt x="44" y="52"/>
                    </a:lnTo>
                    <a:lnTo>
                      <a:pt x="41" y="54"/>
                    </a:lnTo>
                    <a:lnTo>
                      <a:pt x="40" y="54"/>
                    </a:lnTo>
                    <a:lnTo>
                      <a:pt x="40" y="53"/>
                    </a:lnTo>
                    <a:lnTo>
                      <a:pt x="39" y="52"/>
                    </a:lnTo>
                    <a:lnTo>
                      <a:pt x="38" y="53"/>
                    </a:lnTo>
                    <a:lnTo>
                      <a:pt x="36" y="53"/>
                    </a:lnTo>
                    <a:lnTo>
                      <a:pt x="34" y="53"/>
                    </a:lnTo>
                    <a:lnTo>
                      <a:pt x="33" y="53"/>
                    </a:lnTo>
                    <a:lnTo>
                      <a:pt x="32" y="53"/>
                    </a:lnTo>
                    <a:lnTo>
                      <a:pt x="31" y="53"/>
                    </a:lnTo>
                    <a:lnTo>
                      <a:pt x="31" y="51"/>
                    </a:lnTo>
                    <a:lnTo>
                      <a:pt x="31" y="51"/>
                    </a:lnTo>
                    <a:lnTo>
                      <a:pt x="30" y="49"/>
                    </a:lnTo>
                    <a:lnTo>
                      <a:pt x="29" y="45"/>
                    </a:lnTo>
                    <a:lnTo>
                      <a:pt x="25" y="43"/>
                    </a:lnTo>
                    <a:lnTo>
                      <a:pt x="25" y="42"/>
                    </a:lnTo>
                    <a:lnTo>
                      <a:pt x="21" y="43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98" name="Freeform 598"/>
              <p:cNvSpPr>
                <a:spLocks/>
              </p:cNvSpPr>
              <p:nvPr/>
            </p:nvSpPr>
            <p:spPr bwMode="auto">
              <a:xfrm>
                <a:off x="3049" y="2567"/>
                <a:ext cx="248" cy="249"/>
              </a:xfrm>
              <a:custGeom>
                <a:avLst/>
                <a:gdLst/>
                <a:ahLst/>
                <a:cxnLst>
                  <a:cxn ang="0">
                    <a:pos x="0" y="124"/>
                  </a:cxn>
                  <a:cxn ang="0">
                    <a:pos x="13" y="114"/>
                  </a:cxn>
                  <a:cxn ang="0">
                    <a:pos x="27" y="110"/>
                  </a:cxn>
                  <a:cxn ang="0">
                    <a:pos x="37" y="105"/>
                  </a:cxn>
                  <a:cxn ang="0">
                    <a:pos x="45" y="97"/>
                  </a:cxn>
                  <a:cxn ang="0">
                    <a:pos x="60" y="89"/>
                  </a:cxn>
                  <a:cxn ang="0">
                    <a:pos x="59" y="81"/>
                  </a:cxn>
                  <a:cxn ang="0">
                    <a:pos x="68" y="78"/>
                  </a:cxn>
                  <a:cxn ang="0">
                    <a:pos x="79" y="75"/>
                  </a:cxn>
                  <a:cxn ang="0">
                    <a:pos x="91" y="67"/>
                  </a:cxn>
                  <a:cxn ang="0">
                    <a:pos x="84" y="57"/>
                  </a:cxn>
                  <a:cxn ang="0">
                    <a:pos x="83" y="37"/>
                  </a:cxn>
                  <a:cxn ang="0">
                    <a:pos x="78" y="31"/>
                  </a:cxn>
                  <a:cxn ang="0">
                    <a:pos x="86" y="28"/>
                  </a:cxn>
                  <a:cxn ang="0">
                    <a:pos x="93" y="22"/>
                  </a:cxn>
                  <a:cxn ang="0">
                    <a:pos x="101" y="20"/>
                  </a:cxn>
                  <a:cxn ang="0">
                    <a:pos x="104" y="20"/>
                  </a:cxn>
                  <a:cxn ang="0">
                    <a:pos x="114" y="11"/>
                  </a:cxn>
                  <a:cxn ang="0">
                    <a:pos x="132" y="8"/>
                  </a:cxn>
                  <a:cxn ang="0">
                    <a:pos x="141" y="7"/>
                  </a:cxn>
                  <a:cxn ang="0">
                    <a:pos x="149" y="4"/>
                  </a:cxn>
                  <a:cxn ang="0">
                    <a:pos x="159" y="4"/>
                  </a:cxn>
                  <a:cxn ang="0">
                    <a:pos x="166" y="7"/>
                  </a:cxn>
                  <a:cxn ang="0">
                    <a:pos x="177" y="4"/>
                  </a:cxn>
                  <a:cxn ang="0">
                    <a:pos x="188" y="4"/>
                  </a:cxn>
                  <a:cxn ang="0">
                    <a:pos x="192" y="1"/>
                  </a:cxn>
                  <a:cxn ang="0">
                    <a:pos x="198" y="4"/>
                  </a:cxn>
                  <a:cxn ang="0">
                    <a:pos x="208" y="3"/>
                  </a:cxn>
                  <a:cxn ang="0">
                    <a:pos x="204" y="12"/>
                  </a:cxn>
                  <a:cxn ang="0">
                    <a:pos x="204" y="31"/>
                  </a:cxn>
                  <a:cxn ang="0">
                    <a:pos x="201" y="40"/>
                  </a:cxn>
                  <a:cxn ang="0">
                    <a:pos x="197" y="54"/>
                  </a:cxn>
                  <a:cxn ang="0">
                    <a:pos x="203" y="62"/>
                  </a:cxn>
                  <a:cxn ang="0">
                    <a:pos x="209" y="71"/>
                  </a:cxn>
                  <a:cxn ang="0">
                    <a:pos x="216" y="90"/>
                  </a:cxn>
                  <a:cxn ang="0">
                    <a:pos x="217" y="103"/>
                  </a:cxn>
                  <a:cxn ang="0">
                    <a:pos x="223" y="123"/>
                  </a:cxn>
                  <a:cxn ang="0">
                    <a:pos x="222" y="136"/>
                  </a:cxn>
                  <a:cxn ang="0">
                    <a:pos x="223" y="150"/>
                  </a:cxn>
                  <a:cxn ang="0">
                    <a:pos x="218" y="155"/>
                  </a:cxn>
                  <a:cxn ang="0">
                    <a:pos x="225" y="173"/>
                  </a:cxn>
                  <a:cxn ang="0">
                    <a:pos x="232" y="178"/>
                  </a:cxn>
                  <a:cxn ang="0">
                    <a:pos x="243" y="182"/>
                  </a:cxn>
                  <a:cxn ang="0">
                    <a:pos x="247" y="192"/>
                  </a:cxn>
                  <a:cxn ang="0">
                    <a:pos x="208" y="216"/>
                  </a:cxn>
                  <a:cxn ang="0">
                    <a:pos x="174" y="243"/>
                  </a:cxn>
                  <a:cxn ang="0">
                    <a:pos x="143" y="249"/>
                  </a:cxn>
                  <a:cxn ang="0">
                    <a:pos x="142" y="239"/>
                  </a:cxn>
                  <a:cxn ang="0">
                    <a:pos x="135" y="236"/>
                  </a:cxn>
                  <a:cxn ang="0">
                    <a:pos x="128" y="234"/>
                  </a:cxn>
                  <a:cxn ang="0">
                    <a:pos x="118" y="226"/>
                  </a:cxn>
                  <a:cxn ang="0">
                    <a:pos x="117" y="221"/>
                  </a:cxn>
                  <a:cxn ang="0">
                    <a:pos x="95" y="206"/>
                  </a:cxn>
                  <a:cxn ang="0">
                    <a:pos x="62" y="182"/>
                  </a:cxn>
                  <a:cxn ang="0">
                    <a:pos x="46" y="171"/>
                  </a:cxn>
                  <a:cxn ang="0">
                    <a:pos x="0" y="141"/>
                  </a:cxn>
                </a:cxnLst>
                <a:rect l="0" t="0" r="r" b="b"/>
                <a:pathLst>
                  <a:path w="248" h="249">
                    <a:moveTo>
                      <a:pt x="0" y="141"/>
                    </a:moveTo>
                    <a:lnTo>
                      <a:pt x="0" y="136"/>
                    </a:lnTo>
                    <a:lnTo>
                      <a:pt x="0" y="124"/>
                    </a:lnTo>
                    <a:lnTo>
                      <a:pt x="1" y="121"/>
                    </a:lnTo>
                    <a:lnTo>
                      <a:pt x="4" y="119"/>
                    </a:lnTo>
                    <a:lnTo>
                      <a:pt x="13" y="114"/>
                    </a:lnTo>
                    <a:lnTo>
                      <a:pt x="18" y="110"/>
                    </a:lnTo>
                    <a:lnTo>
                      <a:pt x="25" y="111"/>
                    </a:lnTo>
                    <a:lnTo>
                      <a:pt x="27" y="110"/>
                    </a:lnTo>
                    <a:lnTo>
                      <a:pt x="28" y="106"/>
                    </a:lnTo>
                    <a:lnTo>
                      <a:pt x="33" y="106"/>
                    </a:lnTo>
                    <a:lnTo>
                      <a:pt x="37" y="105"/>
                    </a:lnTo>
                    <a:lnTo>
                      <a:pt x="40" y="103"/>
                    </a:lnTo>
                    <a:lnTo>
                      <a:pt x="42" y="101"/>
                    </a:lnTo>
                    <a:lnTo>
                      <a:pt x="45" y="97"/>
                    </a:lnTo>
                    <a:lnTo>
                      <a:pt x="51" y="95"/>
                    </a:lnTo>
                    <a:lnTo>
                      <a:pt x="59" y="90"/>
                    </a:lnTo>
                    <a:lnTo>
                      <a:pt x="60" y="89"/>
                    </a:lnTo>
                    <a:lnTo>
                      <a:pt x="59" y="85"/>
                    </a:lnTo>
                    <a:lnTo>
                      <a:pt x="58" y="82"/>
                    </a:lnTo>
                    <a:lnTo>
                      <a:pt x="59" y="81"/>
                    </a:lnTo>
                    <a:lnTo>
                      <a:pt x="60" y="80"/>
                    </a:lnTo>
                    <a:lnTo>
                      <a:pt x="66" y="79"/>
                    </a:lnTo>
                    <a:lnTo>
                      <a:pt x="68" y="78"/>
                    </a:lnTo>
                    <a:lnTo>
                      <a:pt x="70" y="75"/>
                    </a:lnTo>
                    <a:lnTo>
                      <a:pt x="76" y="75"/>
                    </a:lnTo>
                    <a:lnTo>
                      <a:pt x="79" y="75"/>
                    </a:lnTo>
                    <a:lnTo>
                      <a:pt x="89" y="75"/>
                    </a:lnTo>
                    <a:lnTo>
                      <a:pt x="91" y="68"/>
                    </a:lnTo>
                    <a:lnTo>
                      <a:pt x="91" y="67"/>
                    </a:lnTo>
                    <a:lnTo>
                      <a:pt x="88" y="65"/>
                    </a:lnTo>
                    <a:lnTo>
                      <a:pt x="85" y="60"/>
                    </a:lnTo>
                    <a:lnTo>
                      <a:pt x="84" y="57"/>
                    </a:lnTo>
                    <a:lnTo>
                      <a:pt x="84" y="48"/>
                    </a:lnTo>
                    <a:lnTo>
                      <a:pt x="84" y="43"/>
                    </a:lnTo>
                    <a:lnTo>
                      <a:pt x="83" y="37"/>
                    </a:lnTo>
                    <a:lnTo>
                      <a:pt x="82" y="36"/>
                    </a:lnTo>
                    <a:lnTo>
                      <a:pt x="79" y="34"/>
                    </a:lnTo>
                    <a:lnTo>
                      <a:pt x="78" y="31"/>
                    </a:lnTo>
                    <a:lnTo>
                      <a:pt x="80" y="31"/>
                    </a:lnTo>
                    <a:lnTo>
                      <a:pt x="83" y="30"/>
                    </a:lnTo>
                    <a:lnTo>
                      <a:pt x="86" y="28"/>
                    </a:lnTo>
                    <a:lnTo>
                      <a:pt x="88" y="24"/>
                    </a:lnTo>
                    <a:lnTo>
                      <a:pt x="90" y="22"/>
                    </a:lnTo>
                    <a:lnTo>
                      <a:pt x="93" y="22"/>
                    </a:lnTo>
                    <a:lnTo>
                      <a:pt x="95" y="21"/>
                    </a:lnTo>
                    <a:lnTo>
                      <a:pt x="99" y="19"/>
                    </a:lnTo>
                    <a:lnTo>
                      <a:pt x="101" y="20"/>
                    </a:lnTo>
                    <a:lnTo>
                      <a:pt x="102" y="20"/>
                    </a:lnTo>
                    <a:lnTo>
                      <a:pt x="103" y="20"/>
                    </a:lnTo>
                    <a:lnTo>
                      <a:pt x="104" y="20"/>
                    </a:lnTo>
                    <a:lnTo>
                      <a:pt x="107" y="16"/>
                    </a:lnTo>
                    <a:lnTo>
                      <a:pt x="110" y="13"/>
                    </a:lnTo>
                    <a:lnTo>
                      <a:pt x="114" y="11"/>
                    </a:lnTo>
                    <a:lnTo>
                      <a:pt x="117" y="10"/>
                    </a:lnTo>
                    <a:lnTo>
                      <a:pt x="123" y="9"/>
                    </a:lnTo>
                    <a:lnTo>
                      <a:pt x="132" y="8"/>
                    </a:lnTo>
                    <a:lnTo>
                      <a:pt x="135" y="8"/>
                    </a:lnTo>
                    <a:lnTo>
                      <a:pt x="138" y="6"/>
                    </a:lnTo>
                    <a:lnTo>
                      <a:pt x="141" y="7"/>
                    </a:lnTo>
                    <a:lnTo>
                      <a:pt x="144" y="7"/>
                    </a:lnTo>
                    <a:lnTo>
                      <a:pt x="147" y="5"/>
                    </a:lnTo>
                    <a:lnTo>
                      <a:pt x="149" y="4"/>
                    </a:lnTo>
                    <a:lnTo>
                      <a:pt x="154" y="4"/>
                    </a:lnTo>
                    <a:lnTo>
                      <a:pt x="157" y="4"/>
                    </a:lnTo>
                    <a:lnTo>
                      <a:pt x="159" y="4"/>
                    </a:lnTo>
                    <a:lnTo>
                      <a:pt x="160" y="5"/>
                    </a:lnTo>
                    <a:lnTo>
                      <a:pt x="162" y="5"/>
                    </a:lnTo>
                    <a:lnTo>
                      <a:pt x="166" y="7"/>
                    </a:lnTo>
                    <a:lnTo>
                      <a:pt x="169" y="6"/>
                    </a:lnTo>
                    <a:lnTo>
                      <a:pt x="173" y="5"/>
                    </a:lnTo>
                    <a:lnTo>
                      <a:pt x="177" y="4"/>
                    </a:lnTo>
                    <a:lnTo>
                      <a:pt x="180" y="0"/>
                    </a:lnTo>
                    <a:lnTo>
                      <a:pt x="186" y="4"/>
                    </a:lnTo>
                    <a:lnTo>
                      <a:pt x="188" y="4"/>
                    </a:lnTo>
                    <a:lnTo>
                      <a:pt x="189" y="3"/>
                    </a:lnTo>
                    <a:lnTo>
                      <a:pt x="191" y="2"/>
                    </a:lnTo>
                    <a:lnTo>
                      <a:pt x="192" y="1"/>
                    </a:lnTo>
                    <a:lnTo>
                      <a:pt x="195" y="1"/>
                    </a:lnTo>
                    <a:lnTo>
                      <a:pt x="197" y="2"/>
                    </a:lnTo>
                    <a:lnTo>
                      <a:pt x="198" y="4"/>
                    </a:lnTo>
                    <a:lnTo>
                      <a:pt x="199" y="5"/>
                    </a:lnTo>
                    <a:lnTo>
                      <a:pt x="202" y="4"/>
                    </a:lnTo>
                    <a:lnTo>
                      <a:pt x="208" y="3"/>
                    </a:lnTo>
                    <a:lnTo>
                      <a:pt x="208" y="5"/>
                    </a:lnTo>
                    <a:lnTo>
                      <a:pt x="204" y="9"/>
                    </a:lnTo>
                    <a:lnTo>
                      <a:pt x="204" y="12"/>
                    </a:lnTo>
                    <a:lnTo>
                      <a:pt x="204" y="21"/>
                    </a:lnTo>
                    <a:lnTo>
                      <a:pt x="204" y="27"/>
                    </a:lnTo>
                    <a:lnTo>
                      <a:pt x="204" y="31"/>
                    </a:lnTo>
                    <a:lnTo>
                      <a:pt x="204" y="35"/>
                    </a:lnTo>
                    <a:lnTo>
                      <a:pt x="203" y="38"/>
                    </a:lnTo>
                    <a:lnTo>
                      <a:pt x="201" y="40"/>
                    </a:lnTo>
                    <a:lnTo>
                      <a:pt x="195" y="45"/>
                    </a:lnTo>
                    <a:lnTo>
                      <a:pt x="195" y="49"/>
                    </a:lnTo>
                    <a:lnTo>
                      <a:pt x="197" y="54"/>
                    </a:lnTo>
                    <a:lnTo>
                      <a:pt x="198" y="59"/>
                    </a:lnTo>
                    <a:lnTo>
                      <a:pt x="201" y="60"/>
                    </a:lnTo>
                    <a:lnTo>
                      <a:pt x="203" y="62"/>
                    </a:lnTo>
                    <a:lnTo>
                      <a:pt x="204" y="65"/>
                    </a:lnTo>
                    <a:lnTo>
                      <a:pt x="207" y="70"/>
                    </a:lnTo>
                    <a:lnTo>
                      <a:pt x="209" y="71"/>
                    </a:lnTo>
                    <a:lnTo>
                      <a:pt x="211" y="73"/>
                    </a:lnTo>
                    <a:lnTo>
                      <a:pt x="212" y="76"/>
                    </a:lnTo>
                    <a:lnTo>
                      <a:pt x="216" y="90"/>
                    </a:lnTo>
                    <a:lnTo>
                      <a:pt x="219" y="100"/>
                    </a:lnTo>
                    <a:lnTo>
                      <a:pt x="218" y="101"/>
                    </a:lnTo>
                    <a:lnTo>
                      <a:pt x="217" y="103"/>
                    </a:lnTo>
                    <a:lnTo>
                      <a:pt x="222" y="113"/>
                    </a:lnTo>
                    <a:lnTo>
                      <a:pt x="222" y="118"/>
                    </a:lnTo>
                    <a:lnTo>
                      <a:pt x="223" y="123"/>
                    </a:lnTo>
                    <a:lnTo>
                      <a:pt x="222" y="128"/>
                    </a:lnTo>
                    <a:lnTo>
                      <a:pt x="223" y="132"/>
                    </a:lnTo>
                    <a:lnTo>
                      <a:pt x="222" y="136"/>
                    </a:lnTo>
                    <a:lnTo>
                      <a:pt x="221" y="139"/>
                    </a:lnTo>
                    <a:lnTo>
                      <a:pt x="223" y="146"/>
                    </a:lnTo>
                    <a:lnTo>
                      <a:pt x="223" y="150"/>
                    </a:lnTo>
                    <a:lnTo>
                      <a:pt x="223" y="151"/>
                    </a:lnTo>
                    <a:lnTo>
                      <a:pt x="219" y="154"/>
                    </a:lnTo>
                    <a:lnTo>
                      <a:pt x="218" y="155"/>
                    </a:lnTo>
                    <a:lnTo>
                      <a:pt x="217" y="157"/>
                    </a:lnTo>
                    <a:lnTo>
                      <a:pt x="224" y="167"/>
                    </a:lnTo>
                    <a:lnTo>
                      <a:pt x="225" y="173"/>
                    </a:lnTo>
                    <a:lnTo>
                      <a:pt x="228" y="178"/>
                    </a:lnTo>
                    <a:lnTo>
                      <a:pt x="230" y="179"/>
                    </a:lnTo>
                    <a:lnTo>
                      <a:pt x="232" y="178"/>
                    </a:lnTo>
                    <a:lnTo>
                      <a:pt x="236" y="179"/>
                    </a:lnTo>
                    <a:lnTo>
                      <a:pt x="242" y="181"/>
                    </a:lnTo>
                    <a:lnTo>
                      <a:pt x="243" y="182"/>
                    </a:lnTo>
                    <a:lnTo>
                      <a:pt x="248" y="190"/>
                    </a:lnTo>
                    <a:lnTo>
                      <a:pt x="248" y="191"/>
                    </a:lnTo>
                    <a:lnTo>
                      <a:pt x="247" y="192"/>
                    </a:lnTo>
                    <a:lnTo>
                      <a:pt x="238" y="197"/>
                    </a:lnTo>
                    <a:lnTo>
                      <a:pt x="216" y="210"/>
                    </a:lnTo>
                    <a:lnTo>
                      <a:pt x="208" y="216"/>
                    </a:lnTo>
                    <a:lnTo>
                      <a:pt x="195" y="224"/>
                    </a:lnTo>
                    <a:lnTo>
                      <a:pt x="190" y="228"/>
                    </a:lnTo>
                    <a:lnTo>
                      <a:pt x="174" y="243"/>
                    </a:lnTo>
                    <a:lnTo>
                      <a:pt x="164" y="245"/>
                    </a:lnTo>
                    <a:lnTo>
                      <a:pt x="155" y="247"/>
                    </a:lnTo>
                    <a:lnTo>
                      <a:pt x="143" y="249"/>
                    </a:lnTo>
                    <a:lnTo>
                      <a:pt x="142" y="246"/>
                    </a:lnTo>
                    <a:lnTo>
                      <a:pt x="143" y="242"/>
                    </a:lnTo>
                    <a:lnTo>
                      <a:pt x="142" y="239"/>
                    </a:lnTo>
                    <a:lnTo>
                      <a:pt x="141" y="237"/>
                    </a:lnTo>
                    <a:lnTo>
                      <a:pt x="139" y="236"/>
                    </a:lnTo>
                    <a:lnTo>
                      <a:pt x="135" y="236"/>
                    </a:lnTo>
                    <a:lnTo>
                      <a:pt x="133" y="235"/>
                    </a:lnTo>
                    <a:lnTo>
                      <a:pt x="130" y="232"/>
                    </a:lnTo>
                    <a:lnTo>
                      <a:pt x="128" y="234"/>
                    </a:lnTo>
                    <a:lnTo>
                      <a:pt x="126" y="234"/>
                    </a:lnTo>
                    <a:lnTo>
                      <a:pt x="120" y="228"/>
                    </a:lnTo>
                    <a:lnTo>
                      <a:pt x="118" y="226"/>
                    </a:lnTo>
                    <a:lnTo>
                      <a:pt x="118" y="225"/>
                    </a:lnTo>
                    <a:lnTo>
                      <a:pt x="118" y="223"/>
                    </a:lnTo>
                    <a:lnTo>
                      <a:pt x="117" y="221"/>
                    </a:lnTo>
                    <a:lnTo>
                      <a:pt x="104" y="213"/>
                    </a:lnTo>
                    <a:lnTo>
                      <a:pt x="102" y="211"/>
                    </a:lnTo>
                    <a:lnTo>
                      <a:pt x="95" y="206"/>
                    </a:lnTo>
                    <a:lnTo>
                      <a:pt x="84" y="199"/>
                    </a:lnTo>
                    <a:lnTo>
                      <a:pt x="66" y="186"/>
                    </a:lnTo>
                    <a:lnTo>
                      <a:pt x="62" y="182"/>
                    </a:lnTo>
                    <a:lnTo>
                      <a:pt x="51" y="174"/>
                    </a:lnTo>
                    <a:lnTo>
                      <a:pt x="46" y="171"/>
                    </a:lnTo>
                    <a:lnTo>
                      <a:pt x="46" y="171"/>
                    </a:lnTo>
                    <a:lnTo>
                      <a:pt x="38" y="165"/>
                    </a:lnTo>
                    <a:lnTo>
                      <a:pt x="16" y="151"/>
                    </a:lnTo>
                    <a:lnTo>
                      <a:pt x="0" y="14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99" name="Freeform 599"/>
              <p:cNvSpPr>
                <a:spLocks/>
              </p:cNvSpPr>
              <p:nvPr/>
            </p:nvSpPr>
            <p:spPr bwMode="auto">
              <a:xfrm>
                <a:off x="3049" y="2567"/>
                <a:ext cx="248" cy="249"/>
              </a:xfrm>
              <a:custGeom>
                <a:avLst/>
                <a:gdLst/>
                <a:ahLst/>
                <a:cxnLst>
                  <a:cxn ang="0">
                    <a:pos x="0" y="124"/>
                  </a:cxn>
                  <a:cxn ang="0">
                    <a:pos x="13" y="114"/>
                  </a:cxn>
                  <a:cxn ang="0">
                    <a:pos x="27" y="110"/>
                  </a:cxn>
                  <a:cxn ang="0">
                    <a:pos x="37" y="105"/>
                  </a:cxn>
                  <a:cxn ang="0">
                    <a:pos x="45" y="97"/>
                  </a:cxn>
                  <a:cxn ang="0">
                    <a:pos x="60" y="89"/>
                  </a:cxn>
                  <a:cxn ang="0">
                    <a:pos x="59" y="81"/>
                  </a:cxn>
                  <a:cxn ang="0">
                    <a:pos x="68" y="78"/>
                  </a:cxn>
                  <a:cxn ang="0">
                    <a:pos x="79" y="75"/>
                  </a:cxn>
                  <a:cxn ang="0">
                    <a:pos x="91" y="67"/>
                  </a:cxn>
                  <a:cxn ang="0">
                    <a:pos x="84" y="57"/>
                  </a:cxn>
                  <a:cxn ang="0">
                    <a:pos x="83" y="37"/>
                  </a:cxn>
                  <a:cxn ang="0">
                    <a:pos x="78" y="31"/>
                  </a:cxn>
                  <a:cxn ang="0">
                    <a:pos x="86" y="28"/>
                  </a:cxn>
                  <a:cxn ang="0">
                    <a:pos x="93" y="22"/>
                  </a:cxn>
                  <a:cxn ang="0">
                    <a:pos x="101" y="20"/>
                  </a:cxn>
                  <a:cxn ang="0">
                    <a:pos x="104" y="20"/>
                  </a:cxn>
                  <a:cxn ang="0">
                    <a:pos x="114" y="11"/>
                  </a:cxn>
                  <a:cxn ang="0">
                    <a:pos x="132" y="8"/>
                  </a:cxn>
                  <a:cxn ang="0">
                    <a:pos x="141" y="7"/>
                  </a:cxn>
                  <a:cxn ang="0">
                    <a:pos x="149" y="4"/>
                  </a:cxn>
                  <a:cxn ang="0">
                    <a:pos x="159" y="4"/>
                  </a:cxn>
                  <a:cxn ang="0">
                    <a:pos x="166" y="7"/>
                  </a:cxn>
                  <a:cxn ang="0">
                    <a:pos x="177" y="4"/>
                  </a:cxn>
                  <a:cxn ang="0">
                    <a:pos x="188" y="4"/>
                  </a:cxn>
                  <a:cxn ang="0">
                    <a:pos x="192" y="1"/>
                  </a:cxn>
                  <a:cxn ang="0">
                    <a:pos x="198" y="4"/>
                  </a:cxn>
                  <a:cxn ang="0">
                    <a:pos x="208" y="3"/>
                  </a:cxn>
                  <a:cxn ang="0">
                    <a:pos x="204" y="12"/>
                  </a:cxn>
                  <a:cxn ang="0">
                    <a:pos x="204" y="31"/>
                  </a:cxn>
                  <a:cxn ang="0">
                    <a:pos x="201" y="40"/>
                  </a:cxn>
                  <a:cxn ang="0">
                    <a:pos x="197" y="54"/>
                  </a:cxn>
                  <a:cxn ang="0">
                    <a:pos x="203" y="62"/>
                  </a:cxn>
                  <a:cxn ang="0">
                    <a:pos x="209" y="71"/>
                  </a:cxn>
                  <a:cxn ang="0">
                    <a:pos x="216" y="90"/>
                  </a:cxn>
                  <a:cxn ang="0">
                    <a:pos x="217" y="103"/>
                  </a:cxn>
                  <a:cxn ang="0">
                    <a:pos x="223" y="123"/>
                  </a:cxn>
                  <a:cxn ang="0">
                    <a:pos x="222" y="136"/>
                  </a:cxn>
                  <a:cxn ang="0">
                    <a:pos x="223" y="150"/>
                  </a:cxn>
                  <a:cxn ang="0">
                    <a:pos x="218" y="155"/>
                  </a:cxn>
                  <a:cxn ang="0">
                    <a:pos x="225" y="173"/>
                  </a:cxn>
                  <a:cxn ang="0">
                    <a:pos x="232" y="178"/>
                  </a:cxn>
                  <a:cxn ang="0">
                    <a:pos x="243" y="182"/>
                  </a:cxn>
                  <a:cxn ang="0">
                    <a:pos x="247" y="192"/>
                  </a:cxn>
                  <a:cxn ang="0">
                    <a:pos x="208" y="216"/>
                  </a:cxn>
                  <a:cxn ang="0">
                    <a:pos x="174" y="243"/>
                  </a:cxn>
                  <a:cxn ang="0">
                    <a:pos x="143" y="249"/>
                  </a:cxn>
                  <a:cxn ang="0">
                    <a:pos x="142" y="239"/>
                  </a:cxn>
                  <a:cxn ang="0">
                    <a:pos x="135" y="236"/>
                  </a:cxn>
                  <a:cxn ang="0">
                    <a:pos x="128" y="234"/>
                  </a:cxn>
                  <a:cxn ang="0">
                    <a:pos x="118" y="226"/>
                  </a:cxn>
                  <a:cxn ang="0">
                    <a:pos x="117" y="221"/>
                  </a:cxn>
                  <a:cxn ang="0">
                    <a:pos x="95" y="206"/>
                  </a:cxn>
                  <a:cxn ang="0">
                    <a:pos x="62" y="182"/>
                  </a:cxn>
                  <a:cxn ang="0">
                    <a:pos x="46" y="171"/>
                  </a:cxn>
                  <a:cxn ang="0">
                    <a:pos x="0" y="141"/>
                  </a:cxn>
                </a:cxnLst>
                <a:rect l="0" t="0" r="r" b="b"/>
                <a:pathLst>
                  <a:path w="248" h="249">
                    <a:moveTo>
                      <a:pt x="0" y="141"/>
                    </a:moveTo>
                    <a:lnTo>
                      <a:pt x="0" y="136"/>
                    </a:lnTo>
                    <a:lnTo>
                      <a:pt x="0" y="124"/>
                    </a:lnTo>
                    <a:lnTo>
                      <a:pt x="1" y="121"/>
                    </a:lnTo>
                    <a:lnTo>
                      <a:pt x="4" y="119"/>
                    </a:lnTo>
                    <a:lnTo>
                      <a:pt x="13" y="114"/>
                    </a:lnTo>
                    <a:lnTo>
                      <a:pt x="18" y="110"/>
                    </a:lnTo>
                    <a:lnTo>
                      <a:pt x="25" y="111"/>
                    </a:lnTo>
                    <a:lnTo>
                      <a:pt x="27" y="110"/>
                    </a:lnTo>
                    <a:lnTo>
                      <a:pt x="28" y="106"/>
                    </a:lnTo>
                    <a:lnTo>
                      <a:pt x="33" y="106"/>
                    </a:lnTo>
                    <a:lnTo>
                      <a:pt x="37" y="105"/>
                    </a:lnTo>
                    <a:lnTo>
                      <a:pt x="40" y="103"/>
                    </a:lnTo>
                    <a:lnTo>
                      <a:pt x="42" y="101"/>
                    </a:lnTo>
                    <a:lnTo>
                      <a:pt x="45" y="97"/>
                    </a:lnTo>
                    <a:lnTo>
                      <a:pt x="51" y="95"/>
                    </a:lnTo>
                    <a:lnTo>
                      <a:pt x="59" y="90"/>
                    </a:lnTo>
                    <a:lnTo>
                      <a:pt x="60" y="89"/>
                    </a:lnTo>
                    <a:lnTo>
                      <a:pt x="59" y="85"/>
                    </a:lnTo>
                    <a:lnTo>
                      <a:pt x="58" y="82"/>
                    </a:lnTo>
                    <a:lnTo>
                      <a:pt x="59" y="81"/>
                    </a:lnTo>
                    <a:lnTo>
                      <a:pt x="60" y="80"/>
                    </a:lnTo>
                    <a:lnTo>
                      <a:pt x="66" y="79"/>
                    </a:lnTo>
                    <a:lnTo>
                      <a:pt x="68" y="78"/>
                    </a:lnTo>
                    <a:lnTo>
                      <a:pt x="70" y="75"/>
                    </a:lnTo>
                    <a:lnTo>
                      <a:pt x="76" y="75"/>
                    </a:lnTo>
                    <a:lnTo>
                      <a:pt x="79" y="75"/>
                    </a:lnTo>
                    <a:lnTo>
                      <a:pt x="89" y="75"/>
                    </a:lnTo>
                    <a:lnTo>
                      <a:pt x="91" y="68"/>
                    </a:lnTo>
                    <a:lnTo>
                      <a:pt x="91" y="67"/>
                    </a:lnTo>
                    <a:lnTo>
                      <a:pt x="88" y="65"/>
                    </a:lnTo>
                    <a:lnTo>
                      <a:pt x="85" y="60"/>
                    </a:lnTo>
                    <a:lnTo>
                      <a:pt x="84" y="57"/>
                    </a:lnTo>
                    <a:lnTo>
                      <a:pt x="84" y="48"/>
                    </a:lnTo>
                    <a:lnTo>
                      <a:pt x="84" y="43"/>
                    </a:lnTo>
                    <a:lnTo>
                      <a:pt x="83" y="37"/>
                    </a:lnTo>
                    <a:lnTo>
                      <a:pt x="82" y="36"/>
                    </a:lnTo>
                    <a:lnTo>
                      <a:pt x="79" y="34"/>
                    </a:lnTo>
                    <a:lnTo>
                      <a:pt x="78" y="31"/>
                    </a:lnTo>
                    <a:lnTo>
                      <a:pt x="80" y="31"/>
                    </a:lnTo>
                    <a:lnTo>
                      <a:pt x="83" y="30"/>
                    </a:lnTo>
                    <a:lnTo>
                      <a:pt x="86" y="28"/>
                    </a:lnTo>
                    <a:lnTo>
                      <a:pt x="88" y="24"/>
                    </a:lnTo>
                    <a:lnTo>
                      <a:pt x="90" y="22"/>
                    </a:lnTo>
                    <a:lnTo>
                      <a:pt x="93" y="22"/>
                    </a:lnTo>
                    <a:lnTo>
                      <a:pt x="95" y="21"/>
                    </a:lnTo>
                    <a:lnTo>
                      <a:pt x="99" y="19"/>
                    </a:lnTo>
                    <a:lnTo>
                      <a:pt x="101" y="20"/>
                    </a:lnTo>
                    <a:lnTo>
                      <a:pt x="102" y="20"/>
                    </a:lnTo>
                    <a:lnTo>
                      <a:pt x="103" y="20"/>
                    </a:lnTo>
                    <a:lnTo>
                      <a:pt x="104" y="20"/>
                    </a:lnTo>
                    <a:lnTo>
                      <a:pt x="107" y="16"/>
                    </a:lnTo>
                    <a:lnTo>
                      <a:pt x="110" y="13"/>
                    </a:lnTo>
                    <a:lnTo>
                      <a:pt x="114" y="11"/>
                    </a:lnTo>
                    <a:lnTo>
                      <a:pt x="117" y="10"/>
                    </a:lnTo>
                    <a:lnTo>
                      <a:pt x="123" y="9"/>
                    </a:lnTo>
                    <a:lnTo>
                      <a:pt x="132" y="8"/>
                    </a:lnTo>
                    <a:lnTo>
                      <a:pt x="135" y="8"/>
                    </a:lnTo>
                    <a:lnTo>
                      <a:pt x="138" y="6"/>
                    </a:lnTo>
                    <a:lnTo>
                      <a:pt x="141" y="7"/>
                    </a:lnTo>
                    <a:lnTo>
                      <a:pt x="144" y="7"/>
                    </a:lnTo>
                    <a:lnTo>
                      <a:pt x="147" y="5"/>
                    </a:lnTo>
                    <a:lnTo>
                      <a:pt x="149" y="4"/>
                    </a:lnTo>
                    <a:lnTo>
                      <a:pt x="154" y="4"/>
                    </a:lnTo>
                    <a:lnTo>
                      <a:pt x="157" y="4"/>
                    </a:lnTo>
                    <a:lnTo>
                      <a:pt x="159" y="4"/>
                    </a:lnTo>
                    <a:lnTo>
                      <a:pt x="160" y="5"/>
                    </a:lnTo>
                    <a:lnTo>
                      <a:pt x="162" y="5"/>
                    </a:lnTo>
                    <a:lnTo>
                      <a:pt x="166" y="7"/>
                    </a:lnTo>
                    <a:lnTo>
                      <a:pt x="169" y="6"/>
                    </a:lnTo>
                    <a:lnTo>
                      <a:pt x="173" y="5"/>
                    </a:lnTo>
                    <a:lnTo>
                      <a:pt x="177" y="4"/>
                    </a:lnTo>
                    <a:lnTo>
                      <a:pt x="180" y="0"/>
                    </a:lnTo>
                    <a:lnTo>
                      <a:pt x="186" y="4"/>
                    </a:lnTo>
                    <a:lnTo>
                      <a:pt x="188" y="4"/>
                    </a:lnTo>
                    <a:lnTo>
                      <a:pt x="189" y="3"/>
                    </a:lnTo>
                    <a:lnTo>
                      <a:pt x="191" y="2"/>
                    </a:lnTo>
                    <a:lnTo>
                      <a:pt x="192" y="1"/>
                    </a:lnTo>
                    <a:lnTo>
                      <a:pt x="195" y="1"/>
                    </a:lnTo>
                    <a:lnTo>
                      <a:pt x="197" y="2"/>
                    </a:lnTo>
                    <a:lnTo>
                      <a:pt x="198" y="4"/>
                    </a:lnTo>
                    <a:lnTo>
                      <a:pt x="199" y="5"/>
                    </a:lnTo>
                    <a:lnTo>
                      <a:pt x="202" y="4"/>
                    </a:lnTo>
                    <a:lnTo>
                      <a:pt x="208" y="3"/>
                    </a:lnTo>
                    <a:lnTo>
                      <a:pt x="208" y="5"/>
                    </a:lnTo>
                    <a:lnTo>
                      <a:pt x="204" y="9"/>
                    </a:lnTo>
                    <a:lnTo>
                      <a:pt x="204" y="12"/>
                    </a:lnTo>
                    <a:lnTo>
                      <a:pt x="204" y="21"/>
                    </a:lnTo>
                    <a:lnTo>
                      <a:pt x="204" y="27"/>
                    </a:lnTo>
                    <a:lnTo>
                      <a:pt x="204" y="31"/>
                    </a:lnTo>
                    <a:lnTo>
                      <a:pt x="204" y="35"/>
                    </a:lnTo>
                    <a:lnTo>
                      <a:pt x="203" y="38"/>
                    </a:lnTo>
                    <a:lnTo>
                      <a:pt x="201" y="40"/>
                    </a:lnTo>
                    <a:lnTo>
                      <a:pt x="195" y="45"/>
                    </a:lnTo>
                    <a:lnTo>
                      <a:pt x="195" y="49"/>
                    </a:lnTo>
                    <a:lnTo>
                      <a:pt x="197" y="54"/>
                    </a:lnTo>
                    <a:lnTo>
                      <a:pt x="198" y="59"/>
                    </a:lnTo>
                    <a:lnTo>
                      <a:pt x="201" y="60"/>
                    </a:lnTo>
                    <a:lnTo>
                      <a:pt x="203" y="62"/>
                    </a:lnTo>
                    <a:lnTo>
                      <a:pt x="204" y="65"/>
                    </a:lnTo>
                    <a:lnTo>
                      <a:pt x="207" y="70"/>
                    </a:lnTo>
                    <a:lnTo>
                      <a:pt x="209" y="71"/>
                    </a:lnTo>
                    <a:lnTo>
                      <a:pt x="211" y="73"/>
                    </a:lnTo>
                    <a:lnTo>
                      <a:pt x="212" y="76"/>
                    </a:lnTo>
                    <a:lnTo>
                      <a:pt x="216" y="90"/>
                    </a:lnTo>
                    <a:lnTo>
                      <a:pt x="219" y="100"/>
                    </a:lnTo>
                    <a:lnTo>
                      <a:pt x="218" y="101"/>
                    </a:lnTo>
                    <a:lnTo>
                      <a:pt x="217" y="103"/>
                    </a:lnTo>
                    <a:lnTo>
                      <a:pt x="222" y="113"/>
                    </a:lnTo>
                    <a:lnTo>
                      <a:pt x="222" y="118"/>
                    </a:lnTo>
                    <a:lnTo>
                      <a:pt x="223" y="123"/>
                    </a:lnTo>
                    <a:lnTo>
                      <a:pt x="222" y="128"/>
                    </a:lnTo>
                    <a:lnTo>
                      <a:pt x="223" y="132"/>
                    </a:lnTo>
                    <a:lnTo>
                      <a:pt x="222" y="136"/>
                    </a:lnTo>
                    <a:lnTo>
                      <a:pt x="221" y="139"/>
                    </a:lnTo>
                    <a:lnTo>
                      <a:pt x="223" y="146"/>
                    </a:lnTo>
                    <a:lnTo>
                      <a:pt x="223" y="150"/>
                    </a:lnTo>
                    <a:lnTo>
                      <a:pt x="223" y="151"/>
                    </a:lnTo>
                    <a:lnTo>
                      <a:pt x="219" y="154"/>
                    </a:lnTo>
                    <a:lnTo>
                      <a:pt x="218" y="155"/>
                    </a:lnTo>
                    <a:lnTo>
                      <a:pt x="217" y="157"/>
                    </a:lnTo>
                    <a:lnTo>
                      <a:pt x="224" y="167"/>
                    </a:lnTo>
                    <a:lnTo>
                      <a:pt x="225" y="173"/>
                    </a:lnTo>
                    <a:lnTo>
                      <a:pt x="228" y="178"/>
                    </a:lnTo>
                    <a:lnTo>
                      <a:pt x="230" y="179"/>
                    </a:lnTo>
                    <a:lnTo>
                      <a:pt x="232" y="178"/>
                    </a:lnTo>
                    <a:lnTo>
                      <a:pt x="236" y="179"/>
                    </a:lnTo>
                    <a:lnTo>
                      <a:pt x="242" y="181"/>
                    </a:lnTo>
                    <a:lnTo>
                      <a:pt x="243" y="182"/>
                    </a:lnTo>
                    <a:lnTo>
                      <a:pt x="248" y="190"/>
                    </a:lnTo>
                    <a:lnTo>
                      <a:pt x="248" y="191"/>
                    </a:lnTo>
                    <a:lnTo>
                      <a:pt x="247" y="192"/>
                    </a:lnTo>
                    <a:lnTo>
                      <a:pt x="238" y="197"/>
                    </a:lnTo>
                    <a:lnTo>
                      <a:pt x="216" y="210"/>
                    </a:lnTo>
                    <a:lnTo>
                      <a:pt x="208" y="216"/>
                    </a:lnTo>
                    <a:lnTo>
                      <a:pt x="195" y="224"/>
                    </a:lnTo>
                    <a:lnTo>
                      <a:pt x="190" y="228"/>
                    </a:lnTo>
                    <a:lnTo>
                      <a:pt x="174" y="243"/>
                    </a:lnTo>
                    <a:lnTo>
                      <a:pt x="164" y="245"/>
                    </a:lnTo>
                    <a:lnTo>
                      <a:pt x="155" y="247"/>
                    </a:lnTo>
                    <a:lnTo>
                      <a:pt x="143" y="249"/>
                    </a:lnTo>
                    <a:lnTo>
                      <a:pt x="142" y="246"/>
                    </a:lnTo>
                    <a:lnTo>
                      <a:pt x="143" y="242"/>
                    </a:lnTo>
                    <a:lnTo>
                      <a:pt x="142" y="239"/>
                    </a:lnTo>
                    <a:lnTo>
                      <a:pt x="141" y="237"/>
                    </a:lnTo>
                    <a:lnTo>
                      <a:pt x="139" y="236"/>
                    </a:lnTo>
                    <a:lnTo>
                      <a:pt x="135" y="236"/>
                    </a:lnTo>
                    <a:lnTo>
                      <a:pt x="133" y="235"/>
                    </a:lnTo>
                    <a:lnTo>
                      <a:pt x="130" y="232"/>
                    </a:lnTo>
                    <a:lnTo>
                      <a:pt x="128" y="234"/>
                    </a:lnTo>
                    <a:lnTo>
                      <a:pt x="126" y="234"/>
                    </a:lnTo>
                    <a:lnTo>
                      <a:pt x="120" y="228"/>
                    </a:lnTo>
                    <a:lnTo>
                      <a:pt x="118" y="226"/>
                    </a:lnTo>
                    <a:lnTo>
                      <a:pt x="118" y="225"/>
                    </a:lnTo>
                    <a:lnTo>
                      <a:pt x="118" y="223"/>
                    </a:lnTo>
                    <a:lnTo>
                      <a:pt x="117" y="221"/>
                    </a:lnTo>
                    <a:lnTo>
                      <a:pt x="104" y="213"/>
                    </a:lnTo>
                    <a:lnTo>
                      <a:pt x="102" y="211"/>
                    </a:lnTo>
                    <a:lnTo>
                      <a:pt x="95" y="206"/>
                    </a:lnTo>
                    <a:lnTo>
                      <a:pt x="84" y="199"/>
                    </a:lnTo>
                    <a:lnTo>
                      <a:pt x="66" y="186"/>
                    </a:lnTo>
                    <a:lnTo>
                      <a:pt x="62" y="182"/>
                    </a:lnTo>
                    <a:lnTo>
                      <a:pt x="51" y="174"/>
                    </a:lnTo>
                    <a:lnTo>
                      <a:pt x="46" y="171"/>
                    </a:lnTo>
                    <a:lnTo>
                      <a:pt x="46" y="171"/>
                    </a:lnTo>
                    <a:lnTo>
                      <a:pt x="38" y="165"/>
                    </a:lnTo>
                    <a:lnTo>
                      <a:pt x="16" y="151"/>
                    </a:lnTo>
                    <a:lnTo>
                      <a:pt x="0" y="14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00" name="Freeform 600"/>
              <p:cNvSpPr>
                <a:spLocks/>
              </p:cNvSpPr>
              <p:nvPr/>
            </p:nvSpPr>
            <p:spPr bwMode="auto">
              <a:xfrm>
                <a:off x="3357" y="2359"/>
                <a:ext cx="68" cy="32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" y="15"/>
                  </a:cxn>
                  <a:cxn ang="0">
                    <a:pos x="2" y="14"/>
                  </a:cxn>
                  <a:cxn ang="0">
                    <a:pos x="3" y="13"/>
                  </a:cxn>
                  <a:cxn ang="0">
                    <a:pos x="4" y="13"/>
                  </a:cxn>
                  <a:cxn ang="0">
                    <a:pos x="6" y="13"/>
                  </a:cxn>
                  <a:cxn ang="0">
                    <a:pos x="6" y="13"/>
                  </a:cxn>
                  <a:cxn ang="0">
                    <a:pos x="7" y="14"/>
                  </a:cxn>
                  <a:cxn ang="0">
                    <a:pos x="8" y="13"/>
                  </a:cxn>
                  <a:cxn ang="0">
                    <a:pos x="10" y="13"/>
                  </a:cxn>
                  <a:cxn ang="0">
                    <a:pos x="11" y="12"/>
                  </a:cxn>
                  <a:cxn ang="0">
                    <a:pos x="11" y="12"/>
                  </a:cxn>
                  <a:cxn ang="0">
                    <a:pos x="12" y="10"/>
                  </a:cxn>
                  <a:cxn ang="0">
                    <a:pos x="13" y="10"/>
                  </a:cxn>
                  <a:cxn ang="0">
                    <a:pos x="14" y="9"/>
                  </a:cxn>
                  <a:cxn ang="0">
                    <a:pos x="15" y="8"/>
                  </a:cxn>
                  <a:cxn ang="0">
                    <a:pos x="15" y="6"/>
                  </a:cxn>
                  <a:cxn ang="0">
                    <a:pos x="16" y="5"/>
                  </a:cxn>
                  <a:cxn ang="0">
                    <a:pos x="17" y="4"/>
                  </a:cxn>
                  <a:cxn ang="0">
                    <a:pos x="18" y="3"/>
                  </a:cxn>
                  <a:cxn ang="0">
                    <a:pos x="19" y="2"/>
                  </a:cxn>
                  <a:cxn ang="0">
                    <a:pos x="21" y="1"/>
                  </a:cxn>
                  <a:cxn ang="0">
                    <a:pos x="22" y="1"/>
                  </a:cxn>
                  <a:cxn ang="0">
                    <a:pos x="23" y="1"/>
                  </a:cxn>
                  <a:cxn ang="0">
                    <a:pos x="25" y="1"/>
                  </a:cxn>
                  <a:cxn ang="0">
                    <a:pos x="27" y="3"/>
                  </a:cxn>
                  <a:cxn ang="0">
                    <a:pos x="29" y="1"/>
                  </a:cxn>
                  <a:cxn ang="0">
                    <a:pos x="31" y="0"/>
                  </a:cxn>
                  <a:cxn ang="0">
                    <a:pos x="32" y="3"/>
                  </a:cxn>
                  <a:cxn ang="0">
                    <a:pos x="34" y="4"/>
                  </a:cxn>
                  <a:cxn ang="0">
                    <a:pos x="34" y="7"/>
                  </a:cxn>
                  <a:cxn ang="0">
                    <a:pos x="37" y="7"/>
                  </a:cxn>
                  <a:cxn ang="0">
                    <a:pos x="39" y="4"/>
                  </a:cxn>
                  <a:cxn ang="0">
                    <a:pos x="43" y="3"/>
                  </a:cxn>
                  <a:cxn ang="0">
                    <a:pos x="48" y="5"/>
                  </a:cxn>
                  <a:cxn ang="0">
                    <a:pos x="50" y="2"/>
                  </a:cxn>
                  <a:cxn ang="0">
                    <a:pos x="56" y="2"/>
                  </a:cxn>
                  <a:cxn ang="0">
                    <a:pos x="60" y="5"/>
                  </a:cxn>
                  <a:cxn ang="0">
                    <a:pos x="63" y="7"/>
                  </a:cxn>
                  <a:cxn ang="0">
                    <a:pos x="62" y="22"/>
                  </a:cxn>
                  <a:cxn ang="0">
                    <a:pos x="56" y="22"/>
                  </a:cxn>
                  <a:cxn ang="0">
                    <a:pos x="48" y="19"/>
                  </a:cxn>
                  <a:cxn ang="0">
                    <a:pos x="38" y="25"/>
                  </a:cxn>
                  <a:cxn ang="0">
                    <a:pos x="33" y="25"/>
                  </a:cxn>
                  <a:cxn ang="0">
                    <a:pos x="26" y="27"/>
                  </a:cxn>
                  <a:cxn ang="0">
                    <a:pos x="23" y="32"/>
                  </a:cxn>
                  <a:cxn ang="0">
                    <a:pos x="12" y="31"/>
                  </a:cxn>
                  <a:cxn ang="0">
                    <a:pos x="6" y="28"/>
                  </a:cxn>
                  <a:cxn ang="0">
                    <a:pos x="1" y="25"/>
                  </a:cxn>
                  <a:cxn ang="0">
                    <a:pos x="0" y="18"/>
                  </a:cxn>
                </a:cxnLst>
                <a:rect l="0" t="0" r="r" b="b"/>
                <a:pathLst>
                  <a:path w="68" h="32">
                    <a:moveTo>
                      <a:pt x="0" y="17"/>
                    </a:moveTo>
                    <a:lnTo>
                      <a:pt x="0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5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0" y="12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2" y="11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4" y="9"/>
                    </a:lnTo>
                    <a:lnTo>
                      <a:pt x="14" y="8"/>
                    </a:lnTo>
                    <a:lnTo>
                      <a:pt x="15" y="8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5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9" y="2"/>
                    </a:lnTo>
                    <a:lnTo>
                      <a:pt x="19" y="2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2" y="1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5" y="1"/>
                    </a:lnTo>
                    <a:lnTo>
                      <a:pt x="25" y="3"/>
                    </a:lnTo>
                    <a:lnTo>
                      <a:pt x="27" y="3"/>
                    </a:lnTo>
                    <a:lnTo>
                      <a:pt x="28" y="1"/>
                    </a:lnTo>
                    <a:lnTo>
                      <a:pt x="29" y="1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2"/>
                    </a:lnTo>
                    <a:lnTo>
                      <a:pt x="32" y="3"/>
                    </a:lnTo>
                    <a:lnTo>
                      <a:pt x="34" y="3"/>
                    </a:lnTo>
                    <a:lnTo>
                      <a:pt x="34" y="4"/>
                    </a:lnTo>
                    <a:lnTo>
                      <a:pt x="34" y="5"/>
                    </a:lnTo>
                    <a:lnTo>
                      <a:pt x="34" y="7"/>
                    </a:lnTo>
                    <a:lnTo>
                      <a:pt x="36" y="6"/>
                    </a:lnTo>
                    <a:lnTo>
                      <a:pt x="37" y="7"/>
                    </a:lnTo>
                    <a:lnTo>
                      <a:pt x="38" y="6"/>
                    </a:lnTo>
                    <a:lnTo>
                      <a:pt x="39" y="4"/>
                    </a:lnTo>
                    <a:lnTo>
                      <a:pt x="42" y="3"/>
                    </a:lnTo>
                    <a:lnTo>
                      <a:pt x="43" y="3"/>
                    </a:lnTo>
                    <a:lnTo>
                      <a:pt x="45" y="3"/>
                    </a:lnTo>
                    <a:lnTo>
                      <a:pt x="48" y="5"/>
                    </a:lnTo>
                    <a:lnTo>
                      <a:pt x="50" y="3"/>
                    </a:lnTo>
                    <a:lnTo>
                      <a:pt x="50" y="2"/>
                    </a:lnTo>
                    <a:lnTo>
                      <a:pt x="53" y="3"/>
                    </a:lnTo>
                    <a:lnTo>
                      <a:pt x="56" y="2"/>
                    </a:lnTo>
                    <a:lnTo>
                      <a:pt x="56" y="3"/>
                    </a:lnTo>
                    <a:lnTo>
                      <a:pt x="60" y="5"/>
                    </a:lnTo>
                    <a:lnTo>
                      <a:pt x="61" y="6"/>
                    </a:lnTo>
                    <a:lnTo>
                      <a:pt x="63" y="7"/>
                    </a:lnTo>
                    <a:lnTo>
                      <a:pt x="68" y="10"/>
                    </a:lnTo>
                    <a:lnTo>
                      <a:pt x="62" y="22"/>
                    </a:lnTo>
                    <a:lnTo>
                      <a:pt x="59" y="23"/>
                    </a:lnTo>
                    <a:lnTo>
                      <a:pt x="56" y="22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44" y="19"/>
                    </a:lnTo>
                    <a:lnTo>
                      <a:pt x="38" y="25"/>
                    </a:lnTo>
                    <a:lnTo>
                      <a:pt x="36" y="26"/>
                    </a:lnTo>
                    <a:lnTo>
                      <a:pt x="33" y="25"/>
                    </a:lnTo>
                    <a:lnTo>
                      <a:pt x="30" y="26"/>
                    </a:lnTo>
                    <a:lnTo>
                      <a:pt x="26" y="27"/>
                    </a:lnTo>
                    <a:lnTo>
                      <a:pt x="25" y="27"/>
                    </a:lnTo>
                    <a:lnTo>
                      <a:pt x="23" y="32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8" y="30"/>
                    </a:lnTo>
                    <a:lnTo>
                      <a:pt x="6" y="28"/>
                    </a:lnTo>
                    <a:lnTo>
                      <a:pt x="5" y="29"/>
                    </a:lnTo>
                    <a:lnTo>
                      <a:pt x="1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01" name="Freeform 601"/>
              <p:cNvSpPr>
                <a:spLocks/>
              </p:cNvSpPr>
              <p:nvPr/>
            </p:nvSpPr>
            <p:spPr bwMode="auto">
              <a:xfrm>
                <a:off x="3357" y="2359"/>
                <a:ext cx="68" cy="32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" y="15"/>
                  </a:cxn>
                  <a:cxn ang="0">
                    <a:pos x="2" y="14"/>
                  </a:cxn>
                  <a:cxn ang="0">
                    <a:pos x="3" y="13"/>
                  </a:cxn>
                  <a:cxn ang="0">
                    <a:pos x="4" y="13"/>
                  </a:cxn>
                  <a:cxn ang="0">
                    <a:pos x="6" y="13"/>
                  </a:cxn>
                  <a:cxn ang="0">
                    <a:pos x="6" y="13"/>
                  </a:cxn>
                  <a:cxn ang="0">
                    <a:pos x="7" y="14"/>
                  </a:cxn>
                  <a:cxn ang="0">
                    <a:pos x="8" y="13"/>
                  </a:cxn>
                  <a:cxn ang="0">
                    <a:pos x="10" y="13"/>
                  </a:cxn>
                  <a:cxn ang="0">
                    <a:pos x="11" y="12"/>
                  </a:cxn>
                  <a:cxn ang="0">
                    <a:pos x="11" y="12"/>
                  </a:cxn>
                  <a:cxn ang="0">
                    <a:pos x="12" y="10"/>
                  </a:cxn>
                  <a:cxn ang="0">
                    <a:pos x="13" y="10"/>
                  </a:cxn>
                  <a:cxn ang="0">
                    <a:pos x="14" y="9"/>
                  </a:cxn>
                  <a:cxn ang="0">
                    <a:pos x="15" y="8"/>
                  </a:cxn>
                  <a:cxn ang="0">
                    <a:pos x="15" y="6"/>
                  </a:cxn>
                  <a:cxn ang="0">
                    <a:pos x="16" y="5"/>
                  </a:cxn>
                  <a:cxn ang="0">
                    <a:pos x="17" y="4"/>
                  </a:cxn>
                  <a:cxn ang="0">
                    <a:pos x="18" y="3"/>
                  </a:cxn>
                  <a:cxn ang="0">
                    <a:pos x="19" y="2"/>
                  </a:cxn>
                  <a:cxn ang="0">
                    <a:pos x="21" y="1"/>
                  </a:cxn>
                  <a:cxn ang="0">
                    <a:pos x="22" y="1"/>
                  </a:cxn>
                  <a:cxn ang="0">
                    <a:pos x="23" y="1"/>
                  </a:cxn>
                  <a:cxn ang="0">
                    <a:pos x="25" y="1"/>
                  </a:cxn>
                  <a:cxn ang="0">
                    <a:pos x="27" y="3"/>
                  </a:cxn>
                  <a:cxn ang="0">
                    <a:pos x="29" y="1"/>
                  </a:cxn>
                  <a:cxn ang="0">
                    <a:pos x="31" y="0"/>
                  </a:cxn>
                  <a:cxn ang="0">
                    <a:pos x="32" y="3"/>
                  </a:cxn>
                  <a:cxn ang="0">
                    <a:pos x="34" y="4"/>
                  </a:cxn>
                  <a:cxn ang="0">
                    <a:pos x="34" y="7"/>
                  </a:cxn>
                  <a:cxn ang="0">
                    <a:pos x="37" y="7"/>
                  </a:cxn>
                  <a:cxn ang="0">
                    <a:pos x="39" y="4"/>
                  </a:cxn>
                  <a:cxn ang="0">
                    <a:pos x="43" y="3"/>
                  </a:cxn>
                  <a:cxn ang="0">
                    <a:pos x="48" y="5"/>
                  </a:cxn>
                  <a:cxn ang="0">
                    <a:pos x="50" y="2"/>
                  </a:cxn>
                  <a:cxn ang="0">
                    <a:pos x="56" y="2"/>
                  </a:cxn>
                  <a:cxn ang="0">
                    <a:pos x="60" y="5"/>
                  </a:cxn>
                  <a:cxn ang="0">
                    <a:pos x="63" y="7"/>
                  </a:cxn>
                  <a:cxn ang="0">
                    <a:pos x="62" y="22"/>
                  </a:cxn>
                  <a:cxn ang="0">
                    <a:pos x="56" y="22"/>
                  </a:cxn>
                  <a:cxn ang="0">
                    <a:pos x="48" y="19"/>
                  </a:cxn>
                  <a:cxn ang="0">
                    <a:pos x="38" y="25"/>
                  </a:cxn>
                  <a:cxn ang="0">
                    <a:pos x="33" y="25"/>
                  </a:cxn>
                  <a:cxn ang="0">
                    <a:pos x="26" y="27"/>
                  </a:cxn>
                  <a:cxn ang="0">
                    <a:pos x="23" y="32"/>
                  </a:cxn>
                  <a:cxn ang="0">
                    <a:pos x="12" y="31"/>
                  </a:cxn>
                  <a:cxn ang="0">
                    <a:pos x="6" y="28"/>
                  </a:cxn>
                  <a:cxn ang="0">
                    <a:pos x="1" y="25"/>
                  </a:cxn>
                  <a:cxn ang="0">
                    <a:pos x="0" y="18"/>
                  </a:cxn>
                </a:cxnLst>
                <a:rect l="0" t="0" r="r" b="b"/>
                <a:pathLst>
                  <a:path w="68" h="32">
                    <a:moveTo>
                      <a:pt x="0" y="17"/>
                    </a:moveTo>
                    <a:lnTo>
                      <a:pt x="0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5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0" y="12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2" y="11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4" y="9"/>
                    </a:lnTo>
                    <a:lnTo>
                      <a:pt x="14" y="8"/>
                    </a:lnTo>
                    <a:lnTo>
                      <a:pt x="15" y="8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5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9" y="2"/>
                    </a:lnTo>
                    <a:lnTo>
                      <a:pt x="19" y="2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2" y="1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5" y="1"/>
                    </a:lnTo>
                    <a:lnTo>
                      <a:pt x="25" y="3"/>
                    </a:lnTo>
                    <a:lnTo>
                      <a:pt x="27" y="3"/>
                    </a:lnTo>
                    <a:lnTo>
                      <a:pt x="28" y="1"/>
                    </a:lnTo>
                    <a:lnTo>
                      <a:pt x="29" y="1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2"/>
                    </a:lnTo>
                    <a:lnTo>
                      <a:pt x="32" y="3"/>
                    </a:lnTo>
                    <a:lnTo>
                      <a:pt x="34" y="3"/>
                    </a:lnTo>
                    <a:lnTo>
                      <a:pt x="34" y="4"/>
                    </a:lnTo>
                    <a:lnTo>
                      <a:pt x="34" y="5"/>
                    </a:lnTo>
                    <a:lnTo>
                      <a:pt x="34" y="7"/>
                    </a:lnTo>
                    <a:lnTo>
                      <a:pt x="36" y="6"/>
                    </a:lnTo>
                    <a:lnTo>
                      <a:pt x="37" y="7"/>
                    </a:lnTo>
                    <a:lnTo>
                      <a:pt x="38" y="6"/>
                    </a:lnTo>
                    <a:lnTo>
                      <a:pt x="39" y="4"/>
                    </a:lnTo>
                    <a:lnTo>
                      <a:pt x="42" y="3"/>
                    </a:lnTo>
                    <a:lnTo>
                      <a:pt x="43" y="3"/>
                    </a:lnTo>
                    <a:lnTo>
                      <a:pt x="45" y="3"/>
                    </a:lnTo>
                    <a:lnTo>
                      <a:pt x="48" y="5"/>
                    </a:lnTo>
                    <a:lnTo>
                      <a:pt x="50" y="3"/>
                    </a:lnTo>
                    <a:lnTo>
                      <a:pt x="50" y="2"/>
                    </a:lnTo>
                    <a:lnTo>
                      <a:pt x="53" y="3"/>
                    </a:lnTo>
                    <a:lnTo>
                      <a:pt x="56" y="2"/>
                    </a:lnTo>
                    <a:lnTo>
                      <a:pt x="56" y="3"/>
                    </a:lnTo>
                    <a:lnTo>
                      <a:pt x="60" y="5"/>
                    </a:lnTo>
                    <a:lnTo>
                      <a:pt x="61" y="6"/>
                    </a:lnTo>
                    <a:lnTo>
                      <a:pt x="63" y="7"/>
                    </a:lnTo>
                    <a:lnTo>
                      <a:pt x="68" y="10"/>
                    </a:lnTo>
                    <a:lnTo>
                      <a:pt x="62" y="22"/>
                    </a:lnTo>
                    <a:lnTo>
                      <a:pt x="59" y="23"/>
                    </a:lnTo>
                    <a:lnTo>
                      <a:pt x="56" y="22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44" y="19"/>
                    </a:lnTo>
                    <a:lnTo>
                      <a:pt x="38" y="25"/>
                    </a:lnTo>
                    <a:lnTo>
                      <a:pt x="36" y="26"/>
                    </a:lnTo>
                    <a:lnTo>
                      <a:pt x="33" y="25"/>
                    </a:lnTo>
                    <a:lnTo>
                      <a:pt x="30" y="26"/>
                    </a:lnTo>
                    <a:lnTo>
                      <a:pt x="26" y="27"/>
                    </a:lnTo>
                    <a:lnTo>
                      <a:pt x="25" y="27"/>
                    </a:lnTo>
                    <a:lnTo>
                      <a:pt x="23" y="32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8" y="30"/>
                    </a:lnTo>
                    <a:lnTo>
                      <a:pt x="6" y="28"/>
                    </a:lnTo>
                    <a:lnTo>
                      <a:pt x="5" y="29"/>
                    </a:lnTo>
                    <a:lnTo>
                      <a:pt x="1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02" name="Freeform 602"/>
              <p:cNvSpPr>
                <a:spLocks/>
              </p:cNvSpPr>
              <p:nvPr/>
            </p:nvSpPr>
            <p:spPr bwMode="auto">
              <a:xfrm>
                <a:off x="2400" y="3285"/>
                <a:ext cx="101" cy="107"/>
              </a:xfrm>
              <a:custGeom>
                <a:avLst/>
                <a:gdLst/>
                <a:ahLst/>
                <a:cxnLst>
                  <a:cxn ang="0">
                    <a:pos x="96" y="86"/>
                  </a:cxn>
                  <a:cxn ang="0">
                    <a:pos x="91" y="98"/>
                  </a:cxn>
                  <a:cxn ang="0">
                    <a:pos x="84" y="104"/>
                  </a:cxn>
                  <a:cxn ang="0">
                    <a:pos x="79" y="105"/>
                  </a:cxn>
                  <a:cxn ang="0">
                    <a:pos x="76" y="105"/>
                  </a:cxn>
                  <a:cxn ang="0">
                    <a:pos x="70" y="107"/>
                  </a:cxn>
                  <a:cxn ang="0">
                    <a:pos x="63" y="106"/>
                  </a:cxn>
                  <a:cxn ang="0">
                    <a:pos x="54" y="104"/>
                  </a:cxn>
                  <a:cxn ang="0">
                    <a:pos x="47" y="105"/>
                  </a:cxn>
                  <a:cxn ang="0">
                    <a:pos x="50" y="102"/>
                  </a:cxn>
                  <a:cxn ang="0">
                    <a:pos x="53" y="98"/>
                  </a:cxn>
                  <a:cxn ang="0">
                    <a:pos x="52" y="93"/>
                  </a:cxn>
                  <a:cxn ang="0">
                    <a:pos x="59" y="80"/>
                  </a:cxn>
                  <a:cxn ang="0">
                    <a:pos x="54" y="76"/>
                  </a:cxn>
                  <a:cxn ang="0">
                    <a:pos x="42" y="70"/>
                  </a:cxn>
                  <a:cxn ang="0">
                    <a:pos x="30" y="62"/>
                  </a:cxn>
                  <a:cxn ang="0">
                    <a:pos x="21" y="59"/>
                  </a:cxn>
                  <a:cxn ang="0">
                    <a:pos x="13" y="53"/>
                  </a:cxn>
                  <a:cxn ang="0">
                    <a:pos x="2" y="39"/>
                  </a:cxn>
                  <a:cxn ang="0">
                    <a:pos x="0" y="37"/>
                  </a:cxn>
                  <a:cxn ang="0">
                    <a:pos x="3" y="29"/>
                  </a:cxn>
                  <a:cxn ang="0">
                    <a:pos x="5" y="18"/>
                  </a:cxn>
                  <a:cxn ang="0">
                    <a:pos x="7" y="13"/>
                  </a:cxn>
                  <a:cxn ang="0">
                    <a:pos x="12" y="5"/>
                  </a:cxn>
                  <a:cxn ang="0">
                    <a:pos x="18" y="3"/>
                  </a:cxn>
                  <a:cxn ang="0">
                    <a:pos x="30" y="1"/>
                  </a:cxn>
                  <a:cxn ang="0">
                    <a:pos x="36" y="0"/>
                  </a:cxn>
                  <a:cxn ang="0">
                    <a:pos x="43" y="1"/>
                  </a:cxn>
                  <a:cxn ang="0">
                    <a:pos x="54" y="7"/>
                  </a:cxn>
                  <a:cxn ang="0">
                    <a:pos x="56" y="13"/>
                  </a:cxn>
                  <a:cxn ang="0">
                    <a:pos x="59" y="24"/>
                  </a:cxn>
                  <a:cxn ang="0">
                    <a:pos x="58" y="33"/>
                  </a:cxn>
                  <a:cxn ang="0">
                    <a:pos x="60" y="37"/>
                  </a:cxn>
                  <a:cxn ang="0">
                    <a:pos x="69" y="40"/>
                  </a:cxn>
                  <a:cxn ang="0">
                    <a:pos x="75" y="37"/>
                  </a:cxn>
                  <a:cxn ang="0">
                    <a:pos x="79" y="39"/>
                  </a:cxn>
                  <a:cxn ang="0">
                    <a:pos x="84" y="43"/>
                  </a:cxn>
                  <a:cxn ang="0">
                    <a:pos x="88" y="61"/>
                  </a:cxn>
                  <a:cxn ang="0">
                    <a:pos x="97" y="59"/>
                  </a:cxn>
                  <a:cxn ang="0">
                    <a:pos x="101" y="62"/>
                  </a:cxn>
                  <a:cxn ang="0">
                    <a:pos x="99" y="67"/>
                  </a:cxn>
                  <a:cxn ang="0">
                    <a:pos x="96" y="77"/>
                  </a:cxn>
                  <a:cxn ang="0">
                    <a:pos x="96" y="84"/>
                  </a:cxn>
                </a:cxnLst>
                <a:rect l="0" t="0" r="r" b="b"/>
                <a:pathLst>
                  <a:path w="101" h="107">
                    <a:moveTo>
                      <a:pt x="96" y="84"/>
                    </a:moveTo>
                    <a:lnTo>
                      <a:pt x="96" y="86"/>
                    </a:lnTo>
                    <a:lnTo>
                      <a:pt x="93" y="95"/>
                    </a:lnTo>
                    <a:lnTo>
                      <a:pt x="91" y="98"/>
                    </a:lnTo>
                    <a:lnTo>
                      <a:pt x="86" y="103"/>
                    </a:lnTo>
                    <a:lnTo>
                      <a:pt x="84" y="104"/>
                    </a:lnTo>
                    <a:lnTo>
                      <a:pt x="82" y="107"/>
                    </a:lnTo>
                    <a:lnTo>
                      <a:pt x="79" y="105"/>
                    </a:lnTo>
                    <a:lnTo>
                      <a:pt x="77" y="105"/>
                    </a:lnTo>
                    <a:lnTo>
                      <a:pt x="76" y="105"/>
                    </a:lnTo>
                    <a:lnTo>
                      <a:pt x="74" y="106"/>
                    </a:lnTo>
                    <a:lnTo>
                      <a:pt x="70" y="107"/>
                    </a:lnTo>
                    <a:lnTo>
                      <a:pt x="66" y="107"/>
                    </a:lnTo>
                    <a:lnTo>
                      <a:pt x="63" y="106"/>
                    </a:lnTo>
                    <a:lnTo>
                      <a:pt x="58" y="104"/>
                    </a:lnTo>
                    <a:lnTo>
                      <a:pt x="54" y="104"/>
                    </a:lnTo>
                    <a:lnTo>
                      <a:pt x="48" y="106"/>
                    </a:lnTo>
                    <a:lnTo>
                      <a:pt x="47" y="105"/>
                    </a:lnTo>
                    <a:lnTo>
                      <a:pt x="47" y="104"/>
                    </a:lnTo>
                    <a:lnTo>
                      <a:pt x="50" y="102"/>
                    </a:lnTo>
                    <a:lnTo>
                      <a:pt x="52" y="99"/>
                    </a:lnTo>
                    <a:lnTo>
                      <a:pt x="53" y="98"/>
                    </a:lnTo>
                    <a:lnTo>
                      <a:pt x="52" y="94"/>
                    </a:lnTo>
                    <a:lnTo>
                      <a:pt x="52" y="93"/>
                    </a:lnTo>
                    <a:lnTo>
                      <a:pt x="55" y="88"/>
                    </a:lnTo>
                    <a:lnTo>
                      <a:pt x="59" y="80"/>
                    </a:lnTo>
                    <a:lnTo>
                      <a:pt x="59" y="79"/>
                    </a:lnTo>
                    <a:lnTo>
                      <a:pt x="54" y="76"/>
                    </a:lnTo>
                    <a:lnTo>
                      <a:pt x="50" y="75"/>
                    </a:lnTo>
                    <a:lnTo>
                      <a:pt x="42" y="70"/>
                    </a:lnTo>
                    <a:lnTo>
                      <a:pt x="33" y="64"/>
                    </a:lnTo>
                    <a:lnTo>
                      <a:pt x="30" y="62"/>
                    </a:lnTo>
                    <a:lnTo>
                      <a:pt x="23" y="61"/>
                    </a:lnTo>
                    <a:lnTo>
                      <a:pt x="21" y="59"/>
                    </a:lnTo>
                    <a:lnTo>
                      <a:pt x="16" y="56"/>
                    </a:lnTo>
                    <a:lnTo>
                      <a:pt x="13" y="53"/>
                    </a:lnTo>
                    <a:lnTo>
                      <a:pt x="6" y="45"/>
                    </a:lnTo>
                    <a:lnTo>
                      <a:pt x="2" y="39"/>
                    </a:lnTo>
                    <a:lnTo>
                      <a:pt x="1" y="37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3" y="29"/>
                    </a:lnTo>
                    <a:lnTo>
                      <a:pt x="5" y="22"/>
                    </a:lnTo>
                    <a:lnTo>
                      <a:pt x="5" y="18"/>
                    </a:lnTo>
                    <a:lnTo>
                      <a:pt x="5" y="15"/>
                    </a:lnTo>
                    <a:lnTo>
                      <a:pt x="7" y="13"/>
                    </a:lnTo>
                    <a:lnTo>
                      <a:pt x="11" y="7"/>
                    </a:lnTo>
                    <a:lnTo>
                      <a:pt x="12" y="5"/>
                    </a:lnTo>
                    <a:lnTo>
                      <a:pt x="14" y="4"/>
                    </a:lnTo>
                    <a:lnTo>
                      <a:pt x="18" y="3"/>
                    </a:lnTo>
                    <a:lnTo>
                      <a:pt x="24" y="2"/>
                    </a:lnTo>
                    <a:lnTo>
                      <a:pt x="30" y="1"/>
                    </a:lnTo>
                    <a:lnTo>
                      <a:pt x="31" y="0"/>
                    </a:lnTo>
                    <a:lnTo>
                      <a:pt x="36" y="0"/>
                    </a:lnTo>
                    <a:lnTo>
                      <a:pt x="41" y="0"/>
                    </a:lnTo>
                    <a:lnTo>
                      <a:pt x="43" y="1"/>
                    </a:lnTo>
                    <a:lnTo>
                      <a:pt x="53" y="6"/>
                    </a:lnTo>
                    <a:lnTo>
                      <a:pt x="54" y="7"/>
                    </a:lnTo>
                    <a:lnTo>
                      <a:pt x="55" y="9"/>
                    </a:lnTo>
                    <a:lnTo>
                      <a:pt x="56" y="13"/>
                    </a:lnTo>
                    <a:lnTo>
                      <a:pt x="58" y="18"/>
                    </a:lnTo>
                    <a:lnTo>
                      <a:pt x="59" y="24"/>
                    </a:lnTo>
                    <a:lnTo>
                      <a:pt x="58" y="29"/>
                    </a:lnTo>
                    <a:lnTo>
                      <a:pt x="58" y="33"/>
                    </a:lnTo>
                    <a:lnTo>
                      <a:pt x="58" y="37"/>
                    </a:lnTo>
                    <a:lnTo>
                      <a:pt x="60" y="37"/>
                    </a:lnTo>
                    <a:lnTo>
                      <a:pt x="64" y="38"/>
                    </a:lnTo>
                    <a:lnTo>
                      <a:pt x="69" y="40"/>
                    </a:lnTo>
                    <a:lnTo>
                      <a:pt x="71" y="39"/>
                    </a:lnTo>
                    <a:lnTo>
                      <a:pt x="75" y="37"/>
                    </a:lnTo>
                    <a:lnTo>
                      <a:pt x="75" y="37"/>
                    </a:lnTo>
                    <a:lnTo>
                      <a:pt x="79" y="39"/>
                    </a:lnTo>
                    <a:lnTo>
                      <a:pt x="84" y="41"/>
                    </a:lnTo>
                    <a:lnTo>
                      <a:pt x="84" y="43"/>
                    </a:lnTo>
                    <a:lnTo>
                      <a:pt x="87" y="58"/>
                    </a:lnTo>
                    <a:lnTo>
                      <a:pt x="88" y="61"/>
                    </a:lnTo>
                    <a:lnTo>
                      <a:pt x="90" y="62"/>
                    </a:lnTo>
                    <a:lnTo>
                      <a:pt x="97" y="59"/>
                    </a:lnTo>
                    <a:lnTo>
                      <a:pt x="98" y="60"/>
                    </a:lnTo>
                    <a:lnTo>
                      <a:pt x="101" y="62"/>
                    </a:lnTo>
                    <a:lnTo>
                      <a:pt x="101" y="63"/>
                    </a:lnTo>
                    <a:lnTo>
                      <a:pt x="99" y="67"/>
                    </a:lnTo>
                    <a:lnTo>
                      <a:pt x="97" y="72"/>
                    </a:lnTo>
                    <a:lnTo>
                      <a:pt x="96" y="77"/>
                    </a:lnTo>
                    <a:lnTo>
                      <a:pt x="96" y="82"/>
                    </a:lnTo>
                    <a:lnTo>
                      <a:pt x="96" y="8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03" name="Freeform 603"/>
              <p:cNvSpPr>
                <a:spLocks/>
              </p:cNvSpPr>
              <p:nvPr/>
            </p:nvSpPr>
            <p:spPr bwMode="auto">
              <a:xfrm>
                <a:off x="2400" y="3285"/>
                <a:ext cx="101" cy="107"/>
              </a:xfrm>
              <a:custGeom>
                <a:avLst/>
                <a:gdLst/>
                <a:ahLst/>
                <a:cxnLst>
                  <a:cxn ang="0">
                    <a:pos x="96" y="86"/>
                  </a:cxn>
                  <a:cxn ang="0">
                    <a:pos x="91" y="98"/>
                  </a:cxn>
                  <a:cxn ang="0">
                    <a:pos x="84" y="104"/>
                  </a:cxn>
                  <a:cxn ang="0">
                    <a:pos x="79" y="105"/>
                  </a:cxn>
                  <a:cxn ang="0">
                    <a:pos x="76" y="105"/>
                  </a:cxn>
                  <a:cxn ang="0">
                    <a:pos x="70" y="107"/>
                  </a:cxn>
                  <a:cxn ang="0">
                    <a:pos x="63" y="106"/>
                  </a:cxn>
                  <a:cxn ang="0">
                    <a:pos x="54" y="104"/>
                  </a:cxn>
                  <a:cxn ang="0">
                    <a:pos x="47" y="105"/>
                  </a:cxn>
                  <a:cxn ang="0">
                    <a:pos x="50" y="102"/>
                  </a:cxn>
                  <a:cxn ang="0">
                    <a:pos x="53" y="98"/>
                  </a:cxn>
                  <a:cxn ang="0">
                    <a:pos x="52" y="93"/>
                  </a:cxn>
                  <a:cxn ang="0">
                    <a:pos x="59" y="80"/>
                  </a:cxn>
                  <a:cxn ang="0">
                    <a:pos x="54" y="76"/>
                  </a:cxn>
                  <a:cxn ang="0">
                    <a:pos x="42" y="70"/>
                  </a:cxn>
                  <a:cxn ang="0">
                    <a:pos x="30" y="62"/>
                  </a:cxn>
                  <a:cxn ang="0">
                    <a:pos x="21" y="59"/>
                  </a:cxn>
                  <a:cxn ang="0">
                    <a:pos x="13" y="53"/>
                  </a:cxn>
                  <a:cxn ang="0">
                    <a:pos x="2" y="39"/>
                  </a:cxn>
                  <a:cxn ang="0">
                    <a:pos x="0" y="37"/>
                  </a:cxn>
                  <a:cxn ang="0">
                    <a:pos x="3" y="29"/>
                  </a:cxn>
                  <a:cxn ang="0">
                    <a:pos x="5" y="18"/>
                  </a:cxn>
                  <a:cxn ang="0">
                    <a:pos x="7" y="13"/>
                  </a:cxn>
                  <a:cxn ang="0">
                    <a:pos x="12" y="5"/>
                  </a:cxn>
                  <a:cxn ang="0">
                    <a:pos x="18" y="3"/>
                  </a:cxn>
                  <a:cxn ang="0">
                    <a:pos x="30" y="1"/>
                  </a:cxn>
                  <a:cxn ang="0">
                    <a:pos x="36" y="0"/>
                  </a:cxn>
                  <a:cxn ang="0">
                    <a:pos x="43" y="1"/>
                  </a:cxn>
                  <a:cxn ang="0">
                    <a:pos x="54" y="7"/>
                  </a:cxn>
                  <a:cxn ang="0">
                    <a:pos x="56" y="13"/>
                  </a:cxn>
                  <a:cxn ang="0">
                    <a:pos x="59" y="24"/>
                  </a:cxn>
                  <a:cxn ang="0">
                    <a:pos x="58" y="33"/>
                  </a:cxn>
                  <a:cxn ang="0">
                    <a:pos x="60" y="37"/>
                  </a:cxn>
                  <a:cxn ang="0">
                    <a:pos x="69" y="40"/>
                  </a:cxn>
                  <a:cxn ang="0">
                    <a:pos x="75" y="37"/>
                  </a:cxn>
                  <a:cxn ang="0">
                    <a:pos x="79" y="39"/>
                  </a:cxn>
                  <a:cxn ang="0">
                    <a:pos x="84" y="43"/>
                  </a:cxn>
                  <a:cxn ang="0">
                    <a:pos x="88" y="61"/>
                  </a:cxn>
                  <a:cxn ang="0">
                    <a:pos x="97" y="59"/>
                  </a:cxn>
                  <a:cxn ang="0">
                    <a:pos x="101" y="62"/>
                  </a:cxn>
                  <a:cxn ang="0">
                    <a:pos x="99" y="67"/>
                  </a:cxn>
                  <a:cxn ang="0">
                    <a:pos x="96" y="77"/>
                  </a:cxn>
                  <a:cxn ang="0">
                    <a:pos x="96" y="84"/>
                  </a:cxn>
                </a:cxnLst>
                <a:rect l="0" t="0" r="r" b="b"/>
                <a:pathLst>
                  <a:path w="101" h="107">
                    <a:moveTo>
                      <a:pt x="96" y="84"/>
                    </a:moveTo>
                    <a:lnTo>
                      <a:pt x="96" y="86"/>
                    </a:lnTo>
                    <a:lnTo>
                      <a:pt x="93" y="95"/>
                    </a:lnTo>
                    <a:lnTo>
                      <a:pt x="91" y="98"/>
                    </a:lnTo>
                    <a:lnTo>
                      <a:pt x="86" y="103"/>
                    </a:lnTo>
                    <a:lnTo>
                      <a:pt x="84" y="104"/>
                    </a:lnTo>
                    <a:lnTo>
                      <a:pt x="82" y="107"/>
                    </a:lnTo>
                    <a:lnTo>
                      <a:pt x="79" y="105"/>
                    </a:lnTo>
                    <a:lnTo>
                      <a:pt x="77" y="105"/>
                    </a:lnTo>
                    <a:lnTo>
                      <a:pt x="76" y="105"/>
                    </a:lnTo>
                    <a:lnTo>
                      <a:pt x="74" y="106"/>
                    </a:lnTo>
                    <a:lnTo>
                      <a:pt x="70" y="107"/>
                    </a:lnTo>
                    <a:lnTo>
                      <a:pt x="66" y="107"/>
                    </a:lnTo>
                    <a:lnTo>
                      <a:pt x="63" y="106"/>
                    </a:lnTo>
                    <a:lnTo>
                      <a:pt x="58" y="104"/>
                    </a:lnTo>
                    <a:lnTo>
                      <a:pt x="54" y="104"/>
                    </a:lnTo>
                    <a:lnTo>
                      <a:pt x="48" y="106"/>
                    </a:lnTo>
                    <a:lnTo>
                      <a:pt x="47" y="105"/>
                    </a:lnTo>
                    <a:lnTo>
                      <a:pt x="47" y="104"/>
                    </a:lnTo>
                    <a:lnTo>
                      <a:pt x="50" y="102"/>
                    </a:lnTo>
                    <a:lnTo>
                      <a:pt x="52" y="99"/>
                    </a:lnTo>
                    <a:lnTo>
                      <a:pt x="53" y="98"/>
                    </a:lnTo>
                    <a:lnTo>
                      <a:pt x="52" y="94"/>
                    </a:lnTo>
                    <a:lnTo>
                      <a:pt x="52" y="93"/>
                    </a:lnTo>
                    <a:lnTo>
                      <a:pt x="55" y="88"/>
                    </a:lnTo>
                    <a:lnTo>
                      <a:pt x="59" y="80"/>
                    </a:lnTo>
                    <a:lnTo>
                      <a:pt x="59" y="79"/>
                    </a:lnTo>
                    <a:lnTo>
                      <a:pt x="54" y="76"/>
                    </a:lnTo>
                    <a:lnTo>
                      <a:pt x="50" y="75"/>
                    </a:lnTo>
                    <a:lnTo>
                      <a:pt x="42" y="70"/>
                    </a:lnTo>
                    <a:lnTo>
                      <a:pt x="33" y="64"/>
                    </a:lnTo>
                    <a:lnTo>
                      <a:pt x="30" y="62"/>
                    </a:lnTo>
                    <a:lnTo>
                      <a:pt x="23" y="61"/>
                    </a:lnTo>
                    <a:lnTo>
                      <a:pt x="21" y="59"/>
                    </a:lnTo>
                    <a:lnTo>
                      <a:pt x="16" y="56"/>
                    </a:lnTo>
                    <a:lnTo>
                      <a:pt x="13" y="53"/>
                    </a:lnTo>
                    <a:lnTo>
                      <a:pt x="6" y="45"/>
                    </a:lnTo>
                    <a:lnTo>
                      <a:pt x="2" y="39"/>
                    </a:lnTo>
                    <a:lnTo>
                      <a:pt x="1" y="37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3" y="29"/>
                    </a:lnTo>
                    <a:lnTo>
                      <a:pt x="5" y="22"/>
                    </a:lnTo>
                    <a:lnTo>
                      <a:pt x="5" y="18"/>
                    </a:lnTo>
                    <a:lnTo>
                      <a:pt x="5" y="15"/>
                    </a:lnTo>
                    <a:lnTo>
                      <a:pt x="7" y="13"/>
                    </a:lnTo>
                    <a:lnTo>
                      <a:pt x="11" y="7"/>
                    </a:lnTo>
                    <a:lnTo>
                      <a:pt x="12" y="5"/>
                    </a:lnTo>
                    <a:lnTo>
                      <a:pt x="14" y="4"/>
                    </a:lnTo>
                    <a:lnTo>
                      <a:pt x="18" y="3"/>
                    </a:lnTo>
                    <a:lnTo>
                      <a:pt x="24" y="2"/>
                    </a:lnTo>
                    <a:lnTo>
                      <a:pt x="30" y="1"/>
                    </a:lnTo>
                    <a:lnTo>
                      <a:pt x="31" y="0"/>
                    </a:lnTo>
                    <a:lnTo>
                      <a:pt x="36" y="0"/>
                    </a:lnTo>
                    <a:lnTo>
                      <a:pt x="41" y="0"/>
                    </a:lnTo>
                    <a:lnTo>
                      <a:pt x="43" y="1"/>
                    </a:lnTo>
                    <a:lnTo>
                      <a:pt x="53" y="6"/>
                    </a:lnTo>
                    <a:lnTo>
                      <a:pt x="54" y="7"/>
                    </a:lnTo>
                    <a:lnTo>
                      <a:pt x="55" y="9"/>
                    </a:lnTo>
                    <a:lnTo>
                      <a:pt x="56" y="13"/>
                    </a:lnTo>
                    <a:lnTo>
                      <a:pt x="58" y="18"/>
                    </a:lnTo>
                    <a:lnTo>
                      <a:pt x="59" y="24"/>
                    </a:lnTo>
                    <a:lnTo>
                      <a:pt x="58" y="29"/>
                    </a:lnTo>
                    <a:lnTo>
                      <a:pt x="58" y="33"/>
                    </a:lnTo>
                    <a:lnTo>
                      <a:pt x="58" y="37"/>
                    </a:lnTo>
                    <a:lnTo>
                      <a:pt x="60" y="37"/>
                    </a:lnTo>
                    <a:lnTo>
                      <a:pt x="64" y="38"/>
                    </a:lnTo>
                    <a:lnTo>
                      <a:pt x="69" y="40"/>
                    </a:lnTo>
                    <a:lnTo>
                      <a:pt x="71" y="39"/>
                    </a:lnTo>
                    <a:lnTo>
                      <a:pt x="75" y="37"/>
                    </a:lnTo>
                    <a:lnTo>
                      <a:pt x="75" y="37"/>
                    </a:lnTo>
                    <a:lnTo>
                      <a:pt x="79" y="39"/>
                    </a:lnTo>
                    <a:lnTo>
                      <a:pt x="84" y="41"/>
                    </a:lnTo>
                    <a:lnTo>
                      <a:pt x="84" y="43"/>
                    </a:lnTo>
                    <a:lnTo>
                      <a:pt x="87" y="58"/>
                    </a:lnTo>
                    <a:lnTo>
                      <a:pt x="88" y="61"/>
                    </a:lnTo>
                    <a:lnTo>
                      <a:pt x="90" y="62"/>
                    </a:lnTo>
                    <a:lnTo>
                      <a:pt x="97" y="59"/>
                    </a:lnTo>
                    <a:lnTo>
                      <a:pt x="98" y="60"/>
                    </a:lnTo>
                    <a:lnTo>
                      <a:pt x="101" y="62"/>
                    </a:lnTo>
                    <a:lnTo>
                      <a:pt x="101" y="63"/>
                    </a:lnTo>
                    <a:lnTo>
                      <a:pt x="99" y="67"/>
                    </a:lnTo>
                    <a:lnTo>
                      <a:pt x="97" y="72"/>
                    </a:lnTo>
                    <a:lnTo>
                      <a:pt x="96" y="77"/>
                    </a:lnTo>
                    <a:lnTo>
                      <a:pt x="96" y="82"/>
                    </a:lnTo>
                    <a:lnTo>
                      <a:pt x="96" y="8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04" name="Freeform 604"/>
              <p:cNvSpPr>
                <a:spLocks/>
              </p:cNvSpPr>
              <p:nvPr/>
            </p:nvSpPr>
            <p:spPr bwMode="auto">
              <a:xfrm>
                <a:off x="3349" y="2378"/>
                <a:ext cx="81" cy="50"/>
              </a:xfrm>
              <a:custGeom>
                <a:avLst/>
                <a:gdLst/>
                <a:ahLst/>
                <a:cxnLst>
                  <a:cxn ang="0">
                    <a:pos x="31" y="47"/>
                  </a:cxn>
                  <a:cxn ang="0">
                    <a:pos x="27" y="49"/>
                  </a:cxn>
                  <a:cxn ang="0">
                    <a:pos x="25" y="49"/>
                  </a:cxn>
                  <a:cxn ang="0">
                    <a:pos x="21" y="50"/>
                  </a:cxn>
                  <a:cxn ang="0">
                    <a:pos x="18" y="49"/>
                  </a:cxn>
                  <a:cxn ang="0">
                    <a:pos x="12" y="44"/>
                  </a:cxn>
                  <a:cxn ang="0">
                    <a:pos x="5" y="39"/>
                  </a:cxn>
                  <a:cxn ang="0">
                    <a:pos x="3" y="37"/>
                  </a:cxn>
                  <a:cxn ang="0">
                    <a:pos x="1" y="35"/>
                  </a:cxn>
                  <a:cxn ang="0">
                    <a:pos x="0" y="30"/>
                  </a:cxn>
                  <a:cxn ang="0">
                    <a:pos x="2" y="28"/>
                  </a:cxn>
                  <a:cxn ang="0">
                    <a:pos x="2" y="25"/>
                  </a:cxn>
                  <a:cxn ang="0">
                    <a:pos x="1" y="24"/>
                  </a:cxn>
                  <a:cxn ang="0">
                    <a:pos x="2" y="21"/>
                  </a:cxn>
                  <a:cxn ang="0">
                    <a:pos x="4" y="20"/>
                  </a:cxn>
                  <a:cxn ang="0">
                    <a:pos x="5" y="19"/>
                  </a:cxn>
                  <a:cxn ang="0">
                    <a:pos x="4" y="17"/>
                  </a:cxn>
                  <a:cxn ang="0">
                    <a:pos x="1" y="16"/>
                  </a:cxn>
                  <a:cxn ang="0">
                    <a:pos x="3" y="15"/>
                  </a:cxn>
                  <a:cxn ang="0">
                    <a:pos x="4" y="15"/>
                  </a:cxn>
                  <a:cxn ang="0">
                    <a:pos x="5" y="16"/>
                  </a:cxn>
                  <a:cxn ang="0">
                    <a:pos x="9" y="15"/>
                  </a:cxn>
                  <a:cxn ang="0">
                    <a:pos x="9" y="13"/>
                  </a:cxn>
                  <a:cxn ang="0">
                    <a:pos x="13" y="10"/>
                  </a:cxn>
                  <a:cxn ang="0">
                    <a:pos x="14" y="9"/>
                  </a:cxn>
                  <a:cxn ang="0">
                    <a:pos x="16" y="11"/>
                  </a:cxn>
                  <a:cxn ang="0">
                    <a:pos x="20" y="12"/>
                  </a:cxn>
                  <a:cxn ang="0">
                    <a:pos x="22" y="12"/>
                  </a:cxn>
                  <a:cxn ang="0">
                    <a:pos x="31" y="13"/>
                  </a:cxn>
                  <a:cxn ang="0">
                    <a:pos x="33" y="8"/>
                  </a:cxn>
                  <a:cxn ang="0">
                    <a:pos x="34" y="8"/>
                  </a:cxn>
                  <a:cxn ang="0">
                    <a:pos x="38" y="7"/>
                  </a:cxn>
                  <a:cxn ang="0">
                    <a:pos x="41" y="6"/>
                  </a:cxn>
                  <a:cxn ang="0">
                    <a:pos x="44" y="7"/>
                  </a:cxn>
                  <a:cxn ang="0">
                    <a:pos x="46" y="6"/>
                  </a:cxn>
                  <a:cxn ang="0">
                    <a:pos x="52" y="0"/>
                  </a:cxn>
                  <a:cxn ang="0">
                    <a:pos x="56" y="0"/>
                  </a:cxn>
                  <a:cxn ang="0">
                    <a:pos x="61" y="0"/>
                  </a:cxn>
                  <a:cxn ang="0">
                    <a:pos x="64" y="3"/>
                  </a:cxn>
                  <a:cxn ang="0">
                    <a:pos x="67" y="4"/>
                  </a:cxn>
                  <a:cxn ang="0">
                    <a:pos x="70" y="3"/>
                  </a:cxn>
                  <a:cxn ang="0">
                    <a:pos x="71" y="3"/>
                  </a:cxn>
                  <a:cxn ang="0">
                    <a:pos x="75" y="5"/>
                  </a:cxn>
                  <a:cxn ang="0">
                    <a:pos x="78" y="7"/>
                  </a:cxn>
                  <a:cxn ang="0">
                    <a:pos x="81" y="10"/>
                  </a:cxn>
                  <a:cxn ang="0">
                    <a:pos x="79" y="13"/>
                  </a:cxn>
                  <a:cxn ang="0">
                    <a:pos x="73" y="15"/>
                  </a:cxn>
                  <a:cxn ang="0">
                    <a:pos x="69" y="18"/>
                  </a:cxn>
                  <a:cxn ang="0">
                    <a:pos x="64" y="30"/>
                  </a:cxn>
                  <a:cxn ang="0">
                    <a:pos x="61" y="36"/>
                  </a:cxn>
                  <a:cxn ang="0">
                    <a:pos x="57" y="41"/>
                  </a:cxn>
                  <a:cxn ang="0">
                    <a:pos x="55" y="42"/>
                  </a:cxn>
                  <a:cxn ang="0">
                    <a:pos x="51" y="42"/>
                  </a:cxn>
                  <a:cxn ang="0">
                    <a:pos x="50" y="43"/>
                  </a:cxn>
                  <a:cxn ang="0">
                    <a:pos x="49" y="43"/>
                  </a:cxn>
                  <a:cxn ang="0">
                    <a:pos x="44" y="43"/>
                  </a:cxn>
                  <a:cxn ang="0">
                    <a:pos x="39" y="43"/>
                  </a:cxn>
                  <a:cxn ang="0">
                    <a:pos x="31" y="47"/>
                  </a:cxn>
                </a:cxnLst>
                <a:rect l="0" t="0" r="r" b="b"/>
                <a:pathLst>
                  <a:path w="81" h="50">
                    <a:moveTo>
                      <a:pt x="31" y="47"/>
                    </a:moveTo>
                    <a:lnTo>
                      <a:pt x="27" y="49"/>
                    </a:lnTo>
                    <a:lnTo>
                      <a:pt x="25" y="49"/>
                    </a:lnTo>
                    <a:lnTo>
                      <a:pt x="21" y="50"/>
                    </a:lnTo>
                    <a:lnTo>
                      <a:pt x="18" y="49"/>
                    </a:lnTo>
                    <a:lnTo>
                      <a:pt x="12" y="44"/>
                    </a:lnTo>
                    <a:lnTo>
                      <a:pt x="5" y="39"/>
                    </a:lnTo>
                    <a:lnTo>
                      <a:pt x="3" y="37"/>
                    </a:lnTo>
                    <a:lnTo>
                      <a:pt x="1" y="35"/>
                    </a:lnTo>
                    <a:lnTo>
                      <a:pt x="0" y="30"/>
                    </a:lnTo>
                    <a:lnTo>
                      <a:pt x="2" y="28"/>
                    </a:lnTo>
                    <a:lnTo>
                      <a:pt x="2" y="25"/>
                    </a:lnTo>
                    <a:lnTo>
                      <a:pt x="1" y="24"/>
                    </a:lnTo>
                    <a:lnTo>
                      <a:pt x="2" y="21"/>
                    </a:lnTo>
                    <a:lnTo>
                      <a:pt x="4" y="20"/>
                    </a:lnTo>
                    <a:lnTo>
                      <a:pt x="5" y="19"/>
                    </a:lnTo>
                    <a:lnTo>
                      <a:pt x="4" y="17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5" y="16"/>
                    </a:lnTo>
                    <a:lnTo>
                      <a:pt x="9" y="15"/>
                    </a:lnTo>
                    <a:lnTo>
                      <a:pt x="9" y="13"/>
                    </a:lnTo>
                    <a:lnTo>
                      <a:pt x="13" y="10"/>
                    </a:lnTo>
                    <a:lnTo>
                      <a:pt x="14" y="9"/>
                    </a:lnTo>
                    <a:lnTo>
                      <a:pt x="16" y="11"/>
                    </a:lnTo>
                    <a:lnTo>
                      <a:pt x="20" y="12"/>
                    </a:lnTo>
                    <a:lnTo>
                      <a:pt x="22" y="12"/>
                    </a:lnTo>
                    <a:lnTo>
                      <a:pt x="31" y="13"/>
                    </a:lnTo>
                    <a:lnTo>
                      <a:pt x="33" y="8"/>
                    </a:lnTo>
                    <a:lnTo>
                      <a:pt x="34" y="8"/>
                    </a:lnTo>
                    <a:lnTo>
                      <a:pt x="38" y="7"/>
                    </a:lnTo>
                    <a:lnTo>
                      <a:pt x="41" y="6"/>
                    </a:lnTo>
                    <a:lnTo>
                      <a:pt x="44" y="7"/>
                    </a:lnTo>
                    <a:lnTo>
                      <a:pt x="46" y="6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4" y="3"/>
                    </a:lnTo>
                    <a:lnTo>
                      <a:pt x="67" y="4"/>
                    </a:lnTo>
                    <a:lnTo>
                      <a:pt x="70" y="3"/>
                    </a:lnTo>
                    <a:lnTo>
                      <a:pt x="71" y="3"/>
                    </a:lnTo>
                    <a:lnTo>
                      <a:pt x="75" y="5"/>
                    </a:lnTo>
                    <a:lnTo>
                      <a:pt x="78" y="7"/>
                    </a:lnTo>
                    <a:lnTo>
                      <a:pt x="81" y="10"/>
                    </a:lnTo>
                    <a:lnTo>
                      <a:pt x="79" y="13"/>
                    </a:lnTo>
                    <a:lnTo>
                      <a:pt x="73" y="15"/>
                    </a:lnTo>
                    <a:lnTo>
                      <a:pt x="69" y="18"/>
                    </a:lnTo>
                    <a:lnTo>
                      <a:pt x="64" y="30"/>
                    </a:lnTo>
                    <a:lnTo>
                      <a:pt x="61" y="36"/>
                    </a:lnTo>
                    <a:lnTo>
                      <a:pt x="57" y="41"/>
                    </a:lnTo>
                    <a:lnTo>
                      <a:pt x="55" y="42"/>
                    </a:lnTo>
                    <a:lnTo>
                      <a:pt x="51" y="42"/>
                    </a:lnTo>
                    <a:lnTo>
                      <a:pt x="50" y="43"/>
                    </a:lnTo>
                    <a:lnTo>
                      <a:pt x="49" y="43"/>
                    </a:lnTo>
                    <a:lnTo>
                      <a:pt x="44" y="43"/>
                    </a:lnTo>
                    <a:lnTo>
                      <a:pt x="39" y="43"/>
                    </a:lnTo>
                    <a:lnTo>
                      <a:pt x="31" y="4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05" name="Freeform 605"/>
              <p:cNvSpPr>
                <a:spLocks/>
              </p:cNvSpPr>
              <p:nvPr/>
            </p:nvSpPr>
            <p:spPr bwMode="auto">
              <a:xfrm>
                <a:off x="3349" y="2378"/>
                <a:ext cx="81" cy="50"/>
              </a:xfrm>
              <a:custGeom>
                <a:avLst/>
                <a:gdLst/>
                <a:ahLst/>
                <a:cxnLst>
                  <a:cxn ang="0">
                    <a:pos x="31" y="47"/>
                  </a:cxn>
                  <a:cxn ang="0">
                    <a:pos x="27" y="49"/>
                  </a:cxn>
                  <a:cxn ang="0">
                    <a:pos x="25" y="49"/>
                  </a:cxn>
                  <a:cxn ang="0">
                    <a:pos x="21" y="50"/>
                  </a:cxn>
                  <a:cxn ang="0">
                    <a:pos x="18" y="49"/>
                  </a:cxn>
                  <a:cxn ang="0">
                    <a:pos x="12" y="44"/>
                  </a:cxn>
                  <a:cxn ang="0">
                    <a:pos x="5" y="39"/>
                  </a:cxn>
                  <a:cxn ang="0">
                    <a:pos x="3" y="37"/>
                  </a:cxn>
                  <a:cxn ang="0">
                    <a:pos x="1" y="35"/>
                  </a:cxn>
                  <a:cxn ang="0">
                    <a:pos x="0" y="30"/>
                  </a:cxn>
                  <a:cxn ang="0">
                    <a:pos x="2" y="28"/>
                  </a:cxn>
                  <a:cxn ang="0">
                    <a:pos x="2" y="25"/>
                  </a:cxn>
                  <a:cxn ang="0">
                    <a:pos x="1" y="24"/>
                  </a:cxn>
                  <a:cxn ang="0">
                    <a:pos x="2" y="21"/>
                  </a:cxn>
                  <a:cxn ang="0">
                    <a:pos x="4" y="20"/>
                  </a:cxn>
                  <a:cxn ang="0">
                    <a:pos x="5" y="19"/>
                  </a:cxn>
                  <a:cxn ang="0">
                    <a:pos x="4" y="17"/>
                  </a:cxn>
                  <a:cxn ang="0">
                    <a:pos x="1" y="16"/>
                  </a:cxn>
                  <a:cxn ang="0">
                    <a:pos x="3" y="15"/>
                  </a:cxn>
                  <a:cxn ang="0">
                    <a:pos x="4" y="15"/>
                  </a:cxn>
                  <a:cxn ang="0">
                    <a:pos x="5" y="16"/>
                  </a:cxn>
                  <a:cxn ang="0">
                    <a:pos x="9" y="15"/>
                  </a:cxn>
                  <a:cxn ang="0">
                    <a:pos x="9" y="13"/>
                  </a:cxn>
                  <a:cxn ang="0">
                    <a:pos x="13" y="10"/>
                  </a:cxn>
                  <a:cxn ang="0">
                    <a:pos x="14" y="9"/>
                  </a:cxn>
                  <a:cxn ang="0">
                    <a:pos x="16" y="11"/>
                  </a:cxn>
                  <a:cxn ang="0">
                    <a:pos x="20" y="12"/>
                  </a:cxn>
                  <a:cxn ang="0">
                    <a:pos x="22" y="12"/>
                  </a:cxn>
                  <a:cxn ang="0">
                    <a:pos x="31" y="13"/>
                  </a:cxn>
                  <a:cxn ang="0">
                    <a:pos x="33" y="8"/>
                  </a:cxn>
                  <a:cxn ang="0">
                    <a:pos x="34" y="8"/>
                  </a:cxn>
                  <a:cxn ang="0">
                    <a:pos x="38" y="7"/>
                  </a:cxn>
                  <a:cxn ang="0">
                    <a:pos x="41" y="6"/>
                  </a:cxn>
                  <a:cxn ang="0">
                    <a:pos x="44" y="7"/>
                  </a:cxn>
                  <a:cxn ang="0">
                    <a:pos x="46" y="6"/>
                  </a:cxn>
                  <a:cxn ang="0">
                    <a:pos x="52" y="0"/>
                  </a:cxn>
                  <a:cxn ang="0">
                    <a:pos x="56" y="0"/>
                  </a:cxn>
                  <a:cxn ang="0">
                    <a:pos x="61" y="0"/>
                  </a:cxn>
                  <a:cxn ang="0">
                    <a:pos x="64" y="3"/>
                  </a:cxn>
                  <a:cxn ang="0">
                    <a:pos x="67" y="4"/>
                  </a:cxn>
                  <a:cxn ang="0">
                    <a:pos x="70" y="3"/>
                  </a:cxn>
                  <a:cxn ang="0">
                    <a:pos x="71" y="3"/>
                  </a:cxn>
                  <a:cxn ang="0">
                    <a:pos x="75" y="5"/>
                  </a:cxn>
                  <a:cxn ang="0">
                    <a:pos x="78" y="7"/>
                  </a:cxn>
                  <a:cxn ang="0">
                    <a:pos x="81" y="10"/>
                  </a:cxn>
                  <a:cxn ang="0">
                    <a:pos x="79" y="13"/>
                  </a:cxn>
                  <a:cxn ang="0">
                    <a:pos x="73" y="15"/>
                  </a:cxn>
                  <a:cxn ang="0">
                    <a:pos x="69" y="18"/>
                  </a:cxn>
                  <a:cxn ang="0">
                    <a:pos x="64" y="30"/>
                  </a:cxn>
                  <a:cxn ang="0">
                    <a:pos x="61" y="36"/>
                  </a:cxn>
                  <a:cxn ang="0">
                    <a:pos x="57" y="41"/>
                  </a:cxn>
                  <a:cxn ang="0">
                    <a:pos x="55" y="42"/>
                  </a:cxn>
                  <a:cxn ang="0">
                    <a:pos x="51" y="42"/>
                  </a:cxn>
                  <a:cxn ang="0">
                    <a:pos x="50" y="43"/>
                  </a:cxn>
                  <a:cxn ang="0">
                    <a:pos x="49" y="43"/>
                  </a:cxn>
                  <a:cxn ang="0">
                    <a:pos x="44" y="43"/>
                  </a:cxn>
                  <a:cxn ang="0">
                    <a:pos x="39" y="43"/>
                  </a:cxn>
                  <a:cxn ang="0">
                    <a:pos x="31" y="47"/>
                  </a:cxn>
                </a:cxnLst>
                <a:rect l="0" t="0" r="r" b="b"/>
                <a:pathLst>
                  <a:path w="81" h="50">
                    <a:moveTo>
                      <a:pt x="31" y="47"/>
                    </a:moveTo>
                    <a:lnTo>
                      <a:pt x="27" y="49"/>
                    </a:lnTo>
                    <a:lnTo>
                      <a:pt x="25" y="49"/>
                    </a:lnTo>
                    <a:lnTo>
                      <a:pt x="21" y="50"/>
                    </a:lnTo>
                    <a:lnTo>
                      <a:pt x="18" y="49"/>
                    </a:lnTo>
                    <a:lnTo>
                      <a:pt x="12" y="44"/>
                    </a:lnTo>
                    <a:lnTo>
                      <a:pt x="5" y="39"/>
                    </a:lnTo>
                    <a:lnTo>
                      <a:pt x="3" y="37"/>
                    </a:lnTo>
                    <a:lnTo>
                      <a:pt x="1" y="35"/>
                    </a:lnTo>
                    <a:lnTo>
                      <a:pt x="0" y="30"/>
                    </a:lnTo>
                    <a:lnTo>
                      <a:pt x="2" y="28"/>
                    </a:lnTo>
                    <a:lnTo>
                      <a:pt x="2" y="25"/>
                    </a:lnTo>
                    <a:lnTo>
                      <a:pt x="1" y="24"/>
                    </a:lnTo>
                    <a:lnTo>
                      <a:pt x="2" y="21"/>
                    </a:lnTo>
                    <a:lnTo>
                      <a:pt x="4" y="20"/>
                    </a:lnTo>
                    <a:lnTo>
                      <a:pt x="5" y="19"/>
                    </a:lnTo>
                    <a:lnTo>
                      <a:pt x="4" y="17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5" y="16"/>
                    </a:lnTo>
                    <a:lnTo>
                      <a:pt x="9" y="15"/>
                    </a:lnTo>
                    <a:lnTo>
                      <a:pt x="9" y="13"/>
                    </a:lnTo>
                    <a:lnTo>
                      <a:pt x="13" y="10"/>
                    </a:lnTo>
                    <a:lnTo>
                      <a:pt x="14" y="9"/>
                    </a:lnTo>
                    <a:lnTo>
                      <a:pt x="16" y="11"/>
                    </a:lnTo>
                    <a:lnTo>
                      <a:pt x="20" y="12"/>
                    </a:lnTo>
                    <a:lnTo>
                      <a:pt x="22" y="12"/>
                    </a:lnTo>
                    <a:lnTo>
                      <a:pt x="31" y="13"/>
                    </a:lnTo>
                    <a:lnTo>
                      <a:pt x="33" y="8"/>
                    </a:lnTo>
                    <a:lnTo>
                      <a:pt x="34" y="8"/>
                    </a:lnTo>
                    <a:lnTo>
                      <a:pt x="38" y="7"/>
                    </a:lnTo>
                    <a:lnTo>
                      <a:pt x="41" y="6"/>
                    </a:lnTo>
                    <a:lnTo>
                      <a:pt x="44" y="7"/>
                    </a:lnTo>
                    <a:lnTo>
                      <a:pt x="46" y="6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4" y="3"/>
                    </a:lnTo>
                    <a:lnTo>
                      <a:pt x="67" y="4"/>
                    </a:lnTo>
                    <a:lnTo>
                      <a:pt x="70" y="3"/>
                    </a:lnTo>
                    <a:lnTo>
                      <a:pt x="71" y="3"/>
                    </a:lnTo>
                    <a:lnTo>
                      <a:pt x="75" y="5"/>
                    </a:lnTo>
                    <a:lnTo>
                      <a:pt x="78" y="7"/>
                    </a:lnTo>
                    <a:lnTo>
                      <a:pt x="81" y="10"/>
                    </a:lnTo>
                    <a:lnTo>
                      <a:pt x="79" y="13"/>
                    </a:lnTo>
                    <a:lnTo>
                      <a:pt x="73" y="15"/>
                    </a:lnTo>
                    <a:lnTo>
                      <a:pt x="69" y="18"/>
                    </a:lnTo>
                    <a:lnTo>
                      <a:pt x="64" y="30"/>
                    </a:lnTo>
                    <a:lnTo>
                      <a:pt x="61" y="36"/>
                    </a:lnTo>
                    <a:lnTo>
                      <a:pt x="57" y="41"/>
                    </a:lnTo>
                    <a:lnTo>
                      <a:pt x="55" y="42"/>
                    </a:lnTo>
                    <a:lnTo>
                      <a:pt x="51" y="42"/>
                    </a:lnTo>
                    <a:lnTo>
                      <a:pt x="50" y="43"/>
                    </a:lnTo>
                    <a:lnTo>
                      <a:pt x="49" y="43"/>
                    </a:lnTo>
                    <a:lnTo>
                      <a:pt x="44" y="43"/>
                    </a:lnTo>
                    <a:lnTo>
                      <a:pt x="39" y="43"/>
                    </a:lnTo>
                    <a:lnTo>
                      <a:pt x="31" y="47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06" name="Freeform 606"/>
              <p:cNvSpPr>
                <a:spLocks noEditPoints="1"/>
              </p:cNvSpPr>
              <p:nvPr/>
            </p:nvSpPr>
            <p:spPr bwMode="auto">
              <a:xfrm>
                <a:off x="3316" y="2414"/>
                <a:ext cx="71" cy="71"/>
              </a:xfrm>
              <a:custGeom>
                <a:avLst/>
                <a:gdLst/>
                <a:ahLst/>
                <a:cxnLst>
                  <a:cxn ang="0">
                    <a:pos x="36" y="52"/>
                  </a:cxn>
                  <a:cxn ang="0">
                    <a:pos x="19" y="40"/>
                  </a:cxn>
                  <a:cxn ang="0">
                    <a:pos x="16" y="32"/>
                  </a:cxn>
                  <a:cxn ang="0">
                    <a:pos x="9" y="26"/>
                  </a:cxn>
                  <a:cxn ang="0">
                    <a:pos x="4" y="31"/>
                  </a:cxn>
                  <a:cxn ang="0">
                    <a:pos x="2" y="19"/>
                  </a:cxn>
                  <a:cxn ang="0">
                    <a:pos x="4" y="19"/>
                  </a:cxn>
                  <a:cxn ang="0">
                    <a:pos x="6" y="18"/>
                  </a:cxn>
                  <a:cxn ang="0">
                    <a:pos x="7" y="19"/>
                  </a:cxn>
                  <a:cxn ang="0">
                    <a:pos x="11" y="18"/>
                  </a:cxn>
                  <a:cxn ang="0">
                    <a:pos x="12" y="17"/>
                  </a:cxn>
                  <a:cxn ang="0">
                    <a:pos x="13" y="16"/>
                  </a:cxn>
                  <a:cxn ang="0">
                    <a:pos x="14" y="17"/>
                  </a:cxn>
                  <a:cxn ang="0">
                    <a:pos x="16" y="19"/>
                  </a:cxn>
                  <a:cxn ang="0">
                    <a:pos x="18" y="19"/>
                  </a:cxn>
                  <a:cxn ang="0">
                    <a:pos x="20" y="19"/>
                  </a:cxn>
                  <a:cxn ang="0">
                    <a:pos x="21" y="17"/>
                  </a:cxn>
                  <a:cxn ang="0">
                    <a:pos x="22" y="16"/>
                  </a:cxn>
                  <a:cxn ang="0">
                    <a:pos x="21" y="14"/>
                  </a:cxn>
                  <a:cxn ang="0">
                    <a:pos x="24" y="13"/>
                  </a:cxn>
                  <a:cxn ang="0">
                    <a:pos x="26" y="12"/>
                  </a:cxn>
                  <a:cxn ang="0">
                    <a:pos x="26" y="9"/>
                  </a:cxn>
                  <a:cxn ang="0">
                    <a:pos x="25" y="6"/>
                  </a:cxn>
                  <a:cxn ang="0">
                    <a:pos x="28" y="5"/>
                  </a:cxn>
                  <a:cxn ang="0">
                    <a:pos x="31" y="3"/>
                  </a:cxn>
                  <a:cxn ang="0">
                    <a:pos x="33" y="2"/>
                  </a:cxn>
                  <a:cxn ang="0">
                    <a:pos x="35" y="0"/>
                  </a:cxn>
                  <a:cxn ang="0">
                    <a:pos x="45" y="8"/>
                  </a:cxn>
                  <a:cxn ang="0">
                    <a:pos x="64" y="11"/>
                  </a:cxn>
                  <a:cxn ang="0">
                    <a:pos x="65" y="15"/>
                  </a:cxn>
                  <a:cxn ang="0">
                    <a:pos x="66" y="17"/>
                  </a:cxn>
                  <a:cxn ang="0">
                    <a:pos x="66" y="19"/>
                  </a:cxn>
                  <a:cxn ang="0">
                    <a:pos x="67" y="21"/>
                  </a:cxn>
                  <a:cxn ang="0">
                    <a:pos x="70" y="23"/>
                  </a:cxn>
                  <a:cxn ang="0">
                    <a:pos x="70" y="24"/>
                  </a:cxn>
                  <a:cxn ang="0">
                    <a:pos x="68" y="23"/>
                  </a:cxn>
                  <a:cxn ang="0">
                    <a:pos x="67" y="26"/>
                  </a:cxn>
                  <a:cxn ang="0">
                    <a:pos x="67" y="28"/>
                  </a:cxn>
                  <a:cxn ang="0">
                    <a:pos x="65" y="30"/>
                  </a:cxn>
                  <a:cxn ang="0">
                    <a:pos x="63" y="27"/>
                  </a:cxn>
                  <a:cxn ang="0">
                    <a:pos x="60" y="26"/>
                  </a:cxn>
                  <a:cxn ang="0">
                    <a:pos x="56" y="25"/>
                  </a:cxn>
                  <a:cxn ang="0">
                    <a:pos x="53" y="25"/>
                  </a:cxn>
                  <a:cxn ang="0">
                    <a:pos x="48" y="25"/>
                  </a:cxn>
                  <a:cxn ang="0">
                    <a:pos x="44" y="25"/>
                  </a:cxn>
                  <a:cxn ang="0">
                    <a:pos x="40" y="23"/>
                  </a:cxn>
                  <a:cxn ang="0">
                    <a:pos x="36" y="23"/>
                  </a:cxn>
                  <a:cxn ang="0">
                    <a:pos x="31" y="26"/>
                  </a:cxn>
                  <a:cxn ang="0">
                    <a:pos x="27" y="25"/>
                  </a:cxn>
                  <a:cxn ang="0">
                    <a:pos x="27" y="30"/>
                  </a:cxn>
                  <a:cxn ang="0">
                    <a:pos x="29" y="32"/>
                  </a:cxn>
                  <a:cxn ang="0">
                    <a:pos x="32" y="38"/>
                  </a:cxn>
                  <a:cxn ang="0">
                    <a:pos x="33" y="41"/>
                  </a:cxn>
                  <a:cxn ang="0">
                    <a:pos x="38" y="46"/>
                  </a:cxn>
                  <a:cxn ang="0">
                    <a:pos x="43" y="52"/>
                  </a:cxn>
                  <a:cxn ang="0">
                    <a:pos x="46" y="56"/>
                  </a:cxn>
                  <a:cxn ang="0">
                    <a:pos x="48" y="61"/>
                  </a:cxn>
                  <a:cxn ang="0">
                    <a:pos x="52" y="62"/>
                  </a:cxn>
                  <a:cxn ang="0">
                    <a:pos x="57" y="66"/>
                  </a:cxn>
                  <a:cxn ang="0">
                    <a:pos x="59" y="67"/>
                  </a:cxn>
                  <a:cxn ang="0">
                    <a:pos x="60" y="70"/>
                  </a:cxn>
                </a:cxnLst>
                <a:rect l="0" t="0" r="r" b="b"/>
                <a:pathLst>
                  <a:path w="71" h="71">
                    <a:moveTo>
                      <a:pt x="48" y="61"/>
                    </a:moveTo>
                    <a:lnTo>
                      <a:pt x="43" y="56"/>
                    </a:lnTo>
                    <a:lnTo>
                      <a:pt x="42" y="55"/>
                    </a:lnTo>
                    <a:lnTo>
                      <a:pt x="37" y="54"/>
                    </a:lnTo>
                    <a:lnTo>
                      <a:pt x="36" y="52"/>
                    </a:lnTo>
                    <a:lnTo>
                      <a:pt x="34" y="52"/>
                    </a:lnTo>
                    <a:lnTo>
                      <a:pt x="30" y="53"/>
                    </a:lnTo>
                    <a:lnTo>
                      <a:pt x="29" y="50"/>
                    </a:lnTo>
                    <a:lnTo>
                      <a:pt x="22" y="45"/>
                    </a:lnTo>
                    <a:lnTo>
                      <a:pt x="19" y="40"/>
                    </a:lnTo>
                    <a:lnTo>
                      <a:pt x="21" y="40"/>
                    </a:lnTo>
                    <a:lnTo>
                      <a:pt x="24" y="40"/>
                    </a:lnTo>
                    <a:lnTo>
                      <a:pt x="21" y="38"/>
                    </a:lnTo>
                    <a:lnTo>
                      <a:pt x="17" y="35"/>
                    </a:lnTo>
                    <a:lnTo>
                      <a:pt x="16" y="32"/>
                    </a:lnTo>
                    <a:lnTo>
                      <a:pt x="17" y="28"/>
                    </a:lnTo>
                    <a:lnTo>
                      <a:pt x="15" y="25"/>
                    </a:lnTo>
                    <a:lnTo>
                      <a:pt x="12" y="22"/>
                    </a:lnTo>
                    <a:lnTo>
                      <a:pt x="10" y="21"/>
                    </a:lnTo>
                    <a:lnTo>
                      <a:pt x="9" y="26"/>
                    </a:lnTo>
                    <a:lnTo>
                      <a:pt x="8" y="27"/>
                    </a:lnTo>
                    <a:lnTo>
                      <a:pt x="8" y="28"/>
                    </a:lnTo>
                    <a:lnTo>
                      <a:pt x="6" y="29"/>
                    </a:lnTo>
                    <a:lnTo>
                      <a:pt x="6" y="30"/>
                    </a:lnTo>
                    <a:lnTo>
                      <a:pt x="4" y="31"/>
                    </a:lnTo>
                    <a:lnTo>
                      <a:pt x="2" y="26"/>
                    </a:lnTo>
                    <a:lnTo>
                      <a:pt x="1" y="24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2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6" y="19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8" y="19"/>
                    </a:lnTo>
                    <a:lnTo>
                      <a:pt x="9" y="18"/>
                    </a:lnTo>
                    <a:lnTo>
                      <a:pt x="9" y="19"/>
                    </a:lnTo>
                    <a:lnTo>
                      <a:pt x="11" y="19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2" y="18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7" y="18"/>
                    </a:lnTo>
                    <a:lnTo>
                      <a:pt x="17" y="18"/>
                    </a:lnTo>
                    <a:lnTo>
                      <a:pt x="17" y="18"/>
                    </a:lnTo>
                    <a:lnTo>
                      <a:pt x="18" y="19"/>
                    </a:lnTo>
                    <a:lnTo>
                      <a:pt x="18" y="19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20" y="20"/>
                    </a:lnTo>
                    <a:lnTo>
                      <a:pt x="20" y="19"/>
                    </a:lnTo>
                    <a:lnTo>
                      <a:pt x="21" y="19"/>
                    </a:lnTo>
                    <a:lnTo>
                      <a:pt x="21" y="19"/>
                    </a:lnTo>
                    <a:lnTo>
                      <a:pt x="22" y="19"/>
                    </a:lnTo>
                    <a:lnTo>
                      <a:pt x="21" y="18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1" y="16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2" y="15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1" y="14"/>
                    </a:lnTo>
                    <a:lnTo>
                      <a:pt x="22" y="14"/>
                    </a:lnTo>
                    <a:lnTo>
                      <a:pt x="22" y="13"/>
                    </a:lnTo>
                    <a:lnTo>
                      <a:pt x="22" y="13"/>
                    </a:lnTo>
                    <a:lnTo>
                      <a:pt x="23" y="13"/>
                    </a:lnTo>
                    <a:lnTo>
                      <a:pt x="24" y="13"/>
                    </a:lnTo>
                    <a:lnTo>
                      <a:pt x="24" y="13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6" y="12"/>
                    </a:lnTo>
                    <a:lnTo>
                      <a:pt x="26" y="12"/>
                    </a:lnTo>
                    <a:lnTo>
                      <a:pt x="26" y="11"/>
                    </a:lnTo>
                    <a:lnTo>
                      <a:pt x="26" y="10"/>
                    </a:lnTo>
                    <a:lnTo>
                      <a:pt x="26" y="10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6"/>
                    </a:lnTo>
                    <a:lnTo>
                      <a:pt x="26" y="6"/>
                    </a:lnTo>
                    <a:lnTo>
                      <a:pt x="27" y="6"/>
                    </a:lnTo>
                    <a:lnTo>
                      <a:pt x="27" y="5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9" y="5"/>
                    </a:lnTo>
                    <a:lnTo>
                      <a:pt x="30" y="5"/>
                    </a:lnTo>
                    <a:lnTo>
                      <a:pt x="30" y="4"/>
                    </a:lnTo>
                    <a:lnTo>
                      <a:pt x="31" y="4"/>
                    </a:lnTo>
                    <a:lnTo>
                      <a:pt x="31" y="3"/>
                    </a:lnTo>
                    <a:lnTo>
                      <a:pt x="31" y="3"/>
                    </a:lnTo>
                    <a:lnTo>
                      <a:pt x="32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0"/>
                    </a:lnTo>
                    <a:lnTo>
                      <a:pt x="34" y="0"/>
                    </a:lnTo>
                    <a:lnTo>
                      <a:pt x="35" y="0"/>
                    </a:lnTo>
                    <a:lnTo>
                      <a:pt x="36" y="1"/>
                    </a:lnTo>
                    <a:lnTo>
                      <a:pt x="36" y="1"/>
                    </a:lnTo>
                    <a:lnTo>
                      <a:pt x="36" y="1"/>
                    </a:lnTo>
                    <a:lnTo>
                      <a:pt x="38" y="3"/>
                    </a:lnTo>
                    <a:lnTo>
                      <a:pt x="45" y="8"/>
                    </a:lnTo>
                    <a:lnTo>
                      <a:pt x="51" y="13"/>
                    </a:lnTo>
                    <a:lnTo>
                      <a:pt x="54" y="14"/>
                    </a:lnTo>
                    <a:lnTo>
                      <a:pt x="58" y="13"/>
                    </a:lnTo>
                    <a:lnTo>
                      <a:pt x="60" y="13"/>
                    </a:lnTo>
                    <a:lnTo>
                      <a:pt x="64" y="11"/>
                    </a:lnTo>
                    <a:lnTo>
                      <a:pt x="65" y="13"/>
                    </a:lnTo>
                    <a:lnTo>
                      <a:pt x="65" y="13"/>
                    </a:lnTo>
                    <a:lnTo>
                      <a:pt x="65" y="14"/>
                    </a:lnTo>
                    <a:lnTo>
                      <a:pt x="65" y="15"/>
                    </a:lnTo>
                    <a:lnTo>
                      <a:pt x="65" y="15"/>
                    </a:lnTo>
                    <a:lnTo>
                      <a:pt x="65" y="16"/>
                    </a:lnTo>
                    <a:lnTo>
                      <a:pt x="65" y="16"/>
                    </a:lnTo>
                    <a:lnTo>
                      <a:pt x="65" y="17"/>
                    </a:lnTo>
                    <a:lnTo>
                      <a:pt x="65" y="18"/>
                    </a:lnTo>
                    <a:lnTo>
                      <a:pt x="66" y="17"/>
                    </a:lnTo>
                    <a:lnTo>
                      <a:pt x="67" y="18"/>
                    </a:lnTo>
                    <a:lnTo>
                      <a:pt x="67" y="18"/>
                    </a:lnTo>
                    <a:lnTo>
                      <a:pt x="66" y="18"/>
                    </a:lnTo>
                    <a:lnTo>
                      <a:pt x="66" y="18"/>
                    </a:lnTo>
                    <a:lnTo>
                      <a:pt x="66" y="19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6" y="21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8" y="22"/>
                    </a:lnTo>
                    <a:lnTo>
                      <a:pt x="68" y="22"/>
                    </a:lnTo>
                    <a:lnTo>
                      <a:pt x="69" y="22"/>
                    </a:lnTo>
                    <a:lnTo>
                      <a:pt x="70" y="23"/>
                    </a:lnTo>
                    <a:lnTo>
                      <a:pt x="70" y="23"/>
                    </a:lnTo>
                    <a:lnTo>
                      <a:pt x="71" y="23"/>
                    </a:lnTo>
                    <a:lnTo>
                      <a:pt x="71" y="23"/>
                    </a:lnTo>
                    <a:lnTo>
                      <a:pt x="71" y="24"/>
                    </a:lnTo>
                    <a:lnTo>
                      <a:pt x="70" y="24"/>
                    </a:lnTo>
                    <a:lnTo>
                      <a:pt x="70" y="24"/>
                    </a:lnTo>
                    <a:lnTo>
                      <a:pt x="69" y="24"/>
                    </a:lnTo>
                    <a:lnTo>
                      <a:pt x="69" y="24"/>
                    </a:lnTo>
                    <a:lnTo>
                      <a:pt x="68" y="23"/>
                    </a:lnTo>
                    <a:lnTo>
                      <a:pt x="68" y="23"/>
                    </a:lnTo>
                    <a:lnTo>
                      <a:pt x="68" y="23"/>
                    </a:lnTo>
                    <a:lnTo>
                      <a:pt x="68" y="24"/>
                    </a:lnTo>
                    <a:lnTo>
                      <a:pt x="68" y="25"/>
                    </a:lnTo>
                    <a:lnTo>
                      <a:pt x="67" y="25"/>
                    </a:lnTo>
                    <a:lnTo>
                      <a:pt x="67" y="26"/>
                    </a:lnTo>
                    <a:lnTo>
                      <a:pt x="67" y="26"/>
                    </a:lnTo>
                    <a:lnTo>
                      <a:pt x="67" y="27"/>
                    </a:lnTo>
                    <a:lnTo>
                      <a:pt x="67" y="27"/>
                    </a:lnTo>
                    <a:lnTo>
                      <a:pt x="67" y="28"/>
                    </a:lnTo>
                    <a:lnTo>
                      <a:pt x="67" y="28"/>
                    </a:lnTo>
                    <a:lnTo>
                      <a:pt x="66" y="28"/>
                    </a:lnTo>
                    <a:lnTo>
                      <a:pt x="66" y="29"/>
                    </a:lnTo>
                    <a:lnTo>
                      <a:pt x="66" y="29"/>
                    </a:lnTo>
                    <a:lnTo>
                      <a:pt x="66" y="29"/>
                    </a:lnTo>
                    <a:lnTo>
                      <a:pt x="65" y="30"/>
                    </a:lnTo>
                    <a:lnTo>
                      <a:pt x="64" y="29"/>
                    </a:lnTo>
                    <a:lnTo>
                      <a:pt x="63" y="28"/>
                    </a:lnTo>
                    <a:lnTo>
                      <a:pt x="63" y="28"/>
                    </a:lnTo>
                    <a:lnTo>
                      <a:pt x="63" y="27"/>
                    </a:lnTo>
                    <a:lnTo>
                      <a:pt x="63" y="27"/>
                    </a:lnTo>
                    <a:lnTo>
                      <a:pt x="62" y="26"/>
                    </a:lnTo>
                    <a:lnTo>
                      <a:pt x="62" y="26"/>
                    </a:lnTo>
                    <a:lnTo>
                      <a:pt x="61" y="25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8" y="25"/>
                    </a:lnTo>
                    <a:lnTo>
                      <a:pt x="57" y="25"/>
                    </a:lnTo>
                    <a:lnTo>
                      <a:pt x="56" y="25"/>
                    </a:lnTo>
                    <a:lnTo>
                      <a:pt x="56" y="26"/>
                    </a:lnTo>
                    <a:lnTo>
                      <a:pt x="55" y="25"/>
                    </a:lnTo>
                    <a:lnTo>
                      <a:pt x="54" y="25"/>
                    </a:lnTo>
                    <a:lnTo>
                      <a:pt x="54" y="25"/>
                    </a:lnTo>
                    <a:lnTo>
                      <a:pt x="53" y="25"/>
                    </a:lnTo>
                    <a:lnTo>
                      <a:pt x="52" y="26"/>
                    </a:lnTo>
                    <a:lnTo>
                      <a:pt x="51" y="25"/>
                    </a:lnTo>
                    <a:lnTo>
                      <a:pt x="50" y="25"/>
                    </a:lnTo>
                    <a:lnTo>
                      <a:pt x="49" y="25"/>
                    </a:lnTo>
                    <a:lnTo>
                      <a:pt x="48" y="25"/>
                    </a:lnTo>
                    <a:lnTo>
                      <a:pt x="47" y="25"/>
                    </a:lnTo>
                    <a:lnTo>
                      <a:pt x="46" y="24"/>
                    </a:lnTo>
                    <a:lnTo>
                      <a:pt x="45" y="24"/>
                    </a:lnTo>
                    <a:lnTo>
                      <a:pt x="45" y="24"/>
                    </a:lnTo>
                    <a:lnTo>
                      <a:pt x="44" y="25"/>
                    </a:lnTo>
                    <a:lnTo>
                      <a:pt x="44" y="24"/>
                    </a:lnTo>
                    <a:lnTo>
                      <a:pt x="42" y="23"/>
                    </a:lnTo>
                    <a:lnTo>
                      <a:pt x="42" y="23"/>
                    </a:lnTo>
                    <a:lnTo>
                      <a:pt x="41" y="23"/>
                    </a:lnTo>
                    <a:lnTo>
                      <a:pt x="40" y="23"/>
                    </a:lnTo>
                    <a:lnTo>
                      <a:pt x="40" y="24"/>
                    </a:lnTo>
                    <a:lnTo>
                      <a:pt x="39" y="23"/>
                    </a:lnTo>
                    <a:lnTo>
                      <a:pt x="38" y="23"/>
                    </a:lnTo>
                    <a:lnTo>
                      <a:pt x="37" y="23"/>
                    </a:lnTo>
                    <a:lnTo>
                      <a:pt x="36" y="23"/>
                    </a:lnTo>
                    <a:lnTo>
                      <a:pt x="35" y="24"/>
                    </a:lnTo>
                    <a:lnTo>
                      <a:pt x="34" y="25"/>
                    </a:lnTo>
                    <a:lnTo>
                      <a:pt x="34" y="27"/>
                    </a:lnTo>
                    <a:lnTo>
                      <a:pt x="33" y="27"/>
                    </a:lnTo>
                    <a:lnTo>
                      <a:pt x="31" y="26"/>
                    </a:lnTo>
                    <a:lnTo>
                      <a:pt x="30" y="24"/>
                    </a:lnTo>
                    <a:lnTo>
                      <a:pt x="30" y="23"/>
                    </a:lnTo>
                    <a:lnTo>
                      <a:pt x="28" y="23"/>
                    </a:lnTo>
                    <a:lnTo>
                      <a:pt x="28" y="23"/>
                    </a:lnTo>
                    <a:lnTo>
                      <a:pt x="27" y="25"/>
                    </a:lnTo>
                    <a:lnTo>
                      <a:pt x="27" y="26"/>
                    </a:lnTo>
                    <a:lnTo>
                      <a:pt x="27" y="27"/>
                    </a:lnTo>
                    <a:lnTo>
                      <a:pt x="27" y="28"/>
                    </a:lnTo>
                    <a:lnTo>
                      <a:pt x="27" y="29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27" y="31"/>
                    </a:lnTo>
                    <a:lnTo>
                      <a:pt x="28" y="32"/>
                    </a:lnTo>
                    <a:lnTo>
                      <a:pt x="29" y="32"/>
                    </a:lnTo>
                    <a:lnTo>
                      <a:pt x="29" y="32"/>
                    </a:lnTo>
                    <a:lnTo>
                      <a:pt x="30" y="34"/>
                    </a:lnTo>
                    <a:lnTo>
                      <a:pt x="31" y="35"/>
                    </a:lnTo>
                    <a:lnTo>
                      <a:pt x="31" y="36"/>
                    </a:lnTo>
                    <a:lnTo>
                      <a:pt x="31" y="37"/>
                    </a:lnTo>
                    <a:lnTo>
                      <a:pt x="32" y="38"/>
                    </a:lnTo>
                    <a:lnTo>
                      <a:pt x="32" y="39"/>
                    </a:lnTo>
                    <a:lnTo>
                      <a:pt x="32" y="39"/>
                    </a:lnTo>
                    <a:lnTo>
                      <a:pt x="32" y="40"/>
                    </a:lnTo>
                    <a:lnTo>
                      <a:pt x="33" y="40"/>
                    </a:lnTo>
                    <a:lnTo>
                      <a:pt x="33" y="41"/>
                    </a:lnTo>
                    <a:lnTo>
                      <a:pt x="34" y="42"/>
                    </a:lnTo>
                    <a:lnTo>
                      <a:pt x="34" y="43"/>
                    </a:lnTo>
                    <a:lnTo>
                      <a:pt x="35" y="43"/>
                    </a:lnTo>
                    <a:lnTo>
                      <a:pt x="36" y="44"/>
                    </a:lnTo>
                    <a:lnTo>
                      <a:pt x="38" y="46"/>
                    </a:lnTo>
                    <a:lnTo>
                      <a:pt x="38" y="48"/>
                    </a:lnTo>
                    <a:lnTo>
                      <a:pt x="39" y="48"/>
                    </a:lnTo>
                    <a:lnTo>
                      <a:pt x="40" y="49"/>
                    </a:lnTo>
                    <a:lnTo>
                      <a:pt x="42" y="51"/>
                    </a:lnTo>
                    <a:lnTo>
                      <a:pt x="43" y="52"/>
                    </a:lnTo>
                    <a:lnTo>
                      <a:pt x="44" y="52"/>
                    </a:lnTo>
                    <a:lnTo>
                      <a:pt x="45" y="53"/>
                    </a:lnTo>
                    <a:lnTo>
                      <a:pt x="45" y="54"/>
                    </a:lnTo>
                    <a:lnTo>
                      <a:pt x="45" y="56"/>
                    </a:lnTo>
                    <a:lnTo>
                      <a:pt x="46" y="56"/>
                    </a:lnTo>
                    <a:lnTo>
                      <a:pt x="47" y="57"/>
                    </a:lnTo>
                    <a:lnTo>
                      <a:pt x="48" y="58"/>
                    </a:lnTo>
                    <a:lnTo>
                      <a:pt x="49" y="59"/>
                    </a:lnTo>
                    <a:lnTo>
                      <a:pt x="50" y="61"/>
                    </a:lnTo>
                    <a:lnTo>
                      <a:pt x="48" y="61"/>
                    </a:lnTo>
                    <a:close/>
                    <a:moveTo>
                      <a:pt x="49" y="62"/>
                    </a:moveTo>
                    <a:lnTo>
                      <a:pt x="50" y="61"/>
                    </a:lnTo>
                    <a:lnTo>
                      <a:pt x="51" y="62"/>
                    </a:lnTo>
                    <a:lnTo>
                      <a:pt x="52" y="62"/>
                    </a:lnTo>
                    <a:lnTo>
                      <a:pt x="52" y="62"/>
                    </a:lnTo>
                    <a:lnTo>
                      <a:pt x="52" y="63"/>
                    </a:lnTo>
                    <a:lnTo>
                      <a:pt x="53" y="64"/>
                    </a:lnTo>
                    <a:lnTo>
                      <a:pt x="54" y="64"/>
                    </a:lnTo>
                    <a:lnTo>
                      <a:pt x="55" y="64"/>
                    </a:lnTo>
                    <a:lnTo>
                      <a:pt x="57" y="66"/>
                    </a:lnTo>
                    <a:lnTo>
                      <a:pt x="57" y="67"/>
                    </a:lnTo>
                    <a:lnTo>
                      <a:pt x="58" y="66"/>
                    </a:lnTo>
                    <a:lnTo>
                      <a:pt x="58" y="67"/>
                    </a:lnTo>
                    <a:lnTo>
                      <a:pt x="59" y="67"/>
                    </a:lnTo>
                    <a:lnTo>
                      <a:pt x="59" y="67"/>
                    </a:lnTo>
                    <a:lnTo>
                      <a:pt x="59" y="67"/>
                    </a:lnTo>
                    <a:lnTo>
                      <a:pt x="59" y="68"/>
                    </a:lnTo>
                    <a:lnTo>
                      <a:pt x="59" y="69"/>
                    </a:lnTo>
                    <a:lnTo>
                      <a:pt x="60" y="69"/>
                    </a:lnTo>
                    <a:lnTo>
                      <a:pt x="60" y="70"/>
                    </a:lnTo>
                    <a:lnTo>
                      <a:pt x="60" y="71"/>
                    </a:lnTo>
                    <a:lnTo>
                      <a:pt x="57" y="68"/>
                    </a:lnTo>
                    <a:lnTo>
                      <a:pt x="54" y="65"/>
                    </a:lnTo>
                    <a:lnTo>
                      <a:pt x="49" y="6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07" name="Freeform 607"/>
              <p:cNvSpPr>
                <a:spLocks/>
              </p:cNvSpPr>
              <p:nvPr/>
            </p:nvSpPr>
            <p:spPr bwMode="auto">
              <a:xfrm>
                <a:off x="3316" y="2414"/>
                <a:ext cx="71" cy="61"/>
              </a:xfrm>
              <a:custGeom>
                <a:avLst/>
                <a:gdLst/>
                <a:ahLst/>
                <a:cxnLst>
                  <a:cxn ang="0">
                    <a:pos x="36" y="52"/>
                  </a:cxn>
                  <a:cxn ang="0">
                    <a:pos x="19" y="40"/>
                  </a:cxn>
                  <a:cxn ang="0">
                    <a:pos x="16" y="32"/>
                  </a:cxn>
                  <a:cxn ang="0">
                    <a:pos x="9" y="26"/>
                  </a:cxn>
                  <a:cxn ang="0">
                    <a:pos x="4" y="31"/>
                  </a:cxn>
                  <a:cxn ang="0">
                    <a:pos x="2" y="19"/>
                  </a:cxn>
                  <a:cxn ang="0">
                    <a:pos x="4" y="19"/>
                  </a:cxn>
                  <a:cxn ang="0">
                    <a:pos x="6" y="18"/>
                  </a:cxn>
                  <a:cxn ang="0">
                    <a:pos x="7" y="19"/>
                  </a:cxn>
                  <a:cxn ang="0">
                    <a:pos x="11" y="18"/>
                  </a:cxn>
                  <a:cxn ang="0">
                    <a:pos x="12" y="17"/>
                  </a:cxn>
                  <a:cxn ang="0">
                    <a:pos x="13" y="16"/>
                  </a:cxn>
                  <a:cxn ang="0">
                    <a:pos x="14" y="17"/>
                  </a:cxn>
                  <a:cxn ang="0">
                    <a:pos x="16" y="19"/>
                  </a:cxn>
                  <a:cxn ang="0">
                    <a:pos x="18" y="19"/>
                  </a:cxn>
                  <a:cxn ang="0">
                    <a:pos x="20" y="19"/>
                  </a:cxn>
                  <a:cxn ang="0">
                    <a:pos x="21" y="17"/>
                  </a:cxn>
                  <a:cxn ang="0">
                    <a:pos x="22" y="16"/>
                  </a:cxn>
                  <a:cxn ang="0">
                    <a:pos x="21" y="14"/>
                  </a:cxn>
                  <a:cxn ang="0">
                    <a:pos x="24" y="13"/>
                  </a:cxn>
                  <a:cxn ang="0">
                    <a:pos x="26" y="12"/>
                  </a:cxn>
                  <a:cxn ang="0">
                    <a:pos x="26" y="9"/>
                  </a:cxn>
                  <a:cxn ang="0">
                    <a:pos x="25" y="6"/>
                  </a:cxn>
                  <a:cxn ang="0">
                    <a:pos x="28" y="5"/>
                  </a:cxn>
                  <a:cxn ang="0">
                    <a:pos x="31" y="3"/>
                  </a:cxn>
                  <a:cxn ang="0">
                    <a:pos x="33" y="2"/>
                  </a:cxn>
                  <a:cxn ang="0">
                    <a:pos x="35" y="0"/>
                  </a:cxn>
                  <a:cxn ang="0">
                    <a:pos x="45" y="8"/>
                  </a:cxn>
                  <a:cxn ang="0">
                    <a:pos x="64" y="11"/>
                  </a:cxn>
                  <a:cxn ang="0">
                    <a:pos x="65" y="15"/>
                  </a:cxn>
                  <a:cxn ang="0">
                    <a:pos x="66" y="17"/>
                  </a:cxn>
                  <a:cxn ang="0">
                    <a:pos x="66" y="19"/>
                  </a:cxn>
                  <a:cxn ang="0">
                    <a:pos x="67" y="21"/>
                  </a:cxn>
                  <a:cxn ang="0">
                    <a:pos x="70" y="23"/>
                  </a:cxn>
                  <a:cxn ang="0">
                    <a:pos x="70" y="24"/>
                  </a:cxn>
                  <a:cxn ang="0">
                    <a:pos x="68" y="23"/>
                  </a:cxn>
                  <a:cxn ang="0">
                    <a:pos x="67" y="26"/>
                  </a:cxn>
                  <a:cxn ang="0">
                    <a:pos x="67" y="28"/>
                  </a:cxn>
                  <a:cxn ang="0">
                    <a:pos x="65" y="30"/>
                  </a:cxn>
                  <a:cxn ang="0">
                    <a:pos x="63" y="27"/>
                  </a:cxn>
                  <a:cxn ang="0">
                    <a:pos x="60" y="26"/>
                  </a:cxn>
                  <a:cxn ang="0">
                    <a:pos x="56" y="25"/>
                  </a:cxn>
                  <a:cxn ang="0">
                    <a:pos x="53" y="25"/>
                  </a:cxn>
                  <a:cxn ang="0">
                    <a:pos x="48" y="25"/>
                  </a:cxn>
                  <a:cxn ang="0">
                    <a:pos x="44" y="25"/>
                  </a:cxn>
                  <a:cxn ang="0">
                    <a:pos x="40" y="23"/>
                  </a:cxn>
                  <a:cxn ang="0">
                    <a:pos x="36" y="23"/>
                  </a:cxn>
                  <a:cxn ang="0">
                    <a:pos x="31" y="26"/>
                  </a:cxn>
                  <a:cxn ang="0">
                    <a:pos x="27" y="25"/>
                  </a:cxn>
                  <a:cxn ang="0">
                    <a:pos x="27" y="30"/>
                  </a:cxn>
                  <a:cxn ang="0">
                    <a:pos x="29" y="32"/>
                  </a:cxn>
                  <a:cxn ang="0">
                    <a:pos x="32" y="38"/>
                  </a:cxn>
                  <a:cxn ang="0">
                    <a:pos x="33" y="41"/>
                  </a:cxn>
                  <a:cxn ang="0">
                    <a:pos x="38" y="46"/>
                  </a:cxn>
                  <a:cxn ang="0">
                    <a:pos x="43" y="52"/>
                  </a:cxn>
                  <a:cxn ang="0">
                    <a:pos x="46" y="56"/>
                  </a:cxn>
                  <a:cxn ang="0">
                    <a:pos x="48" y="61"/>
                  </a:cxn>
                </a:cxnLst>
                <a:rect l="0" t="0" r="r" b="b"/>
                <a:pathLst>
                  <a:path w="71" h="61">
                    <a:moveTo>
                      <a:pt x="48" y="61"/>
                    </a:moveTo>
                    <a:lnTo>
                      <a:pt x="43" y="56"/>
                    </a:lnTo>
                    <a:lnTo>
                      <a:pt x="42" y="55"/>
                    </a:lnTo>
                    <a:lnTo>
                      <a:pt x="37" y="54"/>
                    </a:lnTo>
                    <a:lnTo>
                      <a:pt x="36" y="52"/>
                    </a:lnTo>
                    <a:lnTo>
                      <a:pt x="34" y="52"/>
                    </a:lnTo>
                    <a:lnTo>
                      <a:pt x="30" y="53"/>
                    </a:lnTo>
                    <a:lnTo>
                      <a:pt x="29" y="50"/>
                    </a:lnTo>
                    <a:lnTo>
                      <a:pt x="22" y="45"/>
                    </a:lnTo>
                    <a:lnTo>
                      <a:pt x="19" y="40"/>
                    </a:lnTo>
                    <a:lnTo>
                      <a:pt x="21" y="40"/>
                    </a:lnTo>
                    <a:lnTo>
                      <a:pt x="24" y="40"/>
                    </a:lnTo>
                    <a:lnTo>
                      <a:pt x="21" y="38"/>
                    </a:lnTo>
                    <a:lnTo>
                      <a:pt x="17" y="35"/>
                    </a:lnTo>
                    <a:lnTo>
                      <a:pt x="16" y="32"/>
                    </a:lnTo>
                    <a:lnTo>
                      <a:pt x="17" y="28"/>
                    </a:lnTo>
                    <a:lnTo>
                      <a:pt x="15" y="25"/>
                    </a:lnTo>
                    <a:lnTo>
                      <a:pt x="12" y="22"/>
                    </a:lnTo>
                    <a:lnTo>
                      <a:pt x="10" y="21"/>
                    </a:lnTo>
                    <a:lnTo>
                      <a:pt x="9" y="26"/>
                    </a:lnTo>
                    <a:lnTo>
                      <a:pt x="8" y="27"/>
                    </a:lnTo>
                    <a:lnTo>
                      <a:pt x="8" y="28"/>
                    </a:lnTo>
                    <a:lnTo>
                      <a:pt x="6" y="29"/>
                    </a:lnTo>
                    <a:lnTo>
                      <a:pt x="6" y="30"/>
                    </a:lnTo>
                    <a:lnTo>
                      <a:pt x="4" y="31"/>
                    </a:lnTo>
                    <a:lnTo>
                      <a:pt x="2" y="26"/>
                    </a:lnTo>
                    <a:lnTo>
                      <a:pt x="1" y="24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2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6" y="19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8" y="19"/>
                    </a:lnTo>
                    <a:lnTo>
                      <a:pt x="9" y="18"/>
                    </a:lnTo>
                    <a:lnTo>
                      <a:pt x="9" y="19"/>
                    </a:lnTo>
                    <a:lnTo>
                      <a:pt x="11" y="19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2" y="18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7" y="18"/>
                    </a:lnTo>
                    <a:lnTo>
                      <a:pt x="17" y="18"/>
                    </a:lnTo>
                    <a:lnTo>
                      <a:pt x="17" y="18"/>
                    </a:lnTo>
                    <a:lnTo>
                      <a:pt x="18" y="19"/>
                    </a:lnTo>
                    <a:lnTo>
                      <a:pt x="18" y="19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20" y="20"/>
                    </a:lnTo>
                    <a:lnTo>
                      <a:pt x="20" y="19"/>
                    </a:lnTo>
                    <a:lnTo>
                      <a:pt x="21" y="19"/>
                    </a:lnTo>
                    <a:lnTo>
                      <a:pt x="21" y="19"/>
                    </a:lnTo>
                    <a:lnTo>
                      <a:pt x="22" y="19"/>
                    </a:lnTo>
                    <a:lnTo>
                      <a:pt x="21" y="18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1" y="16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2" y="15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1" y="14"/>
                    </a:lnTo>
                    <a:lnTo>
                      <a:pt x="22" y="14"/>
                    </a:lnTo>
                    <a:lnTo>
                      <a:pt x="22" y="13"/>
                    </a:lnTo>
                    <a:lnTo>
                      <a:pt x="22" y="13"/>
                    </a:lnTo>
                    <a:lnTo>
                      <a:pt x="23" y="13"/>
                    </a:lnTo>
                    <a:lnTo>
                      <a:pt x="24" y="13"/>
                    </a:lnTo>
                    <a:lnTo>
                      <a:pt x="24" y="13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6" y="12"/>
                    </a:lnTo>
                    <a:lnTo>
                      <a:pt x="26" y="12"/>
                    </a:lnTo>
                    <a:lnTo>
                      <a:pt x="26" y="11"/>
                    </a:lnTo>
                    <a:lnTo>
                      <a:pt x="26" y="10"/>
                    </a:lnTo>
                    <a:lnTo>
                      <a:pt x="26" y="10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6"/>
                    </a:lnTo>
                    <a:lnTo>
                      <a:pt x="26" y="6"/>
                    </a:lnTo>
                    <a:lnTo>
                      <a:pt x="27" y="6"/>
                    </a:lnTo>
                    <a:lnTo>
                      <a:pt x="27" y="5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9" y="5"/>
                    </a:lnTo>
                    <a:lnTo>
                      <a:pt x="30" y="5"/>
                    </a:lnTo>
                    <a:lnTo>
                      <a:pt x="30" y="4"/>
                    </a:lnTo>
                    <a:lnTo>
                      <a:pt x="31" y="4"/>
                    </a:lnTo>
                    <a:lnTo>
                      <a:pt x="31" y="3"/>
                    </a:lnTo>
                    <a:lnTo>
                      <a:pt x="31" y="3"/>
                    </a:lnTo>
                    <a:lnTo>
                      <a:pt x="32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0"/>
                    </a:lnTo>
                    <a:lnTo>
                      <a:pt x="34" y="0"/>
                    </a:lnTo>
                    <a:lnTo>
                      <a:pt x="35" y="0"/>
                    </a:lnTo>
                    <a:lnTo>
                      <a:pt x="36" y="1"/>
                    </a:lnTo>
                    <a:lnTo>
                      <a:pt x="36" y="1"/>
                    </a:lnTo>
                    <a:lnTo>
                      <a:pt x="36" y="1"/>
                    </a:lnTo>
                    <a:lnTo>
                      <a:pt x="38" y="3"/>
                    </a:lnTo>
                    <a:lnTo>
                      <a:pt x="45" y="8"/>
                    </a:lnTo>
                    <a:lnTo>
                      <a:pt x="51" y="13"/>
                    </a:lnTo>
                    <a:lnTo>
                      <a:pt x="54" y="14"/>
                    </a:lnTo>
                    <a:lnTo>
                      <a:pt x="58" y="13"/>
                    </a:lnTo>
                    <a:lnTo>
                      <a:pt x="60" y="13"/>
                    </a:lnTo>
                    <a:lnTo>
                      <a:pt x="64" y="11"/>
                    </a:lnTo>
                    <a:lnTo>
                      <a:pt x="65" y="13"/>
                    </a:lnTo>
                    <a:lnTo>
                      <a:pt x="65" y="13"/>
                    </a:lnTo>
                    <a:lnTo>
                      <a:pt x="65" y="14"/>
                    </a:lnTo>
                    <a:lnTo>
                      <a:pt x="65" y="15"/>
                    </a:lnTo>
                    <a:lnTo>
                      <a:pt x="65" y="15"/>
                    </a:lnTo>
                    <a:lnTo>
                      <a:pt x="65" y="16"/>
                    </a:lnTo>
                    <a:lnTo>
                      <a:pt x="65" y="16"/>
                    </a:lnTo>
                    <a:lnTo>
                      <a:pt x="65" y="17"/>
                    </a:lnTo>
                    <a:lnTo>
                      <a:pt x="65" y="18"/>
                    </a:lnTo>
                    <a:lnTo>
                      <a:pt x="66" y="17"/>
                    </a:lnTo>
                    <a:lnTo>
                      <a:pt x="67" y="18"/>
                    </a:lnTo>
                    <a:lnTo>
                      <a:pt x="67" y="18"/>
                    </a:lnTo>
                    <a:lnTo>
                      <a:pt x="66" y="18"/>
                    </a:lnTo>
                    <a:lnTo>
                      <a:pt x="66" y="18"/>
                    </a:lnTo>
                    <a:lnTo>
                      <a:pt x="66" y="19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6" y="21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8" y="22"/>
                    </a:lnTo>
                    <a:lnTo>
                      <a:pt x="68" y="22"/>
                    </a:lnTo>
                    <a:lnTo>
                      <a:pt x="69" y="22"/>
                    </a:lnTo>
                    <a:lnTo>
                      <a:pt x="70" y="23"/>
                    </a:lnTo>
                    <a:lnTo>
                      <a:pt x="70" y="23"/>
                    </a:lnTo>
                    <a:lnTo>
                      <a:pt x="71" y="23"/>
                    </a:lnTo>
                    <a:lnTo>
                      <a:pt x="71" y="23"/>
                    </a:lnTo>
                    <a:lnTo>
                      <a:pt x="71" y="24"/>
                    </a:lnTo>
                    <a:lnTo>
                      <a:pt x="70" y="24"/>
                    </a:lnTo>
                    <a:lnTo>
                      <a:pt x="70" y="24"/>
                    </a:lnTo>
                    <a:lnTo>
                      <a:pt x="69" y="24"/>
                    </a:lnTo>
                    <a:lnTo>
                      <a:pt x="69" y="24"/>
                    </a:lnTo>
                    <a:lnTo>
                      <a:pt x="68" y="23"/>
                    </a:lnTo>
                    <a:lnTo>
                      <a:pt x="68" y="23"/>
                    </a:lnTo>
                    <a:lnTo>
                      <a:pt x="68" y="23"/>
                    </a:lnTo>
                    <a:lnTo>
                      <a:pt x="68" y="24"/>
                    </a:lnTo>
                    <a:lnTo>
                      <a:pt x="68" y="25"/>
                    </a:lnTo>
                    <a:lnTo>
                      <a:pt x="67" y="25"/>
                    </a:lnTo>
                    <a:lnTo>
                      <a:pt x="67" y="26"/>
                    </a:lnTo>
                    <a:lnTo>
                      <a:pt x="67" y="26"/>
                    </a:lnTo>
                    <a:lnTo>
                      <a:pt x="67" y="27"/>
                    </a:lnTo>
                    <a:lnTo>
                      <a:pt x="67" y="27"/>
                    </a:lnTo>
                    <a:lnTo>
                      <a:pt x="67" y="28"/>
                    </a:lnTo>
                    <a:lnTo>
                      <a:pt x="67" y="28"/>
                    </a:lnTo>
                    <a:lnTo>
                      <a:pt x="66" y="28"/>
                    </a:lnTo>
                    <a:lnTo>
                      <a:pt x="66" y="29"/>
                    </a:lnTo>
                    <a:lnTo>
                      <a:pt x="66" y="29"/>
                    </a:lnTo>
                    <a:lnTo>
                      <a:pt x="66" y="29"/>
                    </a:lnTo>
                    <a:lnTo>
                      <a:pt x="65" y="30"/>
                    </a:lnTo>
                    <a:lnTo>
                      <a:pt x="64" y="29"/>
                    </a:lnTo>
                    <a:lnTo>
                      <a:pt x="63" y="28"/>
                    </a:lnTo>
                    <a:lnTo>
                      <a:pt x="63" y="28"/>
                    </a:lnTo>
                    <a:lnTo>
                      <a:pt x="63" y="27"/>
                    </a:lnTo>
                    <a:lnTo>
                      <a:pt x="63" y="27"/>
                    </a:lnTo>
                    <a:lnTo>
                      <a:pt x="62" y="26"/>
                    </a:lnTo>
                    <a:lnTo>
                      <a:pt x="62" y="26"/>
                    </a:lnTo>
                    <a:lnTo>
                      <a:pt x="61" y="25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8" y="25"/>
                    </a:lnTo>
                    <a:lnTo>
                      <a:pt x="57" y="25"/>
                    </a:lnTo>
                    <a:lnTo>
                      <a:pt x="56" y="25"/>
                    </a:lnTo>
                    <a:lnTo>
                      <a:pt x="56" y="26"/>
                    </a:lnTo>
                    <a:lnTo>
                      <a:pt x="55" y="25"/>
                    </a:lnTo>
                    <a:lnTo>
                      <a:pt x="54" y="25"/>
                    </a:lnTo>
                    <a:lnTo>
                      <a:pt x="54" y="25"/>
                    </a:lnTo>
                    <a:lnTo>
                      <a:pt x="53" y="25"/>
                    </a:lnTo>
                    <a:lnTo>
                      <a:pt x="52" y="26"/>
                    </a:lnTo>
                    <a:lnTo>
                      <a:pt x="51" y="25"/>
                    </a:lnTo>
                    <a:lnTo>
                      <a:pt x="50" y="25"/>
                    </a:lnTo>
                    <a:lnTo>
                      <a:pt x="49" y="25"/>
                    </a:lnTo>
                    <a:lnTo>
                      <a:pt x="48" y="25"/>
                    </a:lnTo>
                    <a:lnTo>
                      <a:pt x="47" y="25"/>
                    </a:lnTo>
                    <a:lnTo>
                      <a:pt x="46" y="24"/>
                    </a:lnTo>
                    <a:lnTo>
                      <a:pt x="45" y="24"/>
                    </a:lnTo>
                    <a:lnTo>
                      <a:pt x="45" y="24"/>
                    </a:lnTo>
                    <a:lnTo>
                      <a:pt x="44" y="25"/>
                    </a:lnTo>
                    <a:lnTo>
                      <a:pt x="44" y="24"/>
                    </a:lnTo>
                    <a:lnTo>
                      <a:pt x="42" y="23"/>
                    </a:lnTo>
                    <a:lnTo>
                      <a:pt x="42" y="23"/>
                    </a:lnTo>
                    <a:lnTo>
                      <a:pt x="41" y="23"/>
                    </a:lnTo>
                    <a:lnTo>
                      <a:pt x="40" y="23"/>
                    </a:lnTo>
                    <a:lnTo>
                      <a:pt x="40" y="24"/>
                    </a:lnTo>
                    <a:lnTo>
                      <a:pt x="39" y="23"/>
                    </a:lnTo>
                    <a:lnTo>
                      <a:pt x="38" y="23"/>
                    </a:lnTo>
                    <a:lnTo>
                      <a:pt x="37" y="23"/>
                    </a:lnTo>
                    <a:lnTo>
                      <a:pt x="36" y="23"/>
                    </a:lnTo>
                    <a:lnTo>
                      <a:pt x="35" y="24"/>
                    </a:lnTo>
                    <a:lnTo>
                      <a:pt x="34" y="25"/>
                    </a:lnTo>
                    <a:lnTo>
                      <a:pt x="34" y="27"/>
                    </a:lnTo>
                    <a:lnTo>
                      <a:pt x="33" y="27"/>
                    </a:lnTo>
                    <a:lnTo>
                      <a:pt x="31" y="26"/>
                    </a:lnTo>
                    <a:lnTo>
                      <a:pt x="30" y="24"/>
                    </a:lnTo>
                    <a:lnTo>
                      <a:pt x="30" y="23"/>
                    </a:lnTo>
                    <a:lnTo>
                      <a:pt x="28" y="23"/>
                    </a:lnTo>
                    <a:lnTo>
                      <a:pt x="28" y="23"/>
                    </a:lnTo>
                    <a:lnTo>
                      <a:pt x="27" y="25"/>
                    </a:lnTo>
                    <a:lnTo>
                      <a:pt x="27" y="26"/>
                    </a:lnTo>
                    <a:lnTo>
                      <a:pt x="27" y="27"/>
                    </a:lnTo>
                    <a:lnTo>
                      <a:pt x="27" y="28"/>
                    </a:lnTo>
                    <a:lnTo>
                      <a:pt x="27" y="29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27" y="31"/>
                    </a:lnTo>
                    <a:lnTo>
                      <a:pt x="28" y="32"/>
                    </a:lnTo>
                    <a:lnTo>
                      <a:pt x="29" y="32"/>
                    </a:lnTo>
                    <a:lnTo>
                      <a:pt x="29" y="32"/>
                    </a:lnTo>
                    <a:lnTo>
                      <a:pt x="30" y="34"/>
                    </a:lnTo>
                    <a:lnTo>
                      <a:pt x="31" y="35"/>
                    </a:lnTo>
                    <a:lnTo>
                      <a:pt x="31" y="36"/>
                    </a:lnTo>
                    <a:lnTo>
                      <a:pt x="31" y="37"/>
                    </a:lnTo>
                    <a:lnTo>
                      <a:pt x="32" y="38"/>
                    </a:lnTo>
                    <a:lnTo>
                      <a:pt x="32" y="39"/>
                    </a:lnTo>
                    <a:lnTo>
                      <a:pt x="32" y="39"/>
                    </a:lnTo>
                    <a:lnTo>
                      <a:pt x="32" y="40"/>
                    </a:lnTo>
                    <a:lnTo>
                      <a:pt x="33" y="40"/>
                    </a:lnTo>
                    <a:lnTo>
                      <a:pt x="33" y="41"/>
                    </a:lnTo>
                    <a:lnTo>
                      <a:pt x="34" y="42"/>
                    </a:lnTo>
                    <a:lnTo>
                      <a:pt x="34" y="43"/>
                    </a:lnTo>
                    <a:lnTo>
                      <a:pt x="35" y="43"/>
                    </a:lnTo>
                    <a:lnTo>
                      <a:pt x="36" y="44"/>
                    </a:lnTo>
                    <a:lnTo>
                      <a:pt x="38" y="46"/>
                    </a:lnTo>
                    <a:lnTo>
                      <a:pt x="38" y="48"/>
                    </a:lnTo>
                    <a:lnTo>
                      <a:pt x="39" y="48"/>
                    </a:lnTo>
                    <a:lnTo>
                      <a:pt x="40" y="49"/>
                    </a:lnTo>
                    <a:lnTo>
                      <a:pt x="42" y="51"/>
                    </a:lnTo>
                    <a:lnTo>
                      <a:pt x="43" y="52"/>
                    </a:lnTo>
                    <a:lnTo>
                      <a:pt x="44" y="52"/>
                    </a:lnTo>
                    <a:lnTo>
                      <a:pt x="45" y="53"/>
                    </a:lnTo>
                    <a:lnTo>
                      <a:pt x="45" y="54"/>
                    </a:lnTo>
                    <a:lnTo>
                      <a:pt x="45" y="56"/>
                    </a:lnTo>
                    <a:lnTo>
                      <a:pt x="46" y="56"/>
                    </a:lnTo>
                    <a:lnTo>
                      <a:pt x="47" y="57"/>
                    </a:lnTo>
                    <a:lnTo>
                      <a:pt x="48" y="58"/>
                    </a:lnTo>
                    <a:lnTo>
                      <a:pt x="49" y="59"/>
                    </a:lnTo>
                    <a:lnTo>
                      <a:pt x="50" y="61"/>
                    </a:lnTo>
                    <a:lnTo>
                      <a:pt x="48" y="61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08" name="Freeform 608"/>
              <p:cNvSpPr>
                <a:spLocks/>
              </p:cNvSpPr>
              <p:nvPr/>
            </p:nvSpPr>
            <p:spPr bwMode="auto">
              <a:xfrm>
                <a:off x="3365" y="2475"/>
                <a:ext cx="11" cy="1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6" y="3"/>
                  </a:cxn>
                  <a:cxn ang="0">
                    <a:pos x="8" y="5"/>
                  </a:cxn>
                  <a:cxn ang="0">
                    <a:pos x="8" y="6"/>
                  </a:cxn>
                  <a:cxn ang="0">
                    <a:pos x="9" y="5"/>
                  </a:cxn>
                  <a:cxn ang="0">
                    <a:pos x="9" y="6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0" y="7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9"/>
                  </a:cxn>
                  <a:cxn ang="0">
                    <a:pos x="11" y="10"/>
                  </a:cxn>
                  <a:cxn ang="0">
                    <a:pos x="8" y="7"/>
                  </a:cxn>
                  <a:cxn ang="0">
                    <a:pos x="5" y="4"/>
                  </a:cxn>
                  <a:cxn ang="0">
                    <a:pos x="0" y="1"/>
                  </a:cxn>
                </a:cxnLst>
                <a:rect l="0" t="0" r="r" b="b"/>
                <a:pathLst>
                  <a:path w="11" h="10">
                    <a:moveTo>
                      <a:pt x="0" y="1"/>
                    </a:moveTo>
                    <a:lnTo>
                      <a:pt x="1" y="0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9"/>
                    </a:lnTo>
                    <a:lnTo>
                      <a:pt x="11" y="10"/>
                    </a:lnTo>
                    <a:lnTo>
                      <a:pt x="8" y="7"/>
                    </a:lnTo>
                    <a:lnTo>
                      <a:pt x="5" y="4"/>
                    </a:lnTo>
                    <a:lnTo>
                      <a:pt x="0" y="1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09" name="Freeform 609"/>
              <p:cNvSpPr>
                <a:spLocks noEditPoints="1"/>
              </p:cNvSpPr>
              <p:nvPr/>
            </p:nvSpPr>
            <p:spPr bwMode="auto">
              <a:xfrm>
                <a:off x="2264" y="2986"/>
                <a:ext cx="469" cy="496"/>
              </a:xfrm>
              <a:custGeom>
                <a:avLst/>
                <a:gdLst/>
                <a:ahLst/>
                <a:cxnLst>
                  <a:cxn ang="0">
                    <a:pos x="233" y="358"/>
                  </a:cxn>
                  <a:cxn ang="0">
                    <a:pos x="207" y="338"/>
                  </a:cxn>
                  <a:cxn ang="0">
                    <a:pos x="192" y="312"/>
                  </a:cxn>
                  <a:cxn ang="0">
                    <a:pos x="193" y="276"/>
                  </a:cxn>
                  <a:cxn ang="0">
                    <a:pos x="167" y="262"/>
                  </a:cxn>
                  <a:cxn ang="0">
                    <a:pos x="157" y="228"/>
                  </a:cxn>
                  <a:cxn ang="0">
                    <a:pos x="131" y="217"/>
                  </a:cxn>
                  <a:cxn ang="0">
                    <a:pos x="103" y="197"/>
                  </a:cxn>
                  <a:cxn ang="0">
                    <a:pos x="77" y="191"/>
                  </a:cxn>
                  <a:cxn ang="0">
                    <a:pos x="45" y="196"/>
                  </a:cxn>
                  <a:cxn ang="0">
                    <a:pos x="31" y="184"/>
                  </a:cxn>
                  <a:cxn ang="0">
                    <a:pos x="11" y="171"/>
                  </a:cxn>
                  <a:cxn ang="0">
                    <a:pos x="8" y="136"/>
                  </a:cxn>
                  <a:cxn ang="0">
                    <a:pos x="39" y="114"/>
                  </a:cxn>
                  <a:cxn ang="0">
                    <a:pos x="55" y="78"/>
                  </a:cxn>
                  <a:cxn ang="0">
                    <a:pos x="48" y="57"/>
                  </a:cxn>
                  <a:cxn ang="0">
                    <a:pos x="50" y="50"/>
                  </a:cxn>
                  <a:cxn ang="0">
                    <a:pos x="82" y="39"/>
                  </a:cxn>
                  <a:cxn ang="0">
                    <a:pos x="100" y="51"/>
                  </a:cxn>
                  <a:cxn ang="0">
                    <a:pos x="120" y="41"/>
                  </a:cxn>
                  <a:cxn ang="0">
                    <a:pos x="119" y="30"/>
                  </a:cxn>
                  <a:cxn ang="0">
                    <a:pos x="128" y="16"/>
                  </a:cxn>
                  <a:cxn ang="0">
                    <a:pos x="157" y="7"/>
                  </a:cxn>
                  <a:cxn ang="0">
                    <a:pos x="166" y="9"/>
                  </a:cxn>
                  <a:cxn ang="0">
                    <a:pos x="171" y="36"/>
                  </a:cxn>
                  <a:cxn ang="0">
                    <a:pos x="196" y="42"/>
                  </a:cxn>
                  <a:cxn ang="0">
                    <a:pos x="220" y="34"/>
                  </a:cxn>
                  <a:cxn ang="0">
                    <a:pos x="250" y="37"/>
                  </a:cxn>
                  <a:cxn ang="0">
                    <a:pos x="271" y="11"/>
                  </a:cxn>
                  <a:cxn ang="0">
                    <a:pos x="289" y="44"/>
                  </a:cxn>
                  <a:cxn ang="0">
                    <a:pos x="269" y="68"/>
                  </a:cxn>
                  <a:cxn ang="0">
                    <a:pos x="277" y="81"/>
                  </a:cxn>
                  <a:cxn ang="0">
                    <a:pos x="297" y="88"/>
                  </a:cxn>
                  <a:cxn ang="0">
                    <a:pos x="321" y="71"/>
                  </a:cxn>
                  <a:cxn ang="0">
                    <a:pos x="344" y="84"/>
                  </a:cxn>
                  <a:cxn ang="0">
                    <a:pos x="351" y="98"/>
                  </a:cxn>
                  <a:cxn ang="0">
                    <a:pos x="380" y="96"/>
                  </a:cxn>
                  <a:cxn ang="0">
                    <a:pos x="415" y="101"/>
                  </a:cxn>
                  <a:cxn ang="0">
                    <a:pos x="455" y="125"/>
                  </a:cxn>
                  <a:cxn ang="0">
                    <a:pos x="468" y="162"/>
                  </a:cxn>
                  <a:cxn ang="0">
                    <a:pos x="439" y="200"/>
                  </a:cxn>
                  <a:cxn ang="0">
                    <a:pos x="422" y="216"/>
                  </a:cxn>
                  <a:cxn ang="0">
                    <a:pos x="418" y="279"/>
                  </a:cxn>
                  <a:cxn ang="0">
                    <a:pos x="406" y="308"/>
                  </a:cxn>
                  <a:cxn ang="0">
                    <a:pos x="384" y="344"/>
                  </a:cxn>
                  <a:cxn ang="0">
                    <a:pos x="353" y="347"/>
                  </a:cxn>
                  <a:cxn ang="0">
                    <a:pos x="323" y="366"/>
                  </a:cxn>
                  <a:cxn ang="0">
                    <a:pos x="305" y="382"/>
                  </a:cxn>
                  <a:cxn ang="0">
                    <a:pos x="304" y="411"/>
                  </a:cxn>
                  <a:cxn ang="0">
                    <a:pos x="282" y="451"/>
                  </a:cxn>
                  <a:cxn ang="0">
                    <a:pos x="278" y="446"/>
                  </a:cxn>
                  <a:cxn ang="0">
                    <a:pos x="262" y="466"/>
                  </a:cxn>
                  <a:cxn ang="0">
                    <a:pos x="249" y="483"/>
                  </a:cxn>
                  <a:cxn ang="0">
                    <a:pos x="226" y="461"/>
                  </a:cxn>
                  <a:cxn ang="0">
                    <a:pos x="206" y="445"/>
                  </a:cxn>
                  <a:cxn ang="0">
                    <a:pos x="230" y="410"/>
                  </a:cxn>
                  <a:cxn ang="0">
                    <a:pos x="285" y="83"/>
                  </a:cxn>
                  <a:cxn ang="0">
                    <a:pos x="285" y="65"/>
                  </a:cxn>
                  <a:cxn ang="0">
                    <a:pos x="304" y="75"/>
                  </a:cxn>
                </a:cxnLst>
                <a:rect l="0" t="0" r="r" b="b"/>
                <a:pathLst>
                  <a:path w="469" h="496">
                    <a:moveTo>
                      <a:pt x="232" y="383"/>
                    </a:moveTo>
                    <a:lnTo>
                      <a:pt x="232" y="381"/>
                    </a:lnTo>
                    <a:lnTo>
                      <a:pt x="232" y="376"/>
                    </a:lnTo>
                    <a:lnTo>
                      <a:pt x="233" y="371"/>
                    </a:lnTo>
                    <a:lnTo>
                      <a:pt x="235" y="366"/>
                    </a:lnTo>
                    <a:lnTo>
                      <a:pt x="237" y="362"/>
                    </a:lnTo>
                    <a:lnTo>
                      <a:pt x="237" y="361"/>
                    </a:lnTo>
                    <a:lnTo>
                      <a:pt x="234" y="359"/>
                    </a:lnTo>
                    <a:lnTo>
                      <a:pt x="233" y="358"/>
                    </a:lnTo>
                    <a:lnTo>
                      <a:pt x="226" y="361"/>
                    </a:lnTo>
                    <a:lnTo>
                      <a:pt x="224" y="360"/>
                    </a:lnTo>
                    <a:lnTo>
                      <a:pt x="223" y="357"/>
                    </a:lnTo>
                    <a:lnTo>
                      <a:pt x="220" y="342"/>
                    </a:lnTo>
                    <a:lnTo>
                      <a:pt x="220" y="340"/>
                    </a:lnTo>
                    <a:lnTo>
                      <a:pt x="215" y="338"/>
                    </a:lnTo>
                    <a:lnTo>
                      <a:pt x="211" y="336"/>
                    </a:lnTo>
                    <a:lnTo>
                      <a:pt x="211" y="336"/>
                    </a:lnTo>
                    <a:lnTo>
                      <a:pt x="207" y="338"/>
                    </a:lnTo>
                    <a:lnTo>
                      <a:pt x="205" y="339"/>
                    </a:lnTo>
                    <a:lnTo>
                      <a:pt x="200" y="337"/>
                    </a:lnTo>
                    <a:lnTo>
                      <a:pt x="196" y="336"/>
                    </a:lnTo>
                    <a:lnTo>
                      <a:pt x="194" y="336"/>
                    </a:lnTo>
                    <a:lnTo>
                      <a:pt x="194" y="332"/>
                    </a:lnTo>
                    <a:lnTo>
                      <a:pt x="194" y="328"/>
                    </a:lnTo>
                    <a:lnTo>
                      <a:pt x="195" y="323"/>
                    </a:lnTo>
                    <a:lnTo>
                      <a:pt x="194" y="317"/>
                    </a:lnTo>
                    <a:lnTo>
                      <a:pt x="192" y="312"/>
                    </a:lnTo>
                    <a:lnTo>
                      <a:pt x="191" y="308"/>
                    </a:lnTo>
                    <a:lnTo>
                      <a:pt x="190" y="306"/>
                    </a:lnTo>
                    <a:lnTo>
                      <a:pt x="192" y="302"/>
                    </a:lnTo>
                    <a:lnTo>
                      <a:pt x="194" y="298"/>
                    </a:lnTo>
                    <a:lnTo>
                      <a:pt x="195" y="293"/>
                    </a:lnTo>
                    <a:lnTo>
                      <a:pt x="196" y="286"/>
                    </a:lnTo>
                    <a:lnTo>
                      <a:pt x="196" y="283"/>
                    </a:lnTo>
                    <a:lnTo>
                      <a:pt x="195" y="279"/>
                    </a:lnTo>
                    <a:lnTo>
                      <a:pt x="193" y="276"/>
                    </a:lnTo>
                    <a:lnTo>
                      <a:pt x="189" y="274"/>
                    </a:lnTo>
                    <a:lnTo>
                      <a:pt x="186" y="272"/>
                    </a:lnTo>
                    <a:lnTo>
                      <a:pt x="186" y="269"/>
                    </a:lnTo>
                    <a:lnTo>
                      <a:pt x="188" y="264"/>
                    </a:lnTo>
                    <a:lnTo>
                      <a:pt x="187" y="262"/>
                    </a:lnTo>
                    <a:lnTo>
                      <a:pt x="184" y="262"/>
                    </a:lnTo>
                    <a:lnTo>
                      <a:pt x="175" y="262"/>
                    </a:lnTo>
                    <a:lnTo>
                      <a:pt x="172" y="262"/>
                    </a:lnTo>
                    <a:lnTo>
                      <a:pt x="167" y="262"/>
                    </a:lnTo>
                    <a:lnTo>
                      <a:pt x="166" y="261"/>
                    </a:lnTo>
                    <a:lnTo>
                      <a:pt x="165" y="256"/>
                    </a:lnTo>
                    <a:lnTo>
                      <a:pt x="164" y="244"/>
                    </a:lnTo>
                    <a:lnTo>
                      <a:pt x="164" y="240"/>
                    </a:lnTo>
                    <a:lnTo>
                      <a:pt x="163" y="235"/>
                    </a:lnTo>
                    <a:lnTo>
                      <a:pt x="163" y="231"/>
                    </a:lnTo>
                    <a:lnTo>
                      <a:pt x="162" y="230"/>
                    </a:lnTo>
                    <a:lnTo>
                      <a:pt x="160" y="229"/>
                    </a:lnTo>
                    <a:lnTo>
                      <a:pt x="157" y="228"/>
                    </a:lnTo>
                    <a:lnTo>
                      <a:pt x="154" y="228"/>
                    </a:lnTo>
                    <a:lnTo>
                      <a:pt x="147" y="228"/>
                    </a:lnTo>
                    <a:lnTo>
                      <a:pt x="146" y="228"/>
                    </a:lnTo>
                    <a:lnTo>
                      <a:pt x="144" y="226"/>
                    </a:lnTo>
                    <a:lnTo>
                      <a:pt x="142" y="221"/>
                    </a:lnTo>
                    <a:lnTo>
                      <a:pt x="142" y="221"/>
                    </a:lnTo>
                    <a:lnTo>
                      <a:pt x="137" y="221"/>
                    </a:lnTo>
                    <a:lnTo>
                      <a:pt x="135" y="221"/>
                    </a:lnTo>
                    <a:lnTo>
                      <a:pt x="131" y="217"/>
                    </a:lnTo>
                    <a:lnTo>
                      <a:pt x="127" y="216"/>
                    </a:lnTo>
                    <a:lnTo>
                      <a:pt x="124" y="214"/>
                    </a:lnTo>
                    <a:lnTo>
                      <a:pt x="122" y="214"/>
                    </a:lnTo>
                    <a:lnTo>
                      <a:pt x="118" y="214"/>
                    </a:lnTo>
                    <a:lnTo>
                      <a:pt x="116" y="214"/>
                    </a:lnTo>
                    <a:lnTo>
                      <a:pt x="110" y="208"/>
                    </a:lnTo>
                    <a:lnTo>
                      <a:pt x="106" y="204"/>
                    </a:lnTo>
                    <a:lnTo>
                      <a:pt x="104" y="200"/>
                    </a:lnTo>
                    <a:lnTo>
                      <a:pt x="103" y="197"/>
                    </a:lnTo>
                    <a:lnTo>
                      <a:pt x="103" y="192"/>
                    </a:lnTo>
                    <a:lnTo>
                      <a:pt x="103" y="189"/>
                    </a:lnTo>
                    <a:lnTo>
                      <a:pt x="104" y="185"/>
                    </a:lnTo>
                    <a:lnTo>
                      <a:pt x="103" y="181"/>
                    </a:lnTo>
                    <a:lnTo>
                      <a:pt x="96" y="181"/>
                    </a:lnTo>
                    <a:lnTo>
                      <a:pt x="91" y="182"/>
                    </a:lnTo>
                    <a:lnTo>
                      <a:pt x="89" y="182"/>
                    </a:lnTo>
                    <a:lnTo>
                      <a:pt x="85" y="185"/>
                    </a:lnTo>
                    <a:lnTo>
                      <a:pt x="77" y="191"/>
                    </a:lnTo>
                    <a:lnTo>
                      <a:pt x="74" y="193"/>
                    </a:lnTo>
                    <a:lnTo>
                      <a:pt x="72" y="192"/>
                    </a:lnTo>
                    <a:lnTo>
                      <a:pt x="70" y="192"/>
                    </a:lnTo>
                    <a:lnTo>
                      <a:pt x="65" y="197"/>
                    </a:lnTo>
                    <a:lnTo>
                      <a:pt x="63" y="197"/>
                    </a:lnTo>
                    <a:lnTo>
                      <a:pt x="57" y="195"/>
                    </a:lnTo>
                    <a:lnTo>
                      <a:pt x="52" y="195"/>
                    </a:lnTo>
                    <a:lnTo>
                      <a:pt x="50" y="195"/>
                    </a:lnTo>
                    <a:lnTo>
                      <a:pt x="45" y="196"/>
                    </a:lnTo>
                    <a:lnTo>
                      <a:pt x="43" y="197"/>
                    </a:lnTo>
                    <a:lnTo>
                      <a:pt x="42" y="196"/>
                    </a:lnTo>
                    <a:lnTo>
                      <a:pt x="40" y="194"/>
                    </a:lnTo>
                    <a:lnTo>
                      <a:pt x="40" y="192"/>
                    </a:lnTo>
                    <a:lnTo>
                      <a:pt x="40" y="186"/>
                    </a:lnTo>
                    <a:lnTo>
                      <a:pt x="40" y="178"/>
                    </a:lnTo>
                    <a:lnTo>
                      <a:pt x="39" y="178"/>
                    </a:lnTo>
                    <a:lnTo>
                      <a:pt x="35" y="181"/>
                    </a:lnTo>
                    <a:lnTo>
                      <a:pt x="31" y="184"/>
                    </a:lnTo>
                    <a:lnTo>
                      <a:pt x="21" y="184"/>
                    </a:lnTo>
                    <a:lnTo>
                      <a:pt x="20" y="180"/>
                    </a:lnTo>
                    <a:lnTo>
                      <a:pt x="19" y="178"/>
                    </a:lnTo>
                    <a:lnTo>
                      <a:pt x="17" y="177"/>
                    </a:lnTo>
                    <a:lnTo>
                      <a:pt x="15" y="177"/>
                    </a:lnTo>
                    <a:lnTo>
                      <a:pt x="9" y="176"/>
                    </a:lnTo>
                    <a:lnTo>
                      <a:pt x="10" y="175"/>
                    </a:lnTo>
                    <a:lnTo>
                      <a:pt x="12" y="172"/>
                    </a:lnTo>
                    <a:lnTo>
                      <a:pt x="11" y="171"/>
                    </a:lnTo>
                    <a:lnTo>
                      <a:pt x="4" y="159"/>
                    </a:lnTo>
                    <a:lnTo>
                      <a:pt x="1" y="154"/>
                    </a:lnTo>
                    <a:lnTo>
                      <a:pt x="0" y="151"/>
                    </a:lnTo>
                    <a:lnTo>
                      <a:pt x="1" y="147"/>
                    </a:lnTo>
                    <a:lnTo>
                      <a:pt x="3" y="146"/>
                    </a:lnTo>
                    <a:lnTo>
                      <a:pt x="7" y="144"/>
                    </a:lnTo>
                    <a:lnTo>
                      <a:pt x="10" y="141"/>
                    </a:lnTo>
                    <a:lnTo>
                      <a:pt x="10" y="140"/>
                    </a:lnTo>
                    <a:lnTo>
                      <a:pt x="8" y="136"/>
                    </a:lnTo>
                    <a:lnTo>
                      <a:pt x="8" y="135"/>
                    </a:lnTo>
                    <a:lnTo>
                      <a:pt x="10" y="132"/>
                    </a:lnTo>
                    <a:lnTo>
                      <a:pt x="13" y="125"/>
                    </a:lnTo>
                    <a:lnTo>
                      <a:pt x="15" y="124"/>
                    </a:lnTo>
                    <a:lnTo>
                      <a:pt x="19" y="121"/>
                    </a:lnTo>
                    <a:lnTo>
                      <a:pt x="30" y="117"/>
                    </a:lnTo>
                    <a:lnTo>
                      <a:pt x="33" y="117"/>
                    </a:lnTo>
                    <a:lnTo>
                      <a:pt x="35" y="117"/>
                    </a:lnTo>
                    <a:lnTo>
                      <a:pt x="39" y="114"/>
                    </a:lnTo>
                    <a:lnTo>
                      <a:pt x="40" y="114"/>
                    </a:lnTo>
                    <a:lnTo>
                      <a:pt x="43" y="115"/>
                    </a:lnTo>
                    <a:lnTo>
                      <a:pt x="47" y="116"/>
                    </a:lnTo>
                    <a:lnTo>
                      <a:pt x="49" y="115"/>
                    </a:lnTo>
                    <a:lnTo>
                      <a:pt x="48" y="113"/>
                    </a:lnTo>
                    <a:lnTo>
                      <a:pt x="49" y="112"/>
                    </a:lnTo>
                    <a:lnTo>
                      <a:pt x="50" y="110"/>
                    </a:lnTo>
                    <a:lnTo>
                      <a:pt x="53" y="86"/>
                    </a:lnTo>
                    <a:lnTo>
                      <a:pt x="55" y="78"/>
                    </a:lnTo>
                    <a:lnTo>
                      <a:pt x="55" y="77"/>
                    </a:lnTo>
                    <a:lnTo>
                      <a:pt x="52" y="74"/>
                    </a:lnTo>
                    <a:lnTo>
                      <a:pt x="53" y="70"/>
                    </a:lnTo>
                    <a:lnTo>
                      <a:pt x="52" y="69"/>
                    </a:lnTo>
                    <a:lnTo>
                      <a:pt x="48" y="67"/>
                    </a:lnTo>
                    <a:lnTo>
                      <a:pt x="47" y="66"/>
                    </a:lnTo>
                    <a:lnTo>
                      <a:pt x="47" y="63"/>
                    </a:lnTo>
                    <a:lnTo>
                      <a:pt x="47" y="57"/>
                    </a:lnTo>
                    <a:lnTo>
                      <a:pt x="48" y="57"/>
                    </a:lnTo>
                    <a:lnTo>
                      <a:pt x="50" y="56"/>
                    </a:lnTo>
                    <a:lnTo>
                      <a:pt x="54" y="55"/>
                    </a:lnTo>
                    <a:lnTo>
                      <a:pt x="56" y="56"/>
                    </a:lnTo>
                    <a:lnTo>
                      <a:pt x="58" y="56"/>
                    </a:lnTo>
                    <a:lnTo>
                      <a:pt x="58" y="54"/>
                    </a:lnTo>
                    <a:lnTo>
                      <a:pt x="56" y="52"/>
                    </a:lnTo>
                    <a:lnTo>
                      <a:pt x="55" y="52"/>
                    </a:lnTo>
                    <a:lnTo>
                      <a:pt x="51" y="51"/>
                    </a:lnTo>
                    <a:lnTo>
                      <a:pt x="50" y="50"/>
                    </a:lnTo>
                    <a:lnTo>
                      <a:pt x="50" y="44"/>
                    </a:lnTo>
                    <a:lnTo>
                      <a:pt x="50" y="43"/>
                    </a:lnTo>
                    <a:lnTo>
                      <a:pt x="53" y="43"/>
                    </a:lnTo>
                    <a:lnTo>
                      <a:pt x="69" y="43"/>
                    </a:lnTo>
                    <a:lnTo>
                      <a:pt x="71" y="43"/>
                    </a:lnTo>
                    <a:lnTo>
                      <a:pt x="73" y="42"/>
                    </a:lnTo>
                    <a:lnTo>
                      <a:pt x="78" y="39"/>
                    </a:lnTo>
                    <a:lnTo>
                      <a:pt x="81" y="38"/>
                    </a:lnTo>
                    <a:lnTo>
                      <a:pt x="82" y="39"/>
                    </a:lnTo>
                    <a:lnTo>
                      <a:pt x="82" y="41"/>
                    </a:lnTo>
                    <a:lnTo>
                      <a:pt x="83" y="46"/>
                    </a:lnTo>
                    <a:lnTo>
                      <a:pt x="84" y="48"/>
                    </a:lnTo>
                    <a:lnTo>
                      <a:pt x="85" y="50"/>
                    </a:lnTo>
                    <a:lnTo>
                      <a:pt x="87" y="51"/>
                    </a:lnTo>
                    <a:lnTo>
                      <a:pt x="91" y="54"/>
                    </a:lnTo>
                    <a:lnTo>
                      <a:pt x="93" y="55"/>
                    </a:lnTo>
                    <a:lnTo>
                      <a:pt x="96" y="55"/>
                    </a:lnTo>
                    <a:lnTo>
                      <a:pt x="100" y="51"/>
                    </a:lnTo>
                    <a:lnTo>
                      <a:pt x="100" y="52"/>
                    </a:lnTo>
                    <a:lnTo>
                      <a:pt x="101" y="56"/>
                    </a:lnTo>
                    <a:lnTo>
                      <a:pt x="103" y="56"/>
                    </a:lnTo>
                    <a:lnTo>
                      <a:pt x="106" y="52"/>
                    </a:lnTo>
                    <a:lnTo>
                      <a:pt x="110" y="48"/>
                    </a:lnTo>
                    <a:lnTo>
                      <a:pt x="113" y="47"/>
                    </a:lnTo>
                    <a:lnTo>
                      <a:pt x="117" y="46"/>
                    </a:lnTo>
                    <a:lnTo>
                      <a:pt x="118" y="45"/>
                    </a:lnTo>
                    <a:lnTo>
                      <a:pt x="120" y="41"/>
                    </a:lnTo>
                    <a:lnTo>
                      <a:pt x="121" y="40"/>
                    </a:lnTo>
                    <a:lnTo>
                      <a:pt x="124" y="39"/>
                    </a:lnTo>
                    <a:lnTo>
                      <a:pt x="127" y="38"/>
                    </a:lnTo>
                    <a:lnTo>
                      <a:pt x="128" y="36"/>
                    </a:lnTo>
                    <a:lnTo>
                      <a:pt x="128" y="35"/>
                    </a:lnTo>
                    <a:lnTo>
                      <a:pt x="125" y="34"/>
                    </a:lnTo>
                    <a:lnTo>
                      <a:pt x="120" y="34"/>
                    </a:lnTo>
                    <a:lnTo>
                      <a:pt x="119" y="33"/>
                    </a:lnTo>
                    <a:lnTo>
                      <a:pt x="119" y="30"/>
                    </a:lnTo>
                    <a:lnTo>
                      <a:pt x="117" y="21"/>
                    </a:lnTo>
                    <a:lnTo>
                      <a:pt x="115" y="18"/>
                    </a:lnTo>
                    <a:lnTo>
                      <a:pt x="112" y="14"/>
                    </a:lnTo>
                    <a:lnTo>
                      <a:pt x="112" y="13"/>
                    </a:lnTo>
                    <a:lnTo>
                      <a:pt x="113" y="13"/>
                    </a:lnTo>
                    <a:lnTo>
                      <a:pt x="115" y="13"/>
                    </a:lnTo>
                    <a:lnTo>
                      <a:pt x="120" y="16"/>
                    </a:lnTo>
                    <a:lnTo>
                      <a:pt x="122" y="16"/>
                    </a:lnTo>
                    <a:lnTo>
                      <a:pt x="128" y="16"/>
                    </a:lnTo>
                    <a:lnTo>
                      <a:pt x="129" y="17"/>
                    </a:lnTo>
                    <a:lnTo>
                      <a:pt x="133" y="20"/>
                    </a:lnTo>
                    <a:lnTo>
                      <a:pt x="135" y="20"/>
                    </a:lnTo>
                    <a:lnTo>
                      <a:pt x="136" y="14"/>
                    </a:lnTo>
                    <a:lnTo>
                      <a:pt x="138" y="13"/>
                    </a:lnTo>
                    <a:lnTo>
                      <a:pt x="140" y="13"/>
                    </a:lnTo>
                    <a:lnTo>
                      <a:pt x="143" y="13"/>
                    </a:lnTo>
                    <a:lnTo>
                      <a:pt x="147" y="12"/>
                    </a:lnTo>
                    <a:lnTo>
                      <a:pt x="157" y="7"/>
                    </a:lnTo>
                    <a:lnTo>
                      <a:pt x="160" y="5"/>
                    </a:lnTo>
                    <a:lnTo>
                      <a:pt x="161" y="3"/>
                    </a:lnTo>
                    <a:lnTo>
                      <a:pt x="160" y="2"/>
                    </a:lnTo>
                    <a:lnTo>
                      <a:pt x="163" y="1"/>
                    </a:lnTo>
                    <a:lnTo>
                      <a:pt x="164" y="0"/>
                    </a:lnTo>
                    <a:lnTo>
                      <a:pt x="167" y="1"/>
                    </a:lnTo>
                    <a:lnTo>
                      <a:pt x="168" y="2"/>
                    </a:lnTo>
                    <a:lnTo>
                      <a:pt x="169" y="3"/>
                    </a:lnTo>
                    <a:lnTo>
                      <a:pt x="166" y="9"/>
                    </a:lnTo>
                    <a:lnTo>
                      <a:pt x="168" y="9"/>
                    </a:lnTo>
                    <a:lnTo>
                      <a:pt x="171" y="9"/>
                    </a:lnTo>
                    <a:lnTo>
                      <a:pt x="173" y="15"/>
                    </a:lnTo>
                    <a:lnTo>
                      <a:pt x="172" y="17"/>
                    </a:lnTo>
                    <a:lnTo>
                      <a:pt x="169" y="24"/>
                    </a:lnTo>
                    <a:lnTo>
                      <a:pt x="168" y="30"/>
                    </a:lnTo>
                    <a:lnTo>
                      <a:pt x="169" y="32"/>
                    </a:lnTo>
                    <a:lnTo>
                      <a:pt x="170" y="34"/>
                    </a:lnTo>
                    <a:lnTo>
                      <a:pt x="171" y="36"/>
                    </a:lnTo>
                    <a:lnTo>
                      <a:pt x="171" y="38"/>
                    </a:lnTo>
                    <a:lnTo>
                      <a:pt x="171" y="40"/>
                    </a:lnTo>
                    <a:lnTo>
                      <a:pt x="172" y="42"/>
                    </a:lnTo>
                    <a:lnTo>
                      <a:pt x="178" y="47"/>
                    </a:lnTo>
                    <a:lnTo>
                      <a:pt x="181" y="49"/>
                    </a:lnTo>
                    <a:lnTo>
                      <a:pt x="185" y="48"/>
                    </a:lnTo>
                    <a:lnTo>
                      <a:pt x="189" y="46"/>
                    </a:lnTo>
                    <a:lnTo>
                      <a:pt x="191" y="44"/>
                    </a:lnTo>
                    <a:lnTo>
                      <a:pt x="196" y="42"/>
                    </a:lnTo>
                    <a:lnTo>
                      <a:pt x="201" y="40"/>
                    </a:lnTo>
                    <a:lnTo>
                      <a:pt x="207" y="40"/>
                    </a:lnTo>
                    <a:lnTo>
                      <a:pt x="209" y="40"/>
                    </a:lnTo>
                    <a:lnTo>
                      <a:pt x="215" y="42"/>
                    </a:lnTo>
                    <a:lnTo>
                      <a:pt x="218" y="42"/>
                    </a:lnTo>
                    <a:lnTo>
                      <a:pt x="214" y="36"/>
                    </a:lnTo>
                    <a:lnTo>
                      <a:pt x="215" y="35"/>
                    </a:lnTo>
                    <a:lnTo>
                      <a:pt x="216" y="34"/>
                    </a:lnTo>
                    <a:lnTo>
                      <a:pt x="220" y="34"/>
                    </a:lnTo>
                    <a:lnTo>
                      <a:pt x="222" y="35"/>
                    </a:lnTo>
                    <a:lnTo>
                      <a:pt x="224" y="35"/>
                    </a:lnTo>
                    <a:lnTo>
                      <a:pt x="227" y="33"/>
                    </a:lnTo>
                    <a:lnTo>
                      <a:pt x="229" y="33"/>
                    </a:lnTo>
                    <a:lnTo>
                      <a:pt x="235" y="35"/>
                    </a:lnTo>
                    <a:lnTo>
                      <a:pt x="238" y="38"/>
                    </a:lnTo>
                    <a:lnTo>
                      <a:pt x="239" y="38"/>
                    </a:lnTo>
                    <a:lnTo>
                      <a:pt x="244" y="35"/>
                    </a:lnTo>
                    <a:lnTo>
                      <a:pt x="250" y="37"/>
                    </a:lnTo>
                    <a:lnTo>
                      <a:pt x="253" y="37"/>
                    </a:lnTo>
                    <a:lnTo>
                      <a:pt x="255" y="36"/>
                    </a:lnTo>
                    <a:lnTo>
                      <a:pt x="257" y="33"/>
                    </a:lnTo>
                    <a:lnTo>
                      <a:pt x="260" y="27"/>
                    </a:lnTo>
                    <a:lnTo>
                      <a:pt x="262" y="23"/>
                    </a:lnTo>
                    <a:lnTo>
                      <a:pt x="268" y="14"/>
                    </a:lnTo>
                    <a:lnTo>
                      <a:pt x="268" y="12"/>
                    </a:lnTo>
                    <a:lnTo>
                      <a:pt x="270" y="10"/>
                    </a:lnTo>
                    <a:lnTo>
                      <a:pt x="271" y="11"/>
                    </a:lnTo>
                    <a:lnTo>
                      <a:pt x="273" y="13"/>
                    </a:lnTo>
                    <a:lnTo>
                      <a:pt x="274" y="18"/>
                    </a:lnTo>
                    <a:lnTo>
                      <a:pt x="276" y="25"/>
                    </a:lnTo>
                    <a:lnTo>
                      <a:pt x="277" y="28"/>
                    </a:lnTo>
                    <a:lnTo>
                      <a:pt x="279" y="36"/>
                    </a:lnTo>
                    <a:lnTo>
                      <a:pt x="281" y="39"/>
                    </a:lnTo>
                    <a:lnTo>
                      <a:pt x="282" y="41"/>
                    </a:lnTo>
                    <a:lnTo>
                      <a:pt x="288" y="42"/>
                    </a:lnTo>
                    <a:lnTo>
                      <a:pt x="289" y="44"/>
                    </a:lnTo>
                    <a:lnTo>
                      <a:pt x="289" y="47"/>
                    </a:lnTo>
                    <a:lnTo>
                      <a:pt x="289" y="48"/>
                    </a:lnTo>
                    <a:lnTo>
                      <a:pt x="286" y="50"/>
                    </a:lnTo>
                    <a:lnTo>
                      <a:pt x="281" y="58"/>
                    </a:lnTo>
                    <a:lnTo>
                      <a:pt x="280" y="59"/>
                    </a:lnTo>
                    <a:lnTo>
                      <a:pt x="277" y="61"/>
                    </a:lnTo>
                    <a:lnTo>
                      <a:pt x="275" y="63"/>
                    </a:lnTo>
                    <a:lnTo>
                      <a:pt x="273" y="63"/>
                    </a:lnTo>
                    <a:lnTo>
                      <a:pt x="269" y="68"/>
                    </a:lnTo>
                    <a:lnTo>
                      <a:pt x="266" y="73"/>
                    </a:lnTo>
                    <a:lnTo>
                      <a:pt x="264" y="78"/>
                    </a:lnTo>
                    <a:lnTo>
                      <a:pt x="262" y="81"/>
                    </a:lnTo>
                    <a:lnTo>
                      <a:pt x="263" y="81"/>
                    </a:lnTo>
                    <a:lnTo>
                      <a:pt x="266" y="81"/>
                    </a:lnTo>
                    <a:lnTo>
                      <a:pt x="269" y="80"/>
                    </a:lnTo>
                    <a:lnTo>
                      <a:pt x="275" y="76"/>
                    </a:lnTo>
                    <a:lnTo>
                      <a:pt x="276" y="76"/>
                    </a:lnTo>
                    <a:lnTo>
                      <a:pt x="277" y="81"/>
                    </a:lnTo>
                    <a:lnTo>
                      <a:pt x="280" y="85"/>
                    </a:lnTo>
                    <a:lnTo>
                      <a:pt x="281" y="86"/>
                    </a:lnTo>
                    <a:lnTo>
                      <a:pt x="283" y="86"/>
                    </a:lnTo>
                    <a:lnTo>
                      <a:pt x="289" y="86"/>
                    </a:lnTo>
                    <a:lnTo>
                      <a:pt x="292" y="86"/>
                    </a:lnTo>
                    <a:lnTo>
                      <a:pt x="296" y="84"/>
                    </a:lnTo>
                    <a:lnTo>
                      <a:pt x="294" y="88"/>
                    </a:lnTo>
                    <a:lnTo>
                      <a:pt x="294" y="91"/>
                    </a:lnTo>
                    <a:lnTo>
                      <a:pt x="297" y="88"/>
                    </a:lnTo>
                    <a:lnTo>
                      <a:pt x="304" y="82"/>
                    </a:lnTo>
                    <a:lnTo>
                      <a:pt x="305" y="82"/>
                    </a:lnTo>
                    <a:lnTo>
                      <a:pt x="307" y="79"/>
                    </a:lnTo>
                    <a:lnTo>
                      <a:pt x="310" y="74"/>
                    </a:lnTo>
                    <a:lnTo>
                      <a:pt x="311" y="72"/>
                    </a:lnTo>
                    <a:lnTo>
                      <a:pt x="312" y="72"/>
                    </a:lnTo>
                    <a:lnTo>
                      <a:pt x="318" y="72"/>
                    </a:lnTo>
                    <a:lnTo>
                      <a:pt x="320" y="71"/>
                    </a:lnTo>
                    <a:lnTo>
                      <a:pt x="321" y="71"/>
                    </a:lnTo>
                    <a:lnTo>
                      <a:pt x="325" y="74"/>
                    </a:lnTo>
                    <a:lnTo>
                      <a:pt x="328" y="75"/>
                    </a:lnTo>
                    <a:lnTo>
                      <a:pt x="330" y="75"/>
                    </a:lnTo>
                    <a:lnTo>
                      <a:pt x="334" y="76"/>
                    </a:lnTo>
                    <a:lnTo>
                      <a:pt x="340" y="79"/>
                    </a:lnTo>
                    <a:lnTo>
                      <a:pt x="342" y="80"/>
                    </a:lnTo>
                    <a:lnTo>
                      <a:pt x="343" y="84"/>
                    </a:lnTo>
                    <a:lnTo>
                      <a:pt x="343" y="84"/>
                    </a:lnTo>
                    <a:lnTo>
                      <a:pt x="344" y="84"/>
                    </a:lnTo>
                    <a:lnTo>
                      <a:pt x="347" y="82"/>
                    </a:lnTo>
                    <a:lnTo>
                      <a:pt x="348" y="82"/>
                    </a:lnTo>
                    <a:lnTo>
                      <a:pt x="350" y="83"/>
                    </a:lnTo>
                    <a:lnTo>
                      <a:pt x="353" y="88"/>
                    </a:lnTo>
                    <a:lnTo>
                      <a:pt x="354" y="90"/>
                    </a:lnTo>
                    <a:lnTo>
                      <a:pt x="353" y="91"/>
                    </a:lnTo>
                    <a:lnTo>
                      <a:pt x="352" y="93"/>
                    </a:lnTo>
                    <a:lnTo>
                      <a:pt x="351" y="96"/>
                    </a:lnTo>
                    <a:lnTo>
                      <a:pt x="351" y="98"/>
                    </a:lnTo>
                    <a:lnTo>
                      <a:pt x="352" y="100"/>
                    </a:lnTo>
                    <a:lnTo>
                      <a:pt x="357" y="96"/>
                    </a:lnTo>
                    <a:lnTo>
                      <a:pt x="359" y="95"/>
                    </a:lnTo>
                    <a:lnTo>
                      <a:pt x="362" y="94"/>
                    </a:lnTo>
                    <a:lnTo>
                      <a:pt x="368" y="92"/>
                    </a:lnTo>
                    <a:lnTo>
                      <a:pt x="369" y="92"/>
                    </a:lnTo>
                    <a:lnTo>
                      <a:pt x="371" y="92"/>
                    </a:lnTo>
                    <a:lnTo>
                      <a:pt x="375" y="94"/>
                    </a:lnTo>
                    <a:lnTo>
                      <a:pt x="380" y="96"/>
                    </a:lnTo>
                    <a:lnTo>
                      <a:pt x="382" y="97"/>
                    </a:lnTo>
                    <a:lnTo>
                      <a:pt x="389" y="98"/>
                    </a:lnTo>
                    <a:lnTo>
                      <a:pt x="395" y="98"/>
                    </a:lnTo>
                    <a:lnTo>
                      <a:pt x="397" y="98"/>
                    </a:lnTo>
                    <a:lnTo>
                      <a:pt x="400" y="98"/>
                    </a:lnTo>
                    <a:lnTo>
                      <a:pt x="403" y="97"/>
                    </a:lnTo>
                    <a:lnTo>
                      <a:pt x="405" y="97"/>
                    </a:lnTo>
                    <a:lnTo>
                      <a:pt x="411" y="99"/>
                    </a:lnTo>
                    <a:lnTo>
                      <a:pt x="415" y="101"/>
                    </a:lnTo>
                    <a:lnTo>
                      <a:pt x="419" y="104"/>
                    </a:lnTo>
                    <a:lnTo>
                      <a:pt x="422" y="106"/>
                    </a:lnTo>
                    <a:lnTo>
                      <a:pt x="431" y="114"/>
                    </a:lnTo>
                    <a:lnTo>
                      <a:pt x="435" y="117"/>
                    </a:lnTo>
                    <a:lnTo>
                      <a:pt x="439" y="120"/>
                    </a:lnTo>
                    <a:lnTo>
                      <a:pt x="442" y="122"/>
                    </a:lnTo>
                    <a:lnTo>
                      <a:pt x="444" y="123"/>
                    </a:lnTo>
                    <a:lnTo>
                      <a:pt x="448" y="124"/>
                    </a:lnTo>
                    <a:lnTo>
                      <a:pt x="455" y="125"/>
                    </a:lnTo>
                    <a:lnTo>
                      <a:pt x="460" y="125"/>
                    </a:lnTo>
                    <a:lnTo>
                      <a:pt x="462" y="126"/>
                    </a:lnTo>
                    <a:lnTo>
                      <a:pt x="464" y="129"/>
                    </a:lnTo>
                    <a:lnTo>
                      <a:pt x="464" y="132"/>
                    </a:lnTo>
                    <a:lnTo>
                      <a:pt x="468" y="143"/>
                    </a:lnTo>
                    <a:lnTo>
                      <a:pt x="469" y="149"/>
                    </a:lnTo>
                    <a:lnTo>
                      <a:pt x="469" y="154"/>
                    </a:lnTo>
                    <a:lnTo>
                      <a:pt x="469" y="157"/>
                    </a:lnTo>
                    <a:lnTo>
                      <a:pt x="468" y="162"/>
                    </a:lnTo>
                    <a:lnTo>
                      <a:pt x="467" y="167"/>
                    </a:lnTo>
                    <a:lnTo>
                      <a:pt x="464" y="174"/>
                    </a:lnTo>
                    <a:lnTo>
                      <a:pt x="461" y="179"/>
                    </a:lnTo>
                    <a:lnTo>
                      <a:pt x="453" y="185"/>
                    </a:lnTo>
                    <a:lnTo>
                      <a:pt x="446" y="193"/>
                    </a:lnTo>
                    <a:lnTo>
                      <a:pt x="444" y="194"/>
                    </a:lnTo>
                    <a:lnTo>
                      <a:pt x="442" y="194"/>
                    </a:lnTo>
                    <a:lnTo>
                      <a:pt x="440" y="197"/>
                    </a:lnTo>
                    <a:lnTo>
                      <a:pt x="439" y="200"/>
                    </a:lnTo>
                    <a:lnTo>
                      <a:pt x="439" y="202"/>
                    </a:lnTo>
                    <a:lnTo>
                      <a:pt x="436" y="207"/>
                    </a:lnTo>
                    <a:lnTo>
                      <a:pt x="433" y="213"/>
                    </a:lnTo>
                    <a:lnTo>
                      <a:pt x="429" y="219"/>
                    </a:lnTo>
                    <a:lnTo>
                      <a:pt x="427" y="220"/>
                    </a:lnTo>
                    <a:lnTo>
                      <a:pt x="426" y="220"/>
                    </a:lnTo>
                    <a:lnTo>
                      <a:pt x="426" y="218"/>
                    </a:lnTo>
                    <a:lnTo>
                      <a:pt x="424" y="216"/>
                    </a:lnTo>
                    <a:lnTo>
                      <a:pt x="422" y="216"/>
                    </a:lnTo>
                    <a:lnTo>
                      <a:pt x="422" y="220"/>
                    </a:lnTo>
                    <a:lnTo>
                      <a:pt x="419" y="229"/>
                    </a:lnTo>
                    <a:lnTo>
                      <a:pt x="419" y="233"/>
                    </a:lnTo>
                    <a:lnTo>
                      <a:pt x="418" y="237"/>
                    </a:lnTo>
                    <a:lnTo>
                      <a:pt x="420" y="252"/>
                    </a:lnTo>
                    <a:lnTo>
                      <a:pt x="420" y="258"/>
                    </a:lnTo>
                    <a:lnTo>
                      <a:pt x="417" y="272"/>
                    </a:lnTo>
                    <a:lnTo>
                      <a:pt x="417" y="276"/>
                    </a:lnTo>
                    <a:lnTo>
                      <a:pt x="418" y="279"/>
                    </a:lnTo>
                    <a:lnTo>
                      <a:pt x="418" y="280"/>
                    </a:lnTo>
                    <a:lnTo>
                      <a:pt x="414" y="283"/>
                    </a:lnTo>
                    <a:lnTo>
                      <a:pt x="412" y="285"/>
                    </a:lnTo>
                    <a:lnTo>
                      <a:pt x="411" y="290"/>
                    </a:lnTo>
                    <a:lnTo>
                      <a:pt x="410" y="292"/>
                    </a:lnTo>
                    <a:lnTo>
                      <a:pt x="412" y="301"/>
                    </a:lnTo>
                    <a:lnTo>
                      <a:pt x="411" y="303"/>
                    </a:lnTo>
                    <a:lnTo>
                      <a:pt x="410" y="304"/>
                    </a:lnTo>
                    <a:lnTo>
                      <a:pt x="406" y="308"/>
                    </a:lnTo>
                    <a:lnTo>
                      <a:pt x="402" y="317"/>
                    </a:lnTo>
                    <a:lnTo>
                      <a:pt x="397" y="325"/>
                    </a:lnTo>
                    <a:lnTo>
                      <a:pt x="396" y="328"/>
                    </a:lnTo>
                    <a:lnTo>
                      <a:pt x="395" y="330"/>
                    </a:lnTo>
                    <a:lnTo>
                      <a:pt x="396" y="335"/>
                    </a:lnTo>
                    <a:lnTo>
                      <a:pt x="390" y="337"/>
                    </a:lnTo>
                    <a:lnTo>
                      <a:pt x="387" y="339"/>
                    </a:lnTo>
                    <a:lnTo>
                      <a:pt x="385" y="341"/>
                    </a:lnTo>
                    <a:lnTo>
                      <a:pt x="384" y="344"/>
                    </a:lnTo>
                    <a:lnTo>
                      <a:pt x="384" y="346"/>
                    </a:lnTo>
                    <a:lnTo>
                      <a:pt x="382" y="347"/>
                    </a:lnTo>
                    <a:lnTo>
                      <a:pt x="377" y="347"/>
                    </a:lnTo>
                    <a:lnTo>
                      <a:pt x="372" y="348"/>
                    </a:lnTo>
                    <a:lnTo>
                      <a:pt x="369" y="348"/>
                    </a:lnTo>
                    <a:lnTo>
                      <a:pt x="364" y="347"/>
                    </a:lnTo>
                    <a:lnTo>
                      <a:pt x="362" y="347"/>
                    </a:lnTo>
                    <a:lnTo>
                      <a:pt x="357" y="347"/>
                    </a:lnTo>
                    <a:lnTo>
                      <a:pt x="353" y="347"/>
                    </a:lnTo>
                    <a:lnTo>
                      <a:pt x="352" y="351"/>
                    </a:lnTo>
                    <a:lnTo>
                      <a:pt x="350" y="351"/>
                    </a:lnTo>
                    <a:lnTo>
                      <a:pt x="346" y="353"/>
                    </a:lnTo>
                    <a:lnTo>
                      <a:pt x="343" y="356"/>
                    </a:lnTo>
                    <a:lnTo>
                      <a:pt x="342" y="358"/>
                    </a:lnTo>
                    <a:lnTo>
                      <a:pt x="338" y="357"/>
                    </a:lnTo>
                    <a:lnTo>
                      <a:pt x="336" y="357"/>
                    </a:lnTo>
                    <a:lnTo>
                      <a:pt x="333" y="358"/>
                    </a:lnTo>
                    <a:lnTo>
                      <a:pt x="323" y="366"/>
                    </a:lnTo>
                    <a:lnTo>
                      <a:pt x="320" y="368"/>
                    </a:lnTo>
                    <a:lnTo>
                      <a:pt x="316" y="370"/>
                    </a:lnTo>
                    <a:lnTo>
                      <a:pt x="313" y="373"/>
                    </a:lnTo>
                    <a:lnTo>
                      <a:pt x="310" y="377"/>
                    </a:lnTo>
                    <a:lnTo>
                      <a:pt x="307" y="379"/>
                    </a:lnTo>
                    <a:lnTo>
                      <a:pt x="304" y="379"/>
                    </a:lnTo>
                    <a:lnTo>
                      <a:pt x="303" y="379"/>
                    </a:lnTo>
                    <a:lnTo>
                      <a:pt x="303" y="380"/>
                    </a:lnTo>
                    <a:lnTo>
                      <a:pt x="305" y="382"/>
                    </a:lnTo>
                    <a:lnTo>
                      <a:pt x="305" y="385"/>
                    </a:lnTo>
                    <a:lnTo>
                      <a:pt x="305" y="388"/>
                    </a:lnTo>
                    <a:lnTo>
                      <a:pt x="304" y="390"/>
                    </a:lnTo>
                    <a:lnTo>
                      <a:pt x="303" y="391"/>
                    </a:lnTo>
                    <a:lnTo>
                      <a:pt x="302" y="392"/>
                    </a:lnTo>
                    <a:lnTo>
                      <a:pt x="304" y="396"/>
                    </a:lnTo>
                    <a:lnTo>
                      <a:pt x="304" y="403"/>
                    </a:lnTo>
                    <a:lnTo>
                      <a:pt x="305" y="409"/>
                    </a:lnTo>
                    <a:lnTo>
                      <a:pt x="304" y="411"/>
                    </a:lnTo>
                    <a:lnTo>
                      <a:pt x="304" y="415"/>
                    </a:lnTo>
                    <a:lnTo>
                      <a:pt x="303" y="419"/>
                    </a:lnTo>
                    <a:lnTo>
                      <a:pt x="300" y="423"/>
                    </a:lnTo>
                    <a:lnTo>
                      <a:pt x="297" y="426"/>
                    </a:lnTo>
                    <a:lnTo>
                      <a:pt x="293" y="429"/>
                    </a:lnTo>
                    <a:lnTo>
                      <a:pt x="288" y="436"/>
                    </a:lnTo>
                    <a:lnTo>
                      <a:pt x="287" y="438"/>
                    </a:lnTo>
                    <a:lnTo>
                      <a:pt x="284" y="446"/>
                    </a:lnTo>
                    <a:lnTo>
                      <a:pt x="282" y="451"/>
                    </a:lnTo>
                    <a:lnTo>
                      <a:pt x="278" y="458"/>
                    </a:lnTo>
                    <a:lnTo>
                      <a:pt x="274" y="462"/>
                    </a:lnTo>
                    <a:lnTo>
                      <a:pt x="270" y="467"/>
                    </a:lnTo>
                    <a:lnTo>
                      <a:pt x="271" y="462"/>
                    </a:lnTo>
                    <a:lnTo>
                      <a:pt x="274" y="458"/>
                    </a:lnTo>
                    <a:lnTo>
                      <a:pt x="277" y="454"/>
                    </a:lnTo>
                    <a:lnTo>
                      <a:pt x="280" y="447"/>
                    </a:lnTo>
                    <a:lnTo>
                      <a:pt x="280" y="445"/>
                    </a:lnTo>
                    <a:lnTo>
                      <a:pt x="278" y="446"/>
                    </a:lnTo>
                    <a:lnTo>
                      <a:pt x="276" y="446"/>
                    </a:lnTo>
                    <a:lnTo>
                      <a:pt x="272" y="445"/>
                    </a:lnTo>
                    <a:lnTo>
                      <a:pt x="272" y="446"/>
                    </a:lnTo>
                    <a:lnTo>
                      <a:pt x="272" y="448"/>
                    </a:lnTo>
                    <a:lnTo>
                      <a:pt x="270" y="455"/>
                    </a:lnTo>
                    <a:lnTo>
                      <a:pt x="268" y="458"/>
                    </a:lnTo>
                    <a:lnTo>
                      <a:pt x="265" y="461"/>
                    </a:lnTo>
                    <a:lnTo>
                      <a:pt x="263" y="463"/>
                    </a:lnTo>
                    <a:lnTo>
                      <a:pt x="262" y="466"/>
                    </a:lnTo>
                    <a:lnTo>
                      <a:pt x="262" y="468"/>
                    </a:lnTo>
                    <a:lnTo>
                      <a:pt x="259" y="479"/>
                    </a:lnTo>
                    <a:lnTo>
                      <a:pt x="257" y="484"/>
                    </a:lnTo>
                    <a:lnTo>
                      <a:pt x="252" y="490"/>
                    </a:lnTo>
                    <a:lnTo>
                      <a:pt x="247" y="496"/>
                    </a:lnTo>
                    <a:lnTo>
                      <a:pt x="246" y="494"/>
                    </a:lnTo>
                    <a:lnTo>
                      <a:pt x="245" y="489"/>
                    </a:lnTo>
                    <a:lnTo>
                      <a:pt x="245" y="488"/>
                    </a:lnTo>
                    <a:lnTo>
                      <a:pt x="249" y="483"/>
                    </a:lnTo>
                    <a:lnTo>
                      <a:pt x="249" y="481"/>
                    </a:lnTo>
                    <a:lnTo>
                      <a:pt x="247" y="479"/>
                    </a:lnTo>
                    <a:lnTo>
                      <a:pt x="246" y="478"/>
                    </a:lnTo>
                    <a:lnTo>
                      <a:pt x="245" y="477"/>
                    </a:lnTo>
                    <a:lnTo>
                      <a:pt x="241" y="470"/>
                    </a:lnTo>
                    <a:lnTo>
                      <a:pt x="238" y="467"/>
                    </a:lnTo>
                    <a:lnTo>
                      <a:pt x="233" y="463"/>
                    </a:lnTo>
                    <a:lnTo>
                      <a:pt x="230" y="462"/>
                    </a:lnTo>
                    <a:lnTo>
                      <a:pt x="226" y="461"/>
                    </a:lnTo>
                    <a:lnTo>
                      <a:pt x="224" y="457"/>
                    </a:lnTo>
                    <a:lnTo>
                      <a:pt x="222" y="455"/>
                    </a:lnTo>
                    <a:lnTo>
                      <a:pt x="218" y="458"/>
                    </a:lnTo>
                    <a:lnTo>
                      <a:pt x="217" y="458"/>
                    </a:lnTo>
                    <a:lnTo>
                      <a:pt x="215" y="455"/>
                    </a:lnTo>
                    <a:lnTo>
                      <a:pt x="212" y="450"/>
                    </a:lnTo>
                    <a:lnTo>
                      <a:pt x="210" y="447"/>
                    </a:lnTo>
                    <a:lnTo>
                      <a:pt x="208" y="445"/>
                    </a:lnTo>
                    <a:lnTo>
                      <a:pt x="206" y="445"/>
                    </a:lnTo>
                    <a:lnTo>
                      <a:pt x="205" y="445"/>
                    </a:lnTo>
                    <a:lnTo>
                      <a:pt x="199" y="447"/>
                    </a:lnTo>
                    <a:lnTo>
                      <a:pt x="196" y="447"/>
                    </a:lnTo>
                    <a:lnTo>
                      <a:pt x="197" y="445"/>
                    </a:lnTo>
                    <a:lnTo>
                      <a:pt x="202" y="440"/>
                    </a:lnTo>
                    <a:lnTo>
                      <a:pt x="212" y="428"/>
                    </a:lnTo>
                    <a:lnTo>
                      <a:pt x="219" y="420"/>
                    </a:lnTo>
                    <a:lnTo>
                      <a:pt x="228" y="411"/>
                    </a:lnTo>
                    <a:lnTo>
                      <a:pt x="230" y="410"/>
                    </a:lnTo>
                    <a:lnTo>
                      <a:pt x="240" y="405"/>
                    </a:lnTo>
                    <a:lnTo>
                      <a:pt x="243" y="403"/>
                    </a:lnTo>
                    <a:lnTo>
                      <a:pt x="243" y="400"/>
                    </a:lnTo>
                    <a:lnTo>
                      <a:pt x="244" y="390"/>
                    </a:lnTo>
                    <a:lnTo>
                      <a:pt x="241" y="383"/>
                    </a:lnTo>
                    <a:lnTo>
                      <a:pt x="240" y="382"/>
                    </a:lnTo>
                    <a:lnTo>
                      <a:pt x="238" y="382"/>
                    </a:lnTo>
                    <a:lnTo>
                      <a:pt x="232" y="383"/>
                    </a:lnTo>
                    <a:close/>
                    <a:moveTo>
                      <a:pt x="285" y="83"/>
                    </a:moveTo>
                    <a:lnTo>
                      <a:pt x="282" y="83"/>
                    </a:lnTo>
                    <a:lnTo>
                      <a:pt x="280" y="80"/>
                    </a:lnTo>
                    <a:lnTo>
                      <a:pt x="280" y="78"/>
                    </a:lnTo>
                    <a:lnTo>
                      <a:pt x="280" y="77"/>
                    </a:lnTo>
                    <a:lnTo>
                      <a:pt x="280" y="73"/>
                    </a:lnTo>
                    <a:lnTo>
                      <a:pt x="280" y="71"/>
                    </a:lnTo>
                    <a:lnTo>
                      <a:pt x="281" y="66"/>
                    </a:lnTo>
                    <a:lnTo>
                      <a:pt x="282" y="65"/>
                    </a:lnTo>
                    <a:lnTo>
                      <a:pt x="285" y="65"/>
                    </a:lnTo>
                    <a:lnTo>
                      <a:pt x="290" y="65"/>
                    </a:lnTo>
                    <a:lnTo>
                      <a:pt x="295" y="66"/>
                    </a:lnTo>
                    <a:lnTo>
                      <a:pt x="298" y="65"/>
                    </a:lnTo>
                    <a:lnTo>
                      <a:pt x="300" y="65"/>
                    </a:lnTo>
                    <a:lnTo>
                      <a:pt x="302" y="66"/>
                    </a:lnTo>
                    <a:lnTo>
                      <a:pt x="305" y="66"/>
                    </a:lnTo>
                    <a:lnTo>
                      <a:pt x="307" y="67"/>
                    </a:lnTo>
                    <a:lnTo>
                      <a:pt x="305" y="70"/>
                    </a:lnTo>
                    <a:lnTo>
                      <a:pt x="304" y="75"/>
                    </a:lnTo>
                    <a:lnTo>
                      <a:pt x="302" y="78"/>
                    </a:lnTo>
                    <a:lnTo>
                      <a:pt x="301" y="80"/>
                    </a:lnTo>
                    <a:lnTo>
                      <a:pt x="298" y="81"/>
                    </a:lnTo>
                    <a:lnTo>
                      <a:pt x="295" y="82"/>
                    </a:lnTo>
                    <a:lnTo>
                      <a:pt x="292" y="82"/>
                    </a:lnTo>
                    <a:lnTo>
                      <a:pt x="288" y="82"/>
                    </a:lnTo>
                    <a:lnTo>
                      <a:pt x="285" y="8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10" name="Freeform 610"/>
              <p:cNvSpPr>
                <a:spLocks/>
              </p:cNvSpPr>
              <p:nvPr/>
            </p:nvSpPr>
            <p:spPr bwMode="auto">
              <a:xfrm>
                <a:off x="2264" y="2986"/>
                <a:ext cx="469" cy="496"/>
              </a:xfrm>
              <a:custGeom>
                <a:avLst/>
                <a:gdLst/>
                <a:ahLst/>
                <a:cxnLst>
                  <a:cxn ang="0">
                    <a:pos x="233" y="358"/>
                  </a:cxn>
                  <a:cxn ang="0">
                    <a:pos x="207" y="338"/>
                  </a:cxn>
                  <a:cxn ang="0">
                    <a:pos x="192" y="312"/>
                  </a:cxn>
                  <a:cxn ang="0">
                    <a:pos x="193" y="276"/>
                  </a:cxn>
                  <a:cxn ang="0">
                    <a:pos x="167" y="262"/>
                  </a:cxn>
                  <a:cxn ang="0">
                    <a:pos x="157" y="228"/>
                  </a:cxn>
                  <a:cxn ang="0">
                    <a:pos x="131" y="217"/>
                  </a:cxn>
                  <a:cxn ang="0">
                    <a:pos x="103" y="197"/>
                  </a:cxn>
                  <a:cxn ang="0">
                    <a:pos x="77" y="191"/>
                  </a:cxn>
                  <a:cxn ang="0">
                    <a:pos x="45" y="196"/>
                  </a:cxn>
                  <a:cxn ang="0">
                    <a:pos x="31" y="184"/>
                  </a:cxn>
                  <a:cxn ang="0">
                    <a:pos x="11" y="171"/>
                  </a:cxn>
                  <a:cxn ang="0">
                    <a:pos x="8" y="136"/>
                  </a:cxn>
                  <a:cxn ang="0">
                    <a:pos x="39" y="114"/>
                  </a:cxn>
                  <a:cxn ang="0">
                    <a:pos x="55" y="78"/>
                  </a:cxn>
                  <a:cxn ang="0">
                    <a:pos x="48" y="57"/>
                  </a:cxn>
                  <a:cxn ang="0">
                    <a:pos x="50" y="50"/>
                  </a:cxn>
                  <a:cxn ang="0">
                    <a:pos x="82" y="39"/>
                  </a:cxn>
                  <a:cxn ang="0">
                    <a:pos x="100" y="51"/>
                  </a:cxn>
                  <a:cxn ang="0">
                    <a:pos x="120" y="41"/>
                  </a:cxn>
                  <a:cxn ang="0">
                    <a:pos x="119" y="30"/>
                  </a:cxn>
                  <a:cxn ang="0">
                    <a:pos x="128" y="16"/>
                  </a:cxn>
                  <a:cxn ang="0">
                    <a:pos x="157" y="7"/>
                  </a:cxn>
                  <a:cxn ang="0">
                    <a:pos x="166" y="9"/>
                  </a:cxn>
                  <a:cxn ang="0">
                    <a:pos x="171" y="36"/>
                  </a:cxn>
                  <a:cxn ang="0">
                    <a:pos x="196" y="42"/>
                  </a:cxn>
                  <a:cxn ang="0">
                    <a:pos x="220" y="34"/>
                  </a:cxn>
                  <a:cxn ang="0">
                    <a:pos x="250" y="37"/>
                  </a:cxn>
                  <a:cxn ang="0">
                    <a:pos x="271" y="11"/>
                  </a:cxn>
                  <a:cxn ang="0">
                    <a:pos x="289" y="44"/>
                  </a:cxn>
                  <a:cxn ang="0">
                    <a:pos x="269" y="68"/>
                  </a:cxn>
                  <a:cxn ang="0">
                    <a:pos x="277" y="81"/>
                  </a:cxn>
                  <a:cxn ang="0">
                    <a:pos x="297" y="88"/>
                  </a:cxn>
                  <a:cxn ang="0">
                    <a:pos x="321" y="71"/>
                  </a:cxn>
                  <a:cxn ang="0">
                    <a:pos x="344" y="84"/>
                  </a:cxn>
                  <a:cxn ang="0">
                    <a:pos x="351" y="98"/>
                  </a:cxn>
                  <a:cxn ang="0">
                    <a:pos x="380" y="96"/>
                  </a:cxn>
                  <a:cxn ang="0">
                    <a:pos x="415" y="101"/>
                  </a:cxn>
                  <a:cxn ang="0">
                    <a:pos x="455" y="125"/>
                  </a:cxn>
                  <a:cxn ang="0">
                    <a:pos x="468" y="162"/>
                  </a:cxn>
                  <a:cxn ang="0">
                    <a:pos x="439" y="200"/>
                  </a:cxn>
                  <a:cxn ang="0">
                    <a:pos x="422" y="216"/>
                  </a:cxn>
                  <a:cxn ang="0">
                    <a:pos x="418" y="279"/>
                  </a:cxn>
                  <a:cxn ang="0">
                    <a:pos x="406" y="308"/>
                  </a:cxn>
                  <a:cxn ang="0">
                    <a:pos x="384" y="344"/>
                  </a:cxn>
                  <a:cxn ang="0">
                    <a:pos x="353" y="347"/>
                  </a:cxn>
                  <a:cxn ang="0">
                    <a:pos x="323" y="366"/>
                  </a:cxn>
                  <a:cxn ang="0">
                    <a:pos x="305" y="382"/>
                  </a:cxn>
                  <a:cxn ang="0">
                    <a:pos x="304" y="411"/>
                  </a:cxn>
                  <a:cxn ang="0">
                    <a:pos x="282" y="451"/>
                  </a:cxn>
                  <a:cxn ang="0">
                    <a:pos x="278" y="446"/>
                  </a:cxn>
                  <a:cxn ang="0">
                    <a:pos x="262" y="466"/>
                  </a:cxn>
                  <a:cxn ang="0">
                    <a:pos x="249" y="483"/>
                  </a:cxn>
                  <a:cxn ang="0">
                    <a:pos x="226" y="461"/>
                  </a:cxn>
                  <a:cxn ang="0">
                    <a:pos x="206" y="445"/>
                  </a:cxn>
                  <a:cxn ang="0">
                    <a:pos x="230" y="410"/>
                  </a:cxn>
                </a:cxnLst>
                <a:rect l="0" t="0" r="r" b="b"/>
                <a:pathLst>
                  <a:path w="469" h="496">
                    <a:moveTo>
                      <a:pt x="232" y="383"/>
                    </a:moveTo>
                    <a:lnTo>
                      <a:pt x="232" y="381"/>
                    </a:lnTo>
                    <a:lnTo>
                      <a:pt x="232" y="376"/>
                    </a:lnTo>
                    <a:lnTo>
                      <a:pt x="233" y="371"/>
                    </a:lnTo>
                    <a:lnTo>
                      <a:pt x="235" y="366"/>
                    </a:lnTo>
                    <a:lnTo>
                      <a:pt x="237" y="362"/>
                    </a:lnTo>
                    <a:lnTo>
                      <a:pt x="237" y="361"/>
                    </a:lnTo>
                    <a:lnTo>
                      <a:pt x="234" y="359"/>
                    </a:lnTo>
                    <a:lnTo>
                      <a:pt x="233" y="358"/>
                    </a:lnTo>
                    <a:lnTo>
                      <a:pt x="226" y="361"/>
                    </a:lnTo>
                    <a:lnTo>
                      <a:pt x="224" y="360"/>
                    </a:lnTo>
                    <a:lnTo>
                      <a:pt x="223" y="357"/>
                    </a:lnTo>
                    <a:lnTo>
                      <a:pt x="220" y="342"/>
                    </a:lnTo>
                    <a:lnTo>
                      <a:pt x="220" y="340"/>
                    </a:lnTo>
                    <a:lnTo>
                      <a:pt x="215" y="338"/>
                    </a:lnTo>
                    <a:lnTo>
                      <a:pt x="211" y="336"/>
                    </a:lnTo>
                    <a:lnTo>
                      <a:pt x="211" y="336"/>
                    </a:lnTo>
                    <a:lnTo>
                      <a:pt x="207" y="338"/>
                    </a:lnTo>
                    <a:lnTo>
                      <a:pt x="205" y="339"/>
                    </a:lnTo>
                    <a:lnTo>
                      <a:pt x="200" y="337"/>
                    </a:lnTo>
                    <a:lnTo>
                      <a:pt x="196" y="336"/>
                    </a:lnTo>
                    <a:lnTo>
                      <a:pt x="194" y="336"/>
                    </a:lnTo>
                    <a:lnTo>
                      <a:pt x="194" y="332"/>
                    </a:lnTo>
                    <a:lnTo>
                      <a:pt x="194" y="328"/>
                    </a:lnTo>
                    <a:lnTo>
                      <a:pt x="195" y="323"/>
                    </a:lnTo>
                    <a:lnTo>
                      <a:pt x="194" y="317"/>
                    </a:lnTo>
                    <a:lnTo>
                      <a:pt x="192" y="312"/>
                    </a:lnTo>
                    <a:lnTo>
                      <a:pt x="191" y="308"/>
                    </a:lnTo>
                    <a:lnTo>
                      <a:pt x="190" y="306"/>
                    </a:lnTo>
                    <a:lnTo>
                      <a:pt x="192" y="302"/>
                    </a:lnTo>
                    <a:lnTo>
                      <a:pt x="194" y="298"/>
                    </a:lnTo>
                    <a:lnTo>
                      <a:pt x="195" y="293"/>
                    </a:lnTo>
                    <a:lnTo>
                      <a:pt x="196" y="286"/>
                    </a:lnTo>
                    <a:lnTo>
                      <a:pt x="196" y="283"/>
                    </a:lnTo>
                    <a:lnTo>
                      <a:pt x="195" y="279"/>
                    </a:lnTo>
                    <a:lnTo>
                      <a:pt x="193" y="276"/>
                    </a:lnTo>
                    <a:lnTo>
                      <a:pt x="189" y="274"/>
                    </a:lnTo>
                    <a:lnTo>
                      <a:pt x="186" y="272"/>
                    </a:lnTo>
                    <a:lnTo>
                      <a:pt x="186" y="269"/>
                    </a:lnTo>
                    <a:lnTo>
                      <a:pt x="188" y="264"/>
                    </a:lnTo>
                    <a:lnTo>
                      <a:pt x="187" y="262"/>
                    </a:lnTo>
                    <a:lnTo>
                      <a:pt x="184" y="262"/>
                    </a:lnTo>
                    <a:lnTo>
                      <a:pt x="175" y="262"/>
                    </a:lnTo>
                    <a:lnTo>
                      <a:pt x="172" y="262"/>
                    </a:lnTo>
                    <a:lnTo>
                      <a:pt x="167" y="262"/>
                    </a:lnTo>
                    <a:lnTo>
                      <a:pt x="166" y="261"/>
                    </a:lnTo>
                    <a:lnTo>
                      <a:pt x="165" y="256"/>
                    </a:lnTo>
                    <a:lnTo>
                      <a:pt x="164" y="244"/>
                    </a:lnTo>
                    <a:lnTo>
                      <a:pt x="164" y="240"/>
                    </a:lnTo>
                    <a:lnTo>
                      <a:pt x="163" y="235"/>
                    </a:lnTo>
                    <a:lnTo>
                      <a:pt x="163" y="231"/>
                    </a:lnTo>
                    <a:lnTo>
                      <a:pt x="162" y="230"/>
                    </a:lnTo>
                    <a:lnTo>
                      <a:pt x="160" y="229"/>
                    </a:lnTo>
                    <a:lnTo>
                      <a:pt x="157" y="228"/>
                    </a:lnTo>
                    <a:lnTo>
                      <a:pt x="154" y="228"/>
                    </a:lnTo>
                    <a:lnTo>
                      <a:pt x="147" y="228"/>
                    </a:lnTo>
                    <a:lnTo>
                      <a:pt x="146" y="228"/>
                    </a:lnTo>
                    <a:lnTo>
                      <a:pt x="144" y="226"/>
                    </a:lnTo>
                    <a:lnTo>
                      <a:pt x="142" y="221"/>
                    </a:lnTo>
                    <a:lnTo>
                      <a:pt x="142" y="221"/>
                    </a:lnTo>
                    <a:lnTo>
                      <a:pt x="137" y="221"/>
                    </a:lnTo>
                    <a:lnTo>
                      <a:pt x="135" y="221"/>
                    </a:lnTo>
                    <a:lnTo>
                      <a:pt x="131" y="217"/>
                    </a:lnTo>
                    <a:lnTo>
                      <a:pt x="127" y="216"/>
                    </a:lnTo>
                    <a:lnTo>
                      <a:pt x="124" y="214"/>
                    </a:lnTo>
                    <a:lnTo>
                      <a:pt x="122" y="214"/>
                    </a:lnTo>
                    <a:lnTo>
                      <a:pt x="118" y="214"/>
                    </a:lnTo>
                    <a:lnTo>
                      <a:pt x="116" y="214"/>
                    </a:lnTo>
                    <a:lnTo>
                      <a:pt x="110" y="208"/>
                    </a:lnTo>
                    <a:lnTo>
                      <a:pt x="106" y="204"/>
                    </a:lnTo>
                    <a:lnTo>
                      <a:pt x="104" y="200"/>
                    </a:lnTo>
                    <a:lnTo>
                      <a:pt x="103" y="197"/>
                    </a:lnTo>
                    <a:lnTo>
                      <a:pt x="103" y="192"/>
                    </a:lnTo>
                    <a:lnTo>
                      <a:pt x="103" y="189"/>
                    </a:lnTo>
                    <a:lnTo>
                      <a:pt x="104" y="185"/>
                    </a:lnTo>
                    <a:lnTo>
                      <a:pt x="103" y="181"/>
                    </a:lnTo>
                    <a:lnTo>
                      <a:pt x="96" y="181"/>
                    </a:lnTo>
                    <a:lnTo>
                      <a:pt x="91" y="182"/>
                    </a:lnTo>
                    <a:lnTo>
                      <a:pt x="89" y="182"/>
                    </a:lnTo>
                    <a:lnTo>
                      <a:pt x="85" y="185"/>
                    </a:lnTo>
                    <a:lnTo>
                      <a:pt x="77" y="191"/>
                    </a:lnTo>
                    <a:lnTo>
                      <a:pt x="74" y="193"/>
                    </a:lnTo>
                    <a:lnTo>
                      <a:pt x="72" y="192"/>
                    </a:lnTo>
                    <a:lnTo>
                      <a:pt x="70" y="192"/>
                    </a:lnTo>
                    <a:lnTo>
                      <a:pt x="65" y="197"/>
                    </a:lnTo>
                    <a:lnTo>
                      <a:pt x="63" y="197"/>
                    </a:lnTo>
                    <a:lnTo>
                      <a:pt x="57" y="195"/>
                    </a:lnTo>
                    <a:lnTo>
                      <a:pt x="52" y="195"/>
                    </a:lnTo>
                    <a:lnTo>
                      <a:pt x="50" y="195"/>
                    </a:lnTo>
                    <a:lnTo>
                      <a:pt x="45" y="196"/>
                    </a:lnTo>
                    <a:lnTo>
                      <a:pt x="43" y="197"/>
                    </a:lnTo>
                    <a:lnTo>
                      <a:pt x="42" y="196"/>
                    </a:lnTo>
                    <a:lnTo>
                      <a:pt x="40" y="194"/>
                    </a:lnTo>
                    <a:lnTo>
                      <a:pt x="40" y="192"/>
                    </a:lnTo>
                    <a:lnTo>
                      <a:pt x="40" y="186"/>
                    </a:lnTo>
                    <a:lnTo>
                      <a:pt x="40" y="178"/>
                    </a:lnTo>
                    <a:lnTo>
                      <a:pt x="39" y="178"/>
                    </a:lnTo>
                    <a:lnTo>
                      <a:pt x="35" y="181"/>
                    </a:lnTo>
                    <a:lnTo>
                      <a:pt x="31" y="184"/>
                    </a:lnTo>
                    <a:lnTo>
                      <a:pt x="21" y="184"/>
                    </a:lnTo>
                    <a:lnTo>
                      <a:pt x="20" y="180"/>
                    </a:lnTo>
                    <a:lnTo>
                      <a:pt x="19" y="178"/>
                    </a:lnTo>
                    <a:lnTo>
                      <a:pt x="17" y="177"/>
                    </a:lnTo>
                    <a:lnTo>
                      <a:pt x="15" y="177"/>
                    </a:lnTo>
                    <a:lnTo>
                      <a:pt x="9" y="176"/>
                    </a:lnTo>
                    <a:lnTo>
                      <a:pt x="10" y="175"/>
                    </a:lnTo>
                    <a:lnTo>
                      <a:pt x="12" y="172"/>
                    </a:lnTo>
                    <a:lnTo>
                      <a:pt x="11" y="171"/>
                    </a:lnTo>
                    <a:lnTo>
                      <a:pt x="4" y="159"/>
                    </a:lnTo>
                    <a:lnTo>
                      <a:pt x="1" y="154"/>
                    </a:lnTo>
                    <a:lnTo>
                      <a:pt x="0" y="151"/>
                    </a:lnTo>
                    <a:lnTo>
                      <a:pt x="1" y="147"/>
                    </a:lnTo>
                    <a:lnTo>
                      <a:pt x="3" y="146"/>
                    </a:lnTo>
                    <a:lnTo>
                      <a:pt x="7" y="144"/>
                    </a:lnTo>
                    <a:lnTo>
                      <a:pt x="10" y="141"/>
                    </a:lnTo>
                    <a:lnTo>
                      <a:pt x="10" y="140"/>
                    </a:lnTo>
                    <a:lnTo>
                      <a:pt x="8" y="136"/>
                    </a:lnTo>
                    <a:lnTo>
                      <a:pt x="8" y="135"/>
                    </a:lnTo>
                    <a:lnTo>
                      <a:pt x="10" y="132"/>
                    </a:lnTo>
                    <a:lnTo>
                      <a:pt x="13" y="125"/>
                    </a:lnTo>
                    <a:lnTo>
                      <a:pt x="15" y="124"/>
                    </a:lnTo>
                    <a:lnTo>
                      <a:pt x="19" y="121"/>
                    </a:lnTo>
                    <a:lnTo>
                      <a:pt x="30" y="117"/>
                    </a:lnTo>
                    <a:lnTo>
                      <a:pt x="33" y="117"/>
                    </a:lnTo>
                    <a:lnTo>
                      <a:pt x="35" y="117"/>
                    </a:lnTo>
                    <a:lnTo>
                      <a:pt x="39" y="114"/>
                    </a:lnTo>
                    <a:lnTo>
                      <a:pt x="40" y="114"/>
                    </a:lnTo>
                    <a:lnTo>
                      <a:pt x="43" y="115"/>
                    </a:lnTo>
                    <a:lnTo>
                      <a:pt x="47" y="116"/>
                    </a:lnTo>
                    <a:lnTo>
                      <a:pt x="49" y="115"/>
                    </a:lnTo>
                    <a:lnTo>
                      <a:pt x="48" y="113"/>
                    </a:lnTo>
                    <a:lnTo>
                      <a:pt x="49" y="112"/>
                    </a:lnTo>
                    <a:lnTo>
                      <a:pt x="50" y="110"/>
                    </a:lnTo>
                    <a:lnTo>
                      <a:pt x="53" y="86"/>
                    </a:lnTo>
                    <a:lnTo>
                      <a:pt x="55" y="78"/>
                    </a:lnTo>
                    <a:lnTo>
                      <a:pt x="55" y="77"/>
                    </a:lnTo>
                    <a:lnTo>
                      <a:pt x="52" y="74"/>
                    </a:lnTo>
                    <a:lnTo>
                      <a:pt x="53" y="70"/>
                    </a:lnTo>
                    <a:lnTo>
                      <a:pt x="52" y="69"/>
                    </a:lnTo>
                    <a:lnTo>
                      <a:pt x="48" y="67"/>
                    </a:lnTo>
                    <a:lnTo>
                      <a:pt x="47" y="66"/>
                    </a:lnTo>
                    <a:lnTo>
                      <a:pt x="47" y="63"/>
                    </a:lnTo>
                    <a:lnTo>
                      <a:pt x="47" y="57"/>
                    </a:lnTo>
                    <a:lnTo>
                      <a:pt x="48" y="57"/>
                    </a:lnTo>
                    <a:lnTo>
                      <a:pt x="50" y="56"/>
                    </a:lnTo>
                    <a:lnTo>
                      <a:pt x="54" y="55"/>
                    </a:lnTo>
                    <a:lnTo>
                      <a:pt x="56" y="56"/>
                    </a:lnTo>
                    <a:lnTo>
                      <a:pt x="58" y="56"/>
                    </a:lnTo>
                    <a:lnTo>
                      <a:pt x="58" y="54"/>
                    </a:lnTo>
                    <a:lnTo>
                      <a:pt x="56" y="52"/>
                    </a:lnTo>
                    <a:lnTo>
                      <a:pt x="55" y="52"/>
                    </a:lnTo>
                    <a:lnTo>
                      <a:pt x="51" y="51"/>
                    </a:lnTo>
                    <a:lnTo>
                      <a:pt x="50" y="50"/>
                    </a:lnTo>
                    <a:lnTo>
                      <a:pt x="50" y="44"/>
                    </a:lnTo>
                    <a:lnTo>
                      <a:pt x="50" y="43"/>
                    </a:lnTo>
                    <a:lnTo>
                      <a:pt x="53" y="43"/>
                    </a:lnTo>
                    <a:lnTo>
                      <a:pt x="69" y="43"/>
                    </a:lnTo>
                    <a:lnTo>
                      <a:pt x="71" y="43"/>
                    </a:lnTo>
                    <a:lnTo>
                      <a:pt x="73" y="42"/>
                    </a:lnTo>
                    <a:lnTo>
                      <a:pt x="78" y="39"/>
                    </a:lnTo>
                    <a:lnTo>
                      <a:pt x="81" y="38"/>
                    </a:lnTo>
                    <a:lnTo>
                      <a:pt x="82" y="39"/>
                    </a:lnTo>
                    <a:lnTo>
                      <a:pt x="82" y="41"/>
                    </a:lnTo>
                    <a:lnTo>
                      <a:pt x="83" y="46"/>
                    </a:lnTo>
                    <a:lnTo>
                      <a:pt x="84" y="48"/>
                    </a:lnTo>
                    <a:lnTo>
                      <a:pt x="85" y="50"/>
                    </a:lnTo>
                    <a:lnTo>
                      <a:pt x="87" y="51"/>
                    </a:lnTo>
                    <a:lnTo>
                      <a:pt x="91" y="54"/>
                    </a:lnTo>
                    <a:lnTo>
                      <a:pt x="93" y="55"/>
                    </a:lnTo>
                    <a:lnTo>
                      <a:pt x="96" y="55"/>
                    </a:lnTo>
                    <a:lnTo>
                      <a:pt x="100" y="51"/>
                    </a:lnTo>
                    <a:lnTo>
                      <a:pt x="100" y="52"/>
                    </a:lnTo>
                    <a:lnTo>
                      <a:pt x="101" y="56"/>
                    </a:lnTo>
                    <a:lnTo>
                      <a:pt x="103" y="56"/>
                    </a:lnTo>
                    <a:lnTo>
                      <a:pt x="106" y="52"/>
                    </a:lnTo>
                    <a:lnTo>
                      <a:pt x="110" y="48"/>
                    </a:lnTo>
                    <a:lnTo>
                      <a:pt x="113" y="47"/>
                    </a:lnTo>
                    <a:lnTo>
                      <a:pt x="117" y="46"/>
                    </a:lnTo>
                    <a:lnTo>
                      <a:pt x="118" y="45"/>
                    </a:lnTo>
                    <a:lnTo>
                      <a:pt x="120" y="41"/>
                    </a:lnTo>
                    <a:lnTo>
                      <a:pt x="121" y="40"/>
                    </a:lnTo>
                    <a:lnTo>
                      <a:pt x="124" y="39"/>
                    </a:lnTo>
                    <a:lnTo>
                      <a:pt x="127" y="38"/>
                    </a:lnTo>
                    <a:lnTo>
                      <a:pt x="128" y="36"/>
                    </a:lnTo>
                    <a:lnTo>
                      <a:pt x="128" y="35"/>
                    </a:lnTo>
                    <a:lnTo>
                      <a:pt x="125" y="34"/>
                    </a:lnTo>
                    <a:lnTo>
                      <a:pt x="120" y="34"/>
                    </a:lnTo>
                    <a:lnTo>
                      <a:pt x="119" y="33"/>
                    </a:lnTo>
                    <a:lnTo>
                      <a:pt x="119" y="30"/>
                    </a:lnTo>
                    <a:lnTo>
                      <a:pt x="117" y="21"/>
                    </a:lnTo>
                    <a:lnTo>
                      <a:pt x="115" y="18"/>
                    </a:lnTo>
                    <a:lnTo>
                      <a:pt x="112" y="14"/>
                    </a:lnTo>
                    <a:lnTo>
                      <a:pt x="112" y="13"/>
                    </a:lnTo>
                    <a:lnTo>
                      <a:pt x="113" y="13"/>
                    </a:lnTo>
                    <a:lnTo>
                      <a:pt x="115" y="13"/>
                    </a:lnTo>
                    <a:lnTo>
                      <a:pt x="120" y="16"/>
                    </a:lnTo>
                    <a:lnTo>
                      <a:pt x="122" y="16"/>
                    </a:lnTo>
                    <a:lnTo>
                      <a:pt x="128" y="16"/>
                    </a:lnTo>
                    <a:lnTo>
                      <a:pt x="129" y="17"/>
                    </a:lnTo>
                    <a:lnTo>
                      <a:pt x="133" y="20"/>
                    </a:lnTo>
                    <a:lnTo>
                      <a:pt x="135" y="20"/>
                    </a:lnTo>
                    <a:lnTo>
                      <a:pt x="136" y="14"/>
                    </a:lnTo>
                    <a:lnTo>
                      <a:pt x="138" y="13"/>
                    </a:lnTo>
                    <a:lnTo>
                      <a:pt x="140" y="13"/>
                    </a:lnTo>
                    <a:lnTo>
                      <a:pt x="143" y="13"/>
                    </a:lnTo>
                    <a:lnTo>
                      <a:pt x="147" y="12"/>
                    </a:lnTo>
                    <a:lnTo>
                      <a:pt x="157" y="7"/>
                    </a:lnTo>
                    <a:lnTo>
                      <a:pt x="160" y="5"/>
                    </a:lnTo>
                    <a:lnTo>
                      <a:pt x="161" y="3"/>
                    </a:lnTo>
                    <a:lnTo>
                      <a:pt x="160" y="2"/>
                    </a:lnTo>
                    <a:lnTo>
                      <a:pt x="163" y="1"/>
                    </a:lnTo>
                    <a:lnTo>
                      <a:pt x="164" y="0"/>
                    </a:lnTo>
                    <a:lnTo>
                      <a:pt x="167" y="1"/>
                    </a:lnTo>
                    <a:lnTo>
                      <a:pt x="168" y="2"/>
                    </a:lnTo>
                    <a:lnTo>
                      <a:pt x="169" y="3"/>
                    </a:lnTo>
                    <a:lnTo>
                      <a:pt x="166" y="9"/>
                    </a:lnTo>
                    <a:lnTo>
                      <a:pt x="168" y="9"/>
                    </a:lnTo>
                    <a:lnTo>
                      <a:pt x="171" y="9"/>
                    </a:lnTo>
                    <a:lnTo>
                      <a:pt x="173" y="15"/>
                    </a:lnTo>
                    <a:lnTo>
                      <a:pt x="172" y="17"/>
                    </a:lnTo>
                    <a:lnTo>
                      <a:pt x="169" y="24"/>
                    </a:lnTo>
                    <a:lnTo>
                      <a:pt x="168" y="30"/>
                    </a:lnTo>
                    <a:lnTo>
                      <a:pt x="169" y="32"/>
                    </a:lnTo>
                    <a:lnTo>
                      <a:pt x="170" y="34"/>
                    </a:lnTo>
                    <a:lnTo>
                      <a:pt x="171" y="36"/>
                    </a:lnTo>
                    <a:lnTo>
                      <a:pt x="171" y="38"/>
                    </a:lnTo>
                    <a:lnTo>
                      <a:pt x="171" y="40"/>
                    </a:lnTo>
                    <a:lnTo>
                      <a:pt x="172" y="42"/>
                    </a:lnTo>
                    <a:lnTo>
                      <a:pt x="178" y="47"/>
                    </a:lnTo>
                    <a:lnTo>
                      <a:pt x="181" y="49"/>
                    </a:lnTo>
                    <a:lnTo>
                      <a:pt x="185" y="48"/>
                    </a:lnTo>
                    <a:lnTo>
                      <a:pt x="189" y="46"/>
                    </a:lnTo>
                    <a:lnTo>
                      <a:pt x="191" y="44"/>
                    </a:lnTo>
                    <a:lnTo>
                      <a:pt x="196" y="42"/>
                    </a:lnTo>
                    <a:lnTo>
                      <a:pt x="201" y="40"/>
                    </a:lnTo>
                    <a:lnTo>
                      <a:pt x="207" y="40"/>
                    </a:lnTo>
                    <a:lnTo>
                      <a:pt x="209" y="40"/>
                    </a:lnTo>
                    <a:lnTo>
                      <a:pt x="215" y="42"/>
                    </a:lnTo>
                    <a:lnTo>
                      <a:pt x="218" y="42"/>
                    </a:lnTo>
                    <a:lnTo>
                      <a:pt x="214" y="36"/>
                    </a:lnTo>
                    <a:lnTo>
                      <a:pt x="215" y="35"/>
                    </a:lnTo>
                    <a:lnTo>
                      <a:pt x="216" y="34"/>
                    </a:lnTo>
                    <a:lnTo>
                      <a:pt x="220" y="34"/>
                    </a:lnTo>
                    <a:lnTo>
                      <a:pt x="222" y="35"/>
                    </a:lnTo>
                    <a:lnTo>
                      <a:pt x="224" y="35"/>
                    </a:lnTo>
                    <a:lnTo>
                      <a:pt x="227" y="33"/>
                    </a:lnTo>
                    <a:lnTo>
                      <a:pt x="229" y="33"/>
                    </a:lnTo>
                    <a:lnTo>
                      <a:pt x="235" y="35"/>
                    </a:lnTo>
                    <a:lnTo>
                      <a:pt x="238" y="38"/>
                    </a:lnTo>
                    <a:lnTo>
                      <a:pt x="239" y="38"/>
                    </a:lnTo>
                    <a:lnTo>
                      <a:pt x="244" y="35"/>
                    </a:lnTo>
                    <a:lnTo>
                      <a:pt x="250" y="37"/>
                    </a:lnTo>
                    <a:lnTo>
                      <a:pt x="253" y="37"/>
                    </a:lnTo>
                    <a:lnTo>
                      <a:pt x="255" y="36"/>
                    </a:lnTo>
                    <a:lnTo>
                      <a:pt x="257" y="33"/>
                    </a:lnTo>
                    <a:lnTo>
                      <a:pt x="260" y="27"/>
                    </a:lnTo>
                    <a:lnTo>
                      <a:pt x="262" y="23"/>
                    </a:lnTo>
                    <a:lnTo>
                      <a:pt x="268" y="14"/>
                    </a:lnTo>
                    <a:lnTo>
                      <a:pt x="268" y="12"/>
                    </a:lnTo>
                    <a:lnTo>
                      <a:pt x="270" y="10"/>
                    </a:lnTo>
                    <a:lnTo>
                      <a:pt x="271" y="11"/>
                    </a:lnTo>
                    <a:lnTo>
                      <a:pt x="273" y="13"/>
                    </a:lnTo>
                    <a:lnTo>
                      <a:pt x="274" y="18"/>
                    </a:lnTo>
                    <a:lnTo>
                      <a:pt x="276" y="25"/>
                    </a:lnTo>
                    <a:lnTo>
                      <a:pt x="277" y="28"/>
                    </a:lnTo>
                    <a:lnTo>
                      <a:pt x="279" y="36"/>
                    </a:lnTo>
                    <a:lnTo>
                      <a:pt x="281" y="39"/>
                    </a:lnTo>
                    <a:lnTo>
                      <a:pt x="282" y="41"/>
                    </a:lnTo>
                    <a:lnTo>
                      <a:pt x="288" y="42"/>
                    </a:lnTo>
                    <a:lnTo>
                      <a:pt x="289" y="44"/>
                    </a:lnTo>
                    <a:lnTo>
                      <a:pt x="289" y="47"/>
                    </a:lnTo>
                    <a:lnTo>
                      <a:pt x="289" y="48"/>
                    </a:lnTo>
                    <a:lnTo>
                      <a:pt x="286" y="50"/>
                    </a:lnTo>
                    <a:lnTo>
                      <a:pt x="281" y="58"/>
                    </a:lnTo>
                    <a:lnTo>
                      <a:pt x="280" y="59"/>
                    </a:lnTo>
                    <a:lnTo>
                      <a:pt x="277" y="61"/>
                    </a:lnTo>
                    <a:lnTo>
                      <a:pt x="275" y="63"/>
                    </a:lnTo>
                    <a:lnTo>
                      <a:pt x="273" y="63"/>
                    </a:lnTo>
                    <a:lnTo>
                      <a:pt x="269" y="68"/>
                    </a:lnTo>
                    <a:lnTo>
                      <a:pt x="266" y="73"/>
                    </a:lnTo>
                    <a:lnTo>
                      <a:pt x="264" y="78"/>
                    </a:lnTo>
                    <a:lnTo>
                      <a:pt x="262" y="81"/>
                    </a:lnTo>
                    <a:lnTo>
                      <a:pt x="263" y="81"/>
                    </a:lnTo>
                    <a:lnTo>
                      <a:pt x="266" y="81"/>
                    </a:lnTo>
                    <a:lnTo>
                      <a:pt x="269" y="80"/>
                    </a:lnTo>
                    <a:lnTo>
                      <a:pt x="275" y="76"/>
                    </a:lnTo>
                    <a:lnTo>
                      <a:pt x="276" y="76"/>
                    </a:lnTo>
                    <a:lnTo>
                      <a:pt x="277" y="81"/>
                    </a:lnTo>
                    <a:lnTo>
                      <a:pt x="280" y="85"/>
                    </a:lnTo>
                    <a:lnTo>
                      <a:pt x="281" y="86"/>
                    </a:lnTo>
                    <a:lnTo>
                      <a:pt x="283" y="86"/>
                    </a:lnTo>
                    <a:lnTo>
                      <a:pt x="289" y="86"/>
                    </a:lnTo>
                    <a:lnTo>
                      <a:pt x="292" y="86"/>
                    </a:lnTo>
                    <a:lnTo>
                      <a:pt x="296" y="84"/>
                    </a:lnTo>
                    <a:lnTo>
                      <a:pt x="294" y="88"/>
                    </a:lnTo>
                    <a:lnTo>
                      <a:pt x="294" y="91"/>
                    </a:lnTo>
                    <a:lnTo>
                      <a:pt x="297" y="88"/>
                    </a:lnTo>
                    <a:lnTo>
                      <a:pt x="304" y="82"/>
                    </a:lnTo>
                    <a:lnTo>
                      <a:pt x="305" y="82"/>
                    </a:lnTo>
                    <a:lnTo>
                      <a:pt x="307" y="79"/>
                    </a:lnTo>
                    <a:lnTo>
                      <a:pt x="310" y="74"/>
                    </a:lnTo>
                    <a:lnTo>
                      <a:pt x="311" y="72"/>
                    </a:lnTo>
                    <a:lnTo>
                      <a:pt x="312" y="72"/>
                    </a:lnTo>
                    <a:lnTo>
                      <a:pt x="318" y="72"/>
                    </a:lnTo>
                    <a:lnTo>
                      <a:pt x="320" y="71"/>
                    </a:lnTo>
                    <a:lnTo>
                      <a:pt x="321" y="71"/>
                    </a:lnTo>
                    <a:lnTo>
                      <a:pt x="325" y="74"/>
                    </a:lnTo>
                    <a:lnTo>
                      <a:pt x="328" y="75"/>
                    </a:lnTo>
                    <a:lnTo>
                      <a:pt x="330" y="75"/>
                    </a:lnTo>
                    <a:lnTo>
                      <a:pt x="334" y="76"/>
                    </a:lnTo>
                    <a:lnTo>
                      <a:pt x="340" y="79"/>
                    </a:lnTo>
                    <a:lnTo>
                      <a:pt x="342" y="80"/>
                    </a:lnTo>
                    <a:lnTo>
                      <a:pt x="343" y="84"/>
                    </a:lnTo>
                    <a:lnTo>
                      <a:pt x="343" y="84"/>
                    </a:lnTo>
                    <a:lnTo>
                      <a:pt x="344" y="84"/>
                    </a:lnTo>
                    <a:lnTo>
                      <a:pt x="347" y="82"/>
                    </a:lnTo>
                    <a:lnTo>
                      <a:pt x="348" y="82"/>
                    </a:lnTo>
                    <a:lnTo>
                      <a:pt x="350" y="83"/>
                    </a:lnTo>
                    <a:lnTo>
                      <a:pt x="353" y="88"/>
                    </a:lnTo>
                    <a:lnTo>
                      <a:pt x="354" y="90"/>
                    </a:lnTo>
                    <a:lnTo>
                      <a:pt x="353" y="91"/>
                    </a:lnTo>
                    <a:lnTo>
                      <a:pt x="352" y="93"/>
                    </a:lnTo>
                    <a:lnTo>
                      <a:pt x="351" y="96"/>
                    </a:lnTo>
                    <a:lnTo>
                      <a:pt x="351" y="98"/>
                    </a:lnTo>
                    <a:lnTo>
                      <a:pt x="352" y="100"/>
                    </a:lnTo>
                    <a:lnTo>
                      <a:pt x="357" y="96"/>
                    </a:lnTo>
                    <a:lnTo>
                      <a:pt x="359" y="95"/>
                    </a:lnTo>
                    <a:lnTo>
                      <a:pt x="362" y="94"/>
                    </a:lnTo>
                    <a:lnTo>
                      <a:pt x="368" y="92"/>
                    </a:lnTo>
                    <a:lnTo>
                      <a:pt x="369" y="92"/>
                    </a:lnTo>
                    <a:lnTo>
                      <a:pt x="371" y="92"/>
                    </a:lnTo>
                    <a:lnTo>
                      <a:pt x="375" y="94"/>
                    </a:lnTo>
                    <a:lnTo>
                      <a:pt x="380" y="96"/>
                    </a:lnTo>
                    <a:lnTo>
                      <a:pt x="382" y="97"/>
                    </a:lnTo>
                    <a:lnTo>
                      <a:pt x="389" y="98"/>
                    </a:lnTo>
                    <a:lnTo>
                      <a:pt x="395" y="98"/>
                    </a:lnTo>
                    <a:lnTo>
                      <a:pt x="397" y="98"/>
                    </a:lnTo>
                    <a:lnTo>
                      <a:pt x="400" y="98"/>
                    </a:lnTo>
                    <a:lnTo>
                      <a:pt x="403" y="97"/>
                    </a:lnTo>
                    <a:lnTo>
                      <a:pt x="405" y="97"/>
                    </a:lnTo>
                    <a:lnTo>
                      <a:pt x="411" y="99"/>
                    </a:lnTo>
                    <a:lnTo>
                      <a:pt x="415" y="101"/>
                    </a:lnTo>
                    <a:lnTo>
                      <a:pt x="419" y="104"/>
                    </a:lnTo>
                    <a:lnTo>
                      <a:pt x="422" y="106"/>
                    </a:lnTo>
                    <a:lnTo>
                      <a:pt x="431" y="114"/>
                    </a:lnTo>
                    <a:lnTo>
                      <a:pt x="435" y="117"/>
                    </a:lnTo>
                    <a:lnTo>
                      <a:pt x="439" y="120"/>
                    </a:lnTo>
                    <a:lnTo>
                      <a:pt x="442" y="122"/>
                    </a:lnTo>
                    <a:lnTo>
                      <a:pt x="444" y="123"/>
                    </a:lnTo>
                    <a:lnTo>
                      <a:pt x="448" y="124"/>
                    </a:lnTo>
                    <a:lnTo>
                      <a:pt x="455" y="125"/>
                    </a:lnTo>
                    <a:lnTo>
                      <a:pt x="460" y="125"/>
                    </a:lnTo>
                    <a:lnTo>
                      <a:pt x="462" y="126"/>
                    </a:lnTo>
                    <a:lnTo>
                      <a:pt x="464" y="129"/>
                    </a:lnTo>
                    <a:lnTo>
                      <a:pt x="464" y="132"/>
                    </a:lnTo>
                    <a:lnTo>
                      <a:pt x="468" y="143"/>
                    </a:lnTo>
                    <a:lnTo>
                      <a:pt x="469" y="149"/>
                    </a:lnTo>
                    <a:lnTo>
                      <a:pt x="469" y="154"/>
                    </a:lnTo>
                    <a:lnTo>
                      <a:pt x="469" y="157"/>
                    </a:lnTo>
                    <a:lnTo>
                      <a:pt x="468" y="162"/>
                    </a:lnTo>
                    <a:lnTo>
                      <a:pt x="467" y="167"/>
                    </a:lnTo>
                    <a:lnTo>
                      <a:pt x="464" y="174"/>
                    </a:lnTo>
                    <a:lnTo>
                      <a:pt x="461" y="179"/>
                    </a:lnTo>
                    <a:lnTo>
                      <a:pt x="453" y="185"/>
                    </a:lnTo>
                    <a:lnTo>
                      <a:pt x="446" y="193"/>
                    </a:lnTo>
                    <a:lnTo>
                      <a:pt x="444" y="194"/>
                    </a:lnTo>
                    <a:lnTo>
                      <a:pt x="442" y="194"/>
                    </a:lnTo>
                    <a:lnTo>
                      <a:pt x="440" y="197"/>
                    </a:lnTo>
                    <a:lnTo>
                      <a:pt x="439" y="200"/>
                    </a:lnTo>
                    <a:lnTo>
                      <a:pt x="439" y="202"/>
                    </a:lnTo>
                    <a:lnTo>
                      <a:pt x="436" y="207"/>
                    </a:lnTo>
                    <a:lnTo>
                      <a:pt x="433" y="213"/>
                    </a:lnTo>
                    <a:lnTo>
                      <a:pt x="429" y="219"/>
                    </a:lnTo>
                    <a:lnTo>
                      <a:pt x="427" y="220"/>
                    </a:lnTo>
                    <a:lnTo>
                      <a:pt x="426" y="220"/>
                    </a:lnTo>
                    <a:lnTo>
                      <a:pt x="426" y="218"/>
                    </a:lnTo>
                    <a:lnTo>
                      <a:pt x="424" y="216"/>
                    </a:lnTo>
                    <a:lnTo>
                      <a:pt x="422" y="216"/>
                    </a:lnTo>
                    <a:lnTo>
                      <a:pt x="422" y="220"/>
                    </a:lnTo>
                    <a:lnTo>
                      <a:pt x="419" y="229"/>
                    </a:lnTo>
                    <a:lnTo>
                      <a:pt x="419" y="233"/>
                    </a:lnTo>
                    <a:lnTo>
                      <a:pt x="418" y="237"/>
                    </a:lnTo>
                    <a:lnTo>
                      <a:pt x="420" y="252"/>
                    </a:lnTo>
                    <a:lnTo>
                      <a:pt x="420" y="258"/>
                    </a:lnTo>
                    <a:lnTo>
                      <a:pt x="417" y="272"/>
                    </a:lnTo>
                    <a:lnTo>
                      <a:pt x="417" y="276"/>
                    </a:lnTo>
                    <a:lnTo>
                      <a:pt x="418" y="279"/>
                    </a:lnTo>
                    <a:lnTo>
                      <a:pt x="418" y="280"/>
                    </a:lnTo>
                    <a:lnTo>
                      <a:pt x="414" y="283"/>
                    </a:lnTo>
                    <a:lnTo>
                      <a:pt x="412" y="285"/>
                    </a:lnTo>
                    <a:lnTo>
                      <a:pt x="411" y="290"/>
                    </a:lnTo>
                    <a:lnTo>
                      <a:pt x="410" y="292"/>
                    </a:lnTo>
                    <a:lnTo>
                      <a:pt x="412" y="301"/>
                    </a:lnTo>
                    <a:lnTo>
                      <a:pt x="411" y="303"/>
                    </a:lnTo>
                    <a:lnTo>
                      <a:pt x="410" y="304"/>
                    </a:lnTo>
                    <a:lnTo>
                      <a:pt x="406" y="308"/>
                    </a:lnTo>
                    <a:lnTo>
                      <a:pt x="402" y="317"/>
                    </a:lnTo>
                    <a:lnTo>
                      <a:pt x="397" y="325"/>
                    </a:lnTo>
                    <a:lnTo>
                      <a:pt x="396" y="328"/>
                    </a:lnTo>
                    <a:lnTo>
                      <a:pt x="395" y="330"/>
                    </a:lnTo>
                    <a:lnTo>
                      <a:pt x="396" y="335"/>
                    </a:lnTo>
                    <a:lnTo>
                      <a:pt x="390" y="337"/>
                    </a:lnTo>
                    <a:lnTo>
                      <a:pt x="387" y="339"/>
                    </a:lnTo>
                    <a:lnTo>
                      <a:pt x="385" y="341"/>
                    </a:lnTo>
                    <a:lnTo>
                      <a:pt x="384" y="344"/>
                    </a:lnTo>
                    <a:lnTo>
                      <a:pt x="384" y="346"/>
                    </a:lnTo>
                    <a:lnTo>
                      <a:pt x="382" y="347"/>
                    </a:lnTo>
                    <a:lnTo>
                      <a:pt x="377" y="347"/>
                    </a:lnTo>
                    <a:lnTo>
                      <a:pt x="372" y="348"/>
                    </a:lnTo>
                    <a:lnTo>
                      <a:pt x="369" y="348"/>
                    </a:lnTo>
                    <a:lnTo>
                      <a:pt x="364" y="347"/>
                    </a:lnTo>
                    <a:lnTo>
                      <a:pt x="362" y="347"/>
                    </a:lnTo>
                    <a:lnTo>
                      <a:pt x="357" y="347"/>
                    </a:lnTo>
                    <a:lnTo>
                      <a:pt x="353" y="347"/>
                    </a:lnTo>
                    <a:lnTo>
                      <a:pt x="352" y="351"/>
                    </a:lnTo>
                    <a:lnTo>
                      <a:pt x="350" y="351"/>
                    </a:lnTo>
                    <a:lnTo>
                      <a:pt x="346" y="353"/>
                    </a:lnTo>
                    <a:lnTo>
                      <a:pt x="343" y="356"/>
                    </a:lnTo>
                    <a:lnTo>
                      <a:pt x="342" y="358"/>
                    </a:lnTo>
                    <a:lnTo>
                      <a:pt x="338" y="357"/>
                    </a:lnTo>
                    <a:lnTo>
                      <a:pt x="336" y="357"/>
                    </a:lnTo>
                    <a:lnTo>
                      <a:pt x="333" y="358"/>
                    </a:lnTo>
                    <a:lnTo>
                      <a:pt x="323" y="366"/>
                    </a:lnTo>
                    <a:lnTo>
                      <a:pt x="320" y="368"/>
                    </a:lnTo>
                    <a:lnTo>
                      <a:pt x="316" y="370"/>
                    </a:lnTo>
                    <a:lnTo>
                      <a:pt x="313" y="373"/>
                    </a:lnTo>
                    <a:lnTo>
                      <a:pt x="310" y="377"/>
                    </a:lnTo>
                    <a:lnTo>
                      <a:pt x="307" y="379"/>
                    </a:lnTo>
                    <a:lnTo>
                      <a:pt x="304" y="379"/>
                    </a:lnTo>
                    <a:lnTo>
                      <a:pt x="303" y="379"/>
                    </a:lnTo>
                    <a:lnTo>
                      <a:pt x="303" y="380"/>
                    </a:lnTo>
                    <a:lnTo>
                      <a:pt x="305" y="382"/>
                    </a:lnTo>
                    <a:lnTo>
                      <a:pt x="305" y="385"/>
                    </a:lnTo>
                    <a:lnTo>
                      <a:pt x="305" y="388"/>
                    </a:lnTo>
                    <a:lnTo>
                      <a:pt x="304" y="390"/>
                    </a:lnTo>
                    <a:lnTo>
                      <a:pt x="303" y="391"/>
                    </a:lnTo>
                    <a:lnTo>
                      <a:pt x="302" y="392"/>
                    </a:lnTo>
                    <a:lnTo>
                      <a:pt x="304" y="396"/>
                    </a:lnTo>
                    <a:lnTo>
                      <a:pt x="304" y="403"/>
                    </a:lnTo>
                    <a:lnTo>
                      <a:pt x="305" y="409"/>
                    </a:lnTo>
                    <a:lnTo>
                      <a:pt x="304" y="411"/>
                    </a:lnTo>
                    <a:lnTo>
                      <a:pt x="304" y="415"/>
                    </a:lnTo>
                    <a:lnTo>
                      <a:pt x="303" y="419"/>
                    </a:lnTo>
                    <a:lnTo>
                      <a:pt x="300" y="423"/>
                    </a:lnTo>
                    <a:lnTo>
                      <a:pt x="297" y="426"/>
                    </a:lnTo>
                    <a:lnTo>
                      <a:pt x="293" y="429"/>
                    </a:lnTo>
                    <a:lnTo>
                      <a:pt x="288" y="436"/>
                    </a:lnTo>
                    <a:lnTo>
                      <a:pt x="287" y="438"/>
                    </a:lnTo>
                    <a:lnTo>
                      <a:pt x="284" y="446"/>
                    </a:lnTo>
                    <a:lnTo>
                      <a:pt x="282" y="451"/>
                    </a:lnTo>
                    <a:lnTo>
                      <a:pt x="278" y="458"/>
                    </a:lnTo>
                    <a:lnTo>
                      <a:pt x="274" y="462"/>
                    </a:lnTo>
                    <a:lnTo>
                      <a:pt x="270" y="467"/>
                    </a:lnTo>
                    <a:lnTo>
                      <a:pt x="271" y="462"/>
                    </a:lnTo>
                    <a:lnTo>
                      <a:pt x="274" y="458"/>
                    </a:lnTo>
                    <a:lnTo>
                      <a:pt x="277" y="454"/>
                    </a:lnTo>
                    <a:lnTo>
                      <a:pt x="280" y="447"/>
                    </a:lnTo>
                    <a:lnTo>
                      <a:pt x="280" y="445"/>
                    </a:lnTo>
                    <a:lnTo>
                      <a:pt x="278" y="446"/>
                    </a:lnTo>
                    <a:lnTo>
                      <a:pt x="276" y="446"/>
                    </a:lnTo>
                    <a:lnTo>
                      <a:pt x="272" y="445"/>
                    </a:lnTo>
                    <a:lnTo>
                      <a:pt x="272" y="446"/>
                    </a:lnTo>
                    <a:lnTo>
                      <a:pt x="272" y="448"/>
                    </a:lnTo>
                    <a:lnTo>
                      <a:pt x="270" y="455"/>
                    </a:lnTo>
                    <a:lnTo>
                      <a:pt x="268" y="458"/>
                    </a:lnTo>
                    <a:lnTo>
                      <a:pt x="265" y="461"/>
                    </a:lnTo>
                    <a:lnTo>
                      <a:pt x="263" y="463"/>
                    </a:lnTo>
                    <a:lnTo>
                      <a:pt x="262" y="466"/>
                    </a:lnTo>
                    <a:lnTo>
                      <a:pt x="262" y="468"/>
                    </a:lnTo>
                    <a:lnTo>
                      <a:pt x="259" y="479"/>
                    </a:lnTo>
                    <a:lnTo>
                      <a:pt x="257" y="484"/>
                    </a:lnTo>
                    <a:lnTo>
                      <a:pt x="252" y="490"/>
                    </a:lnTo>
                    <a:lnTo>
                      <a:pt x="247" y="496"/>
                    </a:lnTo>
                    <a:lnTo>
                      <a:pt x="246" y="494"/>
                    </a:lnTo>
                    <a:lnTo>
                      <a:pt x="245" y="489"/>
                    </a:lnTo>
                    <a:lnTo>
                      <a:pt x="245" y="488"/>
                    </a:lnTo>
                    <a:lnTo>
                      <a:pt x="249" y="483"/>
                    </a:lnTo>
                    <a:lnTo>
                      <a:pt x="249" y="481"/>
                    </a:lnTo>
                    <a:lnTo>
                      <a:pt x="247" y="479"/>
                    </a:lnTo>
                    <a:lnTo>
                      <a:pt x="246" y="478"/>
                    </a:lnTo>
                    <a:lnTo>
                      <a:pt x="245" y="477"/>
                    </a:lnTo>
                    <a:lnTo>
                      <a:pt x="241" y="470"/>
                    </a:lnTo>
                    <a:lnTo>
                      <a:pt x="238" y="467"/>
                    </a:lnTo>
                    <a:lnTo>
                      <a:pt x="233" y="463"/>
                    </a:lnTo>
                    <a:lnTo>
                      <a:pt x="230" y="462"/>
                    </a:lnTo>
                    <a:lnTo>
                      <a:pt x="226" y="461"/>
                    </a:lnTo>
                    <a:lnTo>
                      <a:pt x="224" y="457"/>
                    </a:lnTo>
                    <a:lnTo>
                      <a:pt x="222" y="455"/>
                    </a:lnTo>
                    <a:lnTo>
                      <a:pt x="218" y="458"/>
                    </a:lnTo>
                    <a:lnTo>
                      <a:pt x="217" y="458"/>
                    </a:lnTo>
                    <a:lnTo>
                      <a:pt x="215" y="455"/>
                    </a:lnTo>
                    <a:lnTo>
                      <a:pt x="212" y="450"/>
                    </a:lnTo>
                    <a:lnTo>
                      <a:pt x="210" y="447"/>
                    </a:lnTo>
                    <a:lnTo>
                      <a:pt x="208" y="445"/>
                    </a:lnTo>
                    <a:lnTo>
                      <a:pt x="206" y="445"/>
                    </a:lnTo>
                    <a:lnTo>
                      <a:pt x="205" y="445"/>
                    </a:lnTo>
                    <a:lnTo>
                      <a:pt x="199" y="447"/>
                    </a:lnTo>
                    <a:lnTo>
                      <a:pt x="196" y="447"/>
                    </a:lnTo>
                    <a:lnTo>
                      <a:pt x="197" y="445"/>
                    </a:lnTo>
                    <a:lnTo>
                      <a:pt x="202" y="440"/>
                    </a:lnTo>
                    <a:lnTo>
                      <a:pt x="212" y="428"/>
                    </a:lnTo>
                    <a:lnTo>
                      <a:pt x="219" y="420"/>
                    </a:lnTo>
                    <a:lnTo>
                      <a:pt x="228" y="411"/>
                    </a:lnTo>
                    <a:lnTo>
                      <a:pt x="230" y="410"/>
                    </a:lnTo>
                    <a:lnTo>
                      <a:pt x="240" y="405"/>
                    </a:lnTo>
                    <a:lnTo>
                      <a:pt x="243" y="403"/>
                    </a:lnTo>
                    <a:lnTo>
                      <a:pt x="243" y="400"/>
                    </a:lnTo>
                    <a:lnTo>
                      <a:pt x="244" y="390"/>
                    </a:lnTo>
                    <a:lnTo>
                      <a:pt x="241" y="383"/>
                    </a:lnTo>
                    <a:lnTo>
                      <a:pt x="240" y="382"/>
                    </a:lnTo>
                    <a:lnTo>
                      <a:pt x="238" y="382"/>
                    </a:lnTo>
                    <a:lnTo>
                      <a:pt x="232" y="383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11" name="Freeform 611"/>
              <p:cNvSpPr>
                <a:spLocks/>
              </p:cNvSpPr>
              <p:nvPr/>
            </p:nvSpPr>
            <p:spPr bwMode="auto">
              <a:xfrm>
                <a:off x="2544" y="3051"/>
                <a:ext cx="27" cy="18"/>
              </a:xfrm>
              <a:custGeom>
                <a:avLst/>
                <a:gdLst/>
                <a:ahLst/>
                <a:cxnLst>
                  <a:cxn ang="0">
                    <a:pos x="5" y="18"/>
                  </a:cxn>
                  <a:cxn ang="0">
                    <a:pos x="2" y="18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0" y="12"/>
                  </a:cxn>
                  <a:cxn ang="0">
                    <a:pos x="0" y="8"/>
                  </a:cxn>
                  <a:cxn ang="0">
                    <a:pos x="0" y="6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5" y="0"/>
                  </a:cxn>
                  <a:cxn ang="0">
                    <a:pos x="10" y="0"/>
                  </a:cxn>
                  <a:cxn ang="0">
                    <a:pos x="15" y="1"/>
                  </a:cxn>
                  <a:cxn ang="0">
                    <a:pos x="18" y="0"/>
                  </a:cxn>
                  <a:cxn ang="0">
                    <a:pos x="20" y="0"/>
                  </a:cxn>
                  <a:cxn ang="0">
                    <a:pos x="22" y="1"/>
                  </a:cxn>
                  <a:cxn ang="0">
                    <a:pos x="25" y="1"/>
                  </a:cxn>
                  <a:cxn ang="0">
                    <a:pos x="27" y="2"/>
                  </a:cxn>
                  <a:cxn ang="0">
                    <a:pos x="25" y="5"/>
                  </a:cxn>
                  <a:cxn ang="0">
                    <a:pos x="24" y="10"/>
                  </a:cxn>
                  <a:cxn ang="0">
                    <a:pos x="22" y="13"/>
                  </a:cxn>
                  <a:cxn ang="0">
                    <a:pos x="21" y="15"/>
                  </a:cxn>
                  <a:cxn ang="0">
                    <a:pos x="18" y="16"/>
                  </a:cxn>
                  <a:cxn ang="0">
                    <a:pos x="15" y="17"/>
                  </a:cxn>
                  <a:cxn ang="0">
                    <a:pos x="12" y="17"/>
                  </a:cxn>
                  <a:cxn ang="0">
                    <a:pos x="8" y="17"/>
                  </a:cxn>
                  <a:cxn ang="0">
                    <a:pos x="5" y="18"/>
                  </a:cxn>
                </a:cxnLst>
                <a:rect l="0" t="0" r="r" b="b"/>
                <a:pathLst>
                  <a:path w="27" h="18">
                    <a:moveTo>
                      <a:pt x="5" y="18"/>
                    </a:moveTo>
                    <a:lnTo>
                      <a:pt x="2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5" y="1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1"/>
                    </a:lnTo>
                    <a:lnTo>
                      <a:pt x="25" y="1"/>
                    </a:lnTo>
                    <a:lnTo>
                      <a:pt x="27" y="2"/>
                    </a:lnTo>
                    <a:lnTo>
                      <a:pt x="25" y="5"/>
                    </a:lnTo>
                    <a:lnTo>
                      <a:pt x="24" y="10"/>
                    </a:lnTo>
                    <a:lnTo>
                      <a:pt x="22" y="13"/>
                    </a:lnTo>
                    <a:lnTo>
                      <a:pt x="21" y="15"/>
                    </a:lnTo>
                    <a:lnTo>
                      <a:pt x="18" y="16"/>
                    </a:lnTo>
                    <a:lnTo>
                      <a:pt x="15" y="17"/>
                    </a:lnTo>
                    <a:lnTo>
                      <a:pt x="12" y="17"/>
                    </a:lnTo>
                    <a:lnTo>
                      <a:pt x="8" y="17"/>
                    </a:lnTo>
                    <a:lnTo>
                      <a:pt x="5" y="18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12" name="Freeform 612"/>
              <p:cNvSpPr>
                <a:spLocks/>
              </p:cNvSpPr>
              <p:nvPr/>
            </p:nvSpPr>
            <p:spPr bwMode="auto">
              <a:xfrm>
                <a:off x="2972" y="2895"/>
                <a:ext cx="91" cy="68"/>
              </a:xfrm>
              <a:custGeom>
                <a:avLst/>
                <a:gdLst/>
                <a:ahLst/>
                <a:cxnLst>
                  <a:cxn ang="0">
                    <a:pos x="84" y="33"/>
                  </a:cxn>
                  <a:cxn ang="0">
                    <a:pos x="84" y="39"/>
                  </a:cxn>
                  <a:cxn ang="0">
                    <a:pos x="88" y="43"/>
                  </a:cxn>
                  <a:cxn ang="0">
                    <a:pos x="86" y="46"/>
                  </a:cxn>
                  <a:cxn ang="0">
                    <a:pos x="91" y="51"/>
                  </a:cxn>
                  <a:cxn ang="0">
                    <a:pos x="90" y="53"/>
                  </a:cxn>
                  <a:cxn ang="0">
                    <a:pos x="86" y="52"/>
                  </a:cxn>
                  <a:cxn ang="0">
                    <a:pos x="83" y="53"/>
                  </a:cxn>
                  <a:cxn ang="0">
                    <a:pos x="85" y="57"/>
                  </a:cxn>
                  <a:cxn ang="0">
                    <a:pos x="85" y="60"/>
                  </a:cxn>
                  <a:cxn ang="0">
                    <a:pos x="81" y="64"/>
                  </a:cxn>
                  <a:cxn ang="0">
                    <a:pos x="77" y="62"/>
                  </a:cxn>
                  <a:cxn ang="0">
                    <a:pos x="73" y="68"/>
                  </a:cxn>
                  <a:cxn ang="0">
                    <a:pos x="69" y="66"/>
                  </a:cxn>
                  <a:cxn ang="0">
                    <a:pos x="68" y="62"/>
                  </a:cxn>
                  <a:cxn ang="0">
                    <a:pos x="66" y="54"/>
                  </a:cxn>
                  <a:cxn ang="0">
                    <a:pos x="64" y="52"/>
                  </a:cxn>
                  <a:cxn ang="0">
                    <a:pos x="59" y="53"/>
                  </a:cxn>
                  <a:cxn ang="0">
                    <a:pos x="56" y="56"/>
                  </a:cxn>
                  <a:cxn ang="0">
                    <a:pos x="54" y="45"/>
                  </a:cxn>
                  <a:cxn ang="0">
                    <a:pos x="50" y="37"/>
                  </a:cxn>
                  <a:cxn ang="0">
                    <a:pos x="45" y="34"/>
                  </a:cxn>
                  <a:cxn ang="0">
                    <a:pos x="37" y="34"/>
                  </a:cxn>
                  <a:cxn ang="0">
                    <a:pos x="32" y="35"/>
                  </a:cxn>
                  <a:cxn ang="0">
                    <a:pos x="23" y="47"/>
                  </a:cxn>
                  <a:cxn ang="0">
                    <a:pos x="21" y="41"/>
                  </a:cxn>
                  <a:cxn ang="0">
                    <a:pos x="16" y="34"/>
                  </a:cxn>
                  <a:cxn ang="0">
                    <a:pos x="7" y="28"/>
                  </a:cxn>
                  <a:cxn ang="0">
                    <a:pos x="6" y="25"/>
                  </a:cxn>
                  <a:cxn ang="0">
                    <a:pos x="3" y="23"/>
                  </a:cxn>
                  <a:cxn ang="0">
                    <a:pos x="0" y="21"/>
                  </a:cxn>
                  <a:cxn ang="0">
                    <a:pos x="0" y="19"/>
                  </a:cxn>
                  <a:cxn ang="0">
                    <a:pos x="6" y="13"/>
                  </a:cxn>
                  <a:cxn ang="0">
                    <a:pos x="11" y="12"/>
                  </a:cxn>
                  <a:cxn ang="0">
                    <a:pos x="15" y="11"/>
                  </a:cxn>
                  <a:cxn ang="0">
                    <a:pos x="16" y="5"/>
                  </a:cxn>
                  <a:cxn ang="0">
                    <a:pos x="23" y="1"/>
                  </a:cxn>
                  <a:cxn ang="0">
                    <a:pos x="30" y="4"/>
                  </a:cxn>
                  <a:cxn ang="0">
                    <a:pos x="38" y="4"/>
                  </a:cxn>
                  <a:cxn ang="0">
                    <a:pos x="44" y="3"/>
                  </a:cxn>
                  <a:cxn ang="0">
                    <a:pos x="45" y="4"/>
                  </a:cxn>
                  <a:cxn ang="0">
                    <a:pos x="53" y="10"/>
                  </a:cxn>
                  <a:cxn ang="0">
                    <a:pos x="57" y="6"/>
                  </a:cxn>
                  <a:cxn ang="0">
                    <a:pos x="61" y="7"/>
                  </a:cxn>
                  <a:cxn ang="0">
                    <a:pos x="66" y="7"/>
                  </a:cxn>
                  <a:cxn ang="0">
                    <a:pos x="71" y="3"/>
                  </a:cxn>
                  <a:cxn ang="0">
                    <a:pos x="74" y="4"/>
                  </a:cxn>
                  <a:cxn ang="0">
                    <a:pos x="76" y="11"/>
                  </a:cxn>
                  <a:cxn ang="0">
                    <a:pos x="80" y="16"/>
                  </a:cxn>
                  <a:cxn ang="0">
                    <a:pos x="83" y="26"/>
                  </a:cxn>
                </a:cxnLst>
                <a:rect l="0" t="0" r="r" b="b"/>
                <a:pathLst>
                  <a:path w="91" h="68">
                    <a:moveTo>
                      <a:pt x="86" y="31"/>
                    </a:moveTo>
                    <a:lnTo>
                      <a:pt x="84" y="33"/>
                    </a:lnTo>
                    <a:lnTo>
                      <a:pt x="82" y="37"/>
                    </a:lnTo>
                    <a:lnTo>
                      <a:pt x="84" y="39"/>
                    </a:lnTo>
                    <a:lnTo>
                      <a:pt x="87" y="41"/>
                    </a:lnTo>
                    <a:lnTo>
                      <a:pt x="88" y="43"/>
                    </a:lnTo>
                    <a:lnTo>
                      <a:pt x="88" y="44"/>
                    </a:lnTo>
                    <a:lnTo>
                      <a:pt x="86" y="46"/>
                    </a:lnTo>
                    <a:lnTo>
                      <a:pt x="88" y="48"/>
                    </a:lnTo>
                    <a:lnTo>
                      <a:pt x="91" y="51"/>
                    </a:lnTo>
                    <a:lnTo>
                      <a:pt x="91" y="53"/>
                    </a:lnTo>
                    <a:lnTo>
                      <a:pt x="90" y="53"/>
                    </a:lnTo>
                    <a:lnTo>
                      <a:pt x="89" y="53"/>
                    </a:lnTo>
                    <a:lnTo>
                      <a:pt x="86" y="52"/>
                    </a:lnTo>
                    <a:lnTo>
                      <a:pt x="84" y="52"/>
                    </a:lnTo>
                    <a:lnTo>
                      <a:pt x="83" y="53"/>
                    </a:lnTo>
                    <a:lnTo>
                      <a:pt x="83" y="54"/>
                    </a:lnTo>
                    <a:lnTo>
                      <a:pt x="85" y="57"/>
                    </a:lnTo>
                    <a:lnTo>
                      <a:pt x="86" y="58"/>
                    </a:lnTo>
                    <a:lnTo>
                      <a:pt x="85" y="60"/>
                    </a:lnTo>
                    <a:lnTo>
                      <a:pt x="81" y="63"/>
                    </a:lnTo>
                    <a:lnTo>
                      <a:pt x="81" y="64"/>
                    </a:lnTo>
                    <a:lnTo>
                      <a:pt x="79" y="63"/>
                    </a:lnTo>
                    <a:lnTo>
                      <a:pt x="77" y="62"/>
                    </a:lnTo>
                    <a:lnTo>
                      <a:pt x="77" y="63"/>
                    </a:lnTo>
                    <a:lnTo>
                      <a:pt x="73" y="68"/>
                    </a:lnTo>
                    <a:lnTo>
                      <a:pt x="71" y="67"/>
                    </a:lnTo>
                    <a:lnTo>
                      <a:pt x="69" y="66"/>
                    </a:lnTo>
                    <a:lnTo>
                      <a:pt x="67" y="64"/>
                    </a:lnTo>
                    <a:lnTo>
                      <a:pt x="68" y="62"/>
                    </a:lnTo>
                    <a:lnTo>
                      <a:pt x="68" y="59"/>
                    </a:lnTo>
                    <a:lnTo>
                      <a:pt x="66" y="54"/>
                    </a:lnTo>
                    <a:lnTo>
                      <a:pt x="66" y="52"/>
                    </a:lnTo>
                    <a:lnTo>
                      <a:pt x="64" y="52"/>
                    </a:lnTo>
                    <a:lnTo>
                      <a:pt x="61" y="52"/>
                    </a:lnTo>
                    <a:lnTo>
                      <a:pt x="59" y="53"/>
                    </a:lnTo>
                    <a:lnTo>
                      <a:pt x="57" y="54"/>
                    </a:lnTo>
                    <a:lnTo>
                      <a:pt x="56" y="56"/>
                    </a:lnTo>
                    <a:lnTo>
                      <a:pt x="55" y="52"/>
                    </a:lnTo>
                    <a:lnTo>
                      <a:pt x="54" y="45"/>
                    </a:lnTo>
                    <a:lnTo>
                      <a:pt x="53" y="41"/>
                    </a:lnTo>
                    <a:lnTo>
                      <a:pt x="50" y="37"/>
                    </a:lnTo>
                    <a:lnTo>
                      <a:pt x="48" y="35"/>
                    </a:lnTo>
                    <a:lnTo>
                      <a:pt x="45" y="34"/>
                    </a:lnTo>
                    <a:lnTo>
                      <a:pt x="43" y="34"/>
                    </a:lnTo>
                    <a:lnTo>
                      <a:pt x="37" y="34"/>
                    </a:lnTo>
                    <a:lnTo>
                      <a:pt x="33" y="34"/>
                    </a:lnTo>
                    <a:lnTo>
                      <a:pt x="32" y="35"/>
                    </a:lnTo>
                    <a:lnTo>
                      <a:pt x="29" y="40"/>
                    </a:lnTo>
                    <a:lnTo>
                      <a:pt x="23" y="47"/>
                    </a:lnTo>
                    <a:lnTo>
                      <a:pt x="23" y="44"/>
                    </a:lnTo>
                    <a:lnTo>
                      <a:pt x="21" y="41"/>
                    </a:lnTo>
                    <a:lnTo>
                      <a:pt x="17" y="37"/>
                    </a:lnTo>
                    <a:lnTo>
                      <a:pt x="16" y="34"/>
                    </a:lnTo>
                    <a:lnTo>
                      <a:pt x="12" y="32"/>
                    </a:lnTo>
                    <a:lnTo>
                      <a:pt x="7" y="28"/>
                    </a:lnTo>
                    <a:lnTo>
                      <a:pt x="5" y="27"/>
                    </a:lnTo>
                    <a:lnTo>
                      <a:pt x="6" y="25"/>
                    </a:lnTo>
                    <a:lnTo>
                      <a:pt x="6" y="23"/>
                    </a:lnTo>
                    <a:lnTo>
                      <a:pt x="3" y="23"/>
                    </a:lnTo>
                    <a:lnTo>
                      <a:pt x="1" y="22"/>
                    </a:lnTo>
                    <a:lnTo>
                      <a:pt x="0" y="21"/>
                    </a:lnTo>
                    <a:lnTo>
                      <a:pt x="1" y="20"/>
                    </a:lnTo>
                    <a:lnTo>
                      <a:pt x="0" y="19"/>
                    </a:lnTo>
                    <a:lnTo>
                      <a:pt x="2" y="17"/>
                    </a:lnTo>
                    <a:lnTo>
                      <a:pt x="6" y="13"/>
                    </a:lnTo>
                    <a:lnTo>
                      <a:pt x="9" y="12"/>
                    </a:lnTo>
                    <a:lnTo>
                      <a:pt x="11" y="12"/>
                    </a:lnTo>
                    <a:lnTo>
                      <a:pt x="13" y="12"/>
                    </a:lnTo>
                    <a:lnTo>
                      <a:pt x="15" y="11"/>
                    </a:lnTo>
                    <a:lnTo>
                      <a:pt x="16" y="9"/>
                    </a:lnTo>
                    <a:lnTo>
                      <a:pt x="16" y="5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2"/>
                    </a:lnTo>
                    <a:lnTo>
                      <a:pt x="30" y="4"/>
                    </a:lnTo>
                    <a:lnTo>
                      <a:pt x="34" y="4"/>
                    </a:lnTo>
                    <a:lnTo>
                      <a:pt x="38" y="4"/>
                    </a:lnTo>
                    <a:lnTo>
                      <a:pt x="43" y="3"/>
                    </a:lnTo>
                    <a:lnTo>
                      <a:pt x="44" y="3"/>
                    </a:lnTo>
                    <a:lnTo>
                      <a:pt x="44" y="3"/>
                    </a:lnTo>
                    <a:lnTo>
                      <a:pt x="45" y="4"/>
                    </a:lnTo>
                    <a:lnTo>
                      <a:pt x="50" y="8"/>
                    </a:lnTo>
                    <a:lnTo>
                      <a:pt x="53" y="10"/>
                    </a:lnTo>
                    <a:lnTo>
                      <a:pt x="54" y="8"/>
                    </a:lnTo>
                    <a:lnTo>
                      <a:pt x="57" y="6"/>
                    </a:lnTo>
                    <a:lnTo>
                      <a:pt x="59" y="6"/>
                    </a:lnTo>
                    <a:lnTo>
                      <a:pt x="61" y="7"/>
                    </a:lnTo>
                    <a:lnTo>
                      <a:pt x="64" y="8"/>
                    </a:lnTo>
                    <a:lnTo>
                      <a:pt x="66" y="7"/>
                    </a:lnTo>
                    <a:lnTo>
                      <a:pt x="68" y="5"/>
                    </a:lnTo>
                    <a:lnTo>
                      <a:pt x="71" y="3"/>
                    </a:lnTo>
                    <a:lnTo>
                      <a:pt x="73" y="3"/>
                    </a:lnTo>
                    <a:lnTo>
                      <a:pt x="74" y="4"/>
                    </a:lnTo>
                    <a:lnTo>
                      <a:pt x="74" y="6"/>
                    </a:lnTo>
                    <a:lnTo>
                      <a:pt x="76" y="11"/>
                    </a:lnTo>
                    <a:lnTo>
                      <a:pt x="77" y="13"/>
                    </a:lnTo>
                    <a:lnTo>
                      <a:pt x="80" y="16"/>
                    </a:lnTo>
                    <a:lnTo>
                      <a:pt x="82" y="20"/>
                    </a:lnTo>
                    <a:lnTo>
                      <a:pt x="83" y="26"/>
                    </a:lnTo>
                    <a:lnTo>
                      <a:pt x="86" y="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13" name="Freeform 613"/>
              <p:cNvSpPr>
                <a:spLocks/>
              </p:cNvSpPr>
              <p:nvPr/>
            </p:nvSpPr>
            <p:spPr bwMode="auto">
              <a:xfrm>
                <a:off x="2972" y="2895"/>
                <a:ext cx="91" cy="68"/>
              </a:xfrm>
              <a:custGeom>
                <a:avLst/>
                <a:gdLst/>
                <a:ahLst/>
                <a:cxnLst>
                  <a:cxn ang="0">
                    <a:pos x="84" y="33"/>
                  </a:cxn>
                  <a:cxn ang="0">
                    <a:pos x="84" y="39"/>
                  </a:cxn>
                  <a:cxn ang="0">
                    <a:pos x="88" y="43"/>
                  </a:cxn>
                  <a:cxn ang="0">
                    <a:pos x="86" y="46"/>
                  </a:cxn>
                  <a:cxn ang="0">
                    <a:pos x="91" y="51"/>
                  </a:cxn>
                  <a:cxn ang="0">
                    <a:pos x="90" y="53"/>
                  </a:cxn>
                  <a:cxn ang="0">
                    <a:pos x="86" y="52"/>
                  </a:cxn>
                  <a:cxn ang="0">
                    <a:pos x="83" y="53"/>
                  </a:cxn>
                  <a:cxn ang="0">
                    <a:pos x="85" y="57"/>
                  </a:cxn>
                  <a:cxn ang="0">
                    <a:pos x="85" y="60"/>
                  </a:cxn>
                  <a:cxn ang="0">
                    <a:pos x="81" y="64"/>
                  </a:cxn>
                  <a:cxn ang="0">
                    <a:pos x="77" y="62"/>
                  </a:cxn>
                  <a:cxn ang="0">
                    <a:pos x="73" y="68"/>
                  </a:cxn>
                  <a:cxn ang="0">
                    <a:pos x="69" y="66"/>
                  </a:cxn>
                  <a:cxn ang="0">
                    <a:pos x="68" y="62"/>
                  </a:cxn>
                  <a:cxn ang="0">
                    <a:pos x="66" y="54"/>
                  </a:cxn>
                  <a:cxn ang="0">
                    <a:pos x="64" y="52"/>
                  </a:cxn>
                  <a:cxn ang="0">
                    <a:pos x="59" y="53"/>
                  </a:cxn>
                  <a:cxn ang="0">
                    <a:pos x="56" y="56"/>
                  </a:cxn>
                  <a:cxn ang="0">
                    <a:pos x="54" y="45"/>
                  </a:cxn>
                  <a:cxn ang="0">
                    <a:pos x="50" y="37"/>
                  </a:cxn>
                  <a:cxn ang="0">
                    <a:pos x="45" y="34"/>
                  </a:cxn>
                  <a:cxn ang="0">
                    <a:pos x="37" y="34"/>
                  </a:cxn>
                  <a:cxn ang="0">
                    <a:pos x="32" y="35"/>
                  </a:cxn>
                  <a:cxn ang="0">
                    <a:pos x="23" y="47"/>
                  </a:cxn>
                  <a:cxn ang="0">
                    <a:pos x="21" y="41"/>
                  </a:cxn>
                  <a:cxn ang="0">
                    <a:pos x="16" y="34"/>
                  </a:cxn>
                  <a:cxn ang="0">
                    <a:pos x="7" y="28"/>
                  </a:cxn>
                  <a:cxn ang="0">
                    <a:pos x="6" y="25"/>
                  </a:cxn>
                  <a:cxn ang="0">
                    <a:pos x="3" y="23"/>
                  </a:cxn>
                  <a:cxn ang="0">
                    <a:pos x="0" y="21"/>
                  </a:cxn>
                  <a:cxn ang="0">
                    <a:pos x="0" y="19"/>
                  </a:cxn>
                  <a:cxn ang="0">
                    <a:pos x="6" y="13"/>
                  </a:cxn>
                  <a:cxn ang="0">
                    <a:pos x="11" y="12"/>
                  </a:cxn>
                  <a:cxn ang="0">
                    <a:pos x="15" y="11"/>
                  </a:cxn>
                  <a:cxn ang="0">
                    <a:pos x="16" y="5"/>
                  </a:cxn>
                  <a:cxn ang="0">
                    <a:pos x="23" y="1"/>
                  </a:cxn>
                  <a:cxn ang="0">
                    <a:pos x="30" y="4"/>
                  </a:cxn>
                  <a:cxn ang="0">
                    <a:pos x="38" y="4"/>
                  </a:cxn>
                  <a:cxn ang="0">
                    <a:pos x="44" y="3"/>
                  </a:cxn>
                  <a:cxn ang="0">
                    <a:pos x="45" y="4"/>
                  </a:cxn>
                  <a:cxn ang="0">
                    <a:pos x="53" y="10"/>
                  </a:cxn>
                  <a:cxn ang="0">
                    <a:pos x="57" y="6"/>
                  </a:cxn>
                  <a:cxn ang="0">
                    <a:pos x="61" y="7"/>
                  </a:cxn>
                  <a:cxn ang="0">
                    <a:pos x="66" y="7"/>
                  </a:cxn>
                  <a:cxn ang="0">
                    <a:pos x="71" y="3"/>
                  </a:cxn>
                  <a:cxn ang="0">
                    <a:pos x="74" y="4"/>
                  </a:cxn>
                  <a:cxn ang="0">
                    <a:pos x="76" y="11"/>
                  </a:cxn>
                  <a:cxn ang="0">
                    <a:pos x="80" y="16"/>
                  </a:cxn>
                  <a:cxn ang="0">
                    <a:pos x="83" y="26"/>
                  </a:cxn>
                </a:cxnLst>
                <a:rect l="0" t="0" r="r" b="b"/>
                <a:pathLst>
                  <a:path w="91" h="68">
                    <a:moveTo>
                      <a:pt x="86" y="31"/>
                    </a:moveTo>
                    <a:lnTo>
                      <a:pt x="84" y="33"/>
                    </a:lnTo>
                    <a:lnTo>
                      <a:pt x="82" y="37"/>
                    </a:lnTo>
                    <a:lnTo>
                      <a:pt x="84" y="39"/>
                    </a:lnTo>
                    <a:lnTo>
                      <a:pt x="87" y="41"/>
                    </a:lnTo>
                    <a:lnTo>
                      <a:pt x="88" y="43"/>
                    </a:lnTo>
                    <a:lnTo>
                      <a:pt x="88" y="44"/>
                    </a:lnTo>
                    <a:lnTo>
                      <a:pt x="86" y="46"/>
                    </a:lnTo>
                    <a:lnTo>
                      <a:pt x="88" y="48"/>
                    </a:lnTo>
                    <a:lnTo>
                      <a:pt x="91" y="51"/>
                    </a:lnTo>
                    <a:lnTo>
                      <a:pt x="91" y="53"/>
                    </a:lnTo>
                    <a:lnTo>
                      <a:pt x="90" y="53"/>
                    </a:lnTo>
                    <a:lnTo>
                      <a:pt x="89" y="53"/>
                    </a:lnTo>
                    <a:lnTo>
                      <a:pt x="86" y="52"/>
                    </a:lnTo>
                    <a:lnTo>
                      <a:pt x="84" y="52"/>
                    </a:lnTo>
                    <a:lnTo>
                      <a:pt x="83" y="53"/>
                    </a:lnTo>
                    <a:lnTo>
                      <a:pt x="83" y="54"/>
                    </a:lnTo>
                    <a:lnTo>
                      <a:pt x="85" y="57"/>
                    </a:lnTo>
                    <a:lnTo>
                      <a:pt x="86" y="58"/>
                    </a:lnTo>
                    <a:lnTo>
                      <a:pt x="85" y="60"/>
                    </a:lnTo>
                    <a:lnTo>
                      <a:pt x="81" y="63"/>
                    </a:lnTo>
                    <a:lnTo>
                      <a:pt x="81" y="64"/>
                    </a:lnTo>
                    <a:lnTo>
                      <a:pt x="79" y="63"/>
                    </a:lnTo>
                    <a:lnTo>
                      <a:pt x="77" y="62"/>
                    </a:lnTo>
                    <a:lnTo>
                      <a:pt x="77" y="63"/>
                    </a:lnTo>
                    <a:lnTo>
                      <a:pt x="73" y="68"/>
                    </a:lnTo>
                    <a:lnTo>
                      <a:pt x="71" y="67"/>
                    </a:lnTo>
                    <a:lnTo>
                      <a:pt x="69" y="66"/>
                    </a:lnTo>
                    <a:lnTo>
                      <a:pt x="67" y="64"/>
                    </a:lnTo>
                    <a:lnTo>
                      <a:pt x="68" y="62"/>
                    </a:lnTo>
                    <a:lnTo>
                      <a:pt x="68" y="59"/>
                    </a:lnTo>
                    <a:lnTo>
                      <a:pt x="66" y="54"/>
                    </a:lnTo>
                    <a:lnTo>
                      <a:pt x="66" y="52"/>
                    </a:lnTo>
                    <a:lnTo>
                      <a:pt x="64" y="52"/>
                    </a:lnTo>
                    <a:lnTo>
                      <a:pt x="61" y="52"/>
                    </a:lnTo>
                    <a:lnTo>
                      <a:pt x="59" y="53"/>
                    </a:lnTo>
                    <a:lnTo>
                      <a:pt x="57" y="54"/>
                    </a:lnTo>
                    <a:lnTo>
                      <a:pt x="56" y="56"/>
                    </a:lnTo>
                    <a:lnTo>
                      <a:pt x="55" y="52"/>
                    </a:lnTo>
                    <a:lnTo>
                      <a:pt x="54" y="45"/>
                    </a:lnTo>
                    <a:lnTo>
                      <a:pt x="53" y="41"/>
                    </a:lnTo>
                    <a:lnTo>
                      <a:pt x="50" y="37"/>
                    </a:lnTo>
                    <a:lnTo>
                      <a:pt x="48" y="35"/>
                    </a:lnTo>
                    <a:lnTo>
                      <a:pt x="45" y="34"/>
                    </a:lnTo>
                    <a:lnTo>
                      <a:pt x="43" y="34"/>
                    </a:lnTo>
                    <a:lnTo>
                      <a:pt x="37" y="34"/>
                    </a:lnTo>
                    <a:lnTo>
                      <a:pt x="33" y="34"/>
                    </a:lnTo>
                    <a:lnTo>
                      <a:pt x="32" y="35"/>
                    </a:lnTo>
                    <a:lnTo>
                      <a:pt x="29" y="40"/>
                    </a:lnTo>
                    <a:lnTo>
                      <a:pt x="23" y="47"/>
                    </a:lnTo>
                    <a:lnTo>
                      <a:pt x="23" y="44"/>
                    </a:lnTo>
                    <a:lnTo>
                      <a:pt x="21" y="41"/>
                    </a:lnTo>
                    <a:lnTo>
                      <a:pt x="17" y="37"/>
                    </a:lnTo>
                    <a:lnTo>
                      <a:pt x="16" y="34"/>
                    </a:lnTo>
                    <a:lnTo>
                      <a:pt x="12" y="32"/>
                    </a:lnTo>
                    <a:lnTo>
                      <a:pt x="7" y="28"/>
                    </a:lnTo>
                    <a:lnTo>
                      <a:pt x="5" y="27"/>
                    </a:lnTo>
                    <a:lnTo>
                      <a:pt x="6" y="25"/>
                    </a:lnTo>
                    <a:lnTo>
                      <a:pt x="6" y="23"/>
                    </a:lnTo>
                    <a:lnTo>
                      <a:pt x="3" y="23"/>
                    </a:lnTo>
                    <a:lnTo>
                      <a:pt x="1" y="22"/>
                    </a:lnTo>
                    <a:lnTo>
                      <a:pt x="0" y="21"/>
                    </a:lnTo>
                    <a:lnTo>
                      <a:pt x="1" y="20"/>
                    </a:lnTo>
                    <a:lnTo>
                      <a:pt x="0" y="19"/>
                    </a:lnTo>
                    <a:lnTo>
                      <a:pt x="2" y="17"/>
                    </a:lnTo>
                    <a:lnTo>
                      <a:pt x="6" y="13"/>
                    </a:lnTo>
                    <a:lnTo>
                      <a:pt x="9" y="12"/>
                    </a:lnTo>
                    <a:lnTo>
                      <a:pt x="11" y="12"/>
                    </a:lnTo>
                    <a:lnTo>
                      <a:pt x="13" y="12"/>
                    </a:lnTo>
                    <a:lnTo>
                      <a:pt x="15" y="11"/>
                    </a:lnTo>
                    <a:lnTo>
                      <a:pt x="16" y="9"/>
                    </a:lnTo>
                    <a:lnTo>
                      <a:pt x="16" y="5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2"/>
                    </a:lnTo>
                    <a:lnTo>
                      <a:pt x="30" y="4"/>
                    </a:lnTo>
                    <a:lnTo>
                      <a:pt x="34" y="4"/>
                    </a:lnTo>
                    <a:lnTo>
                      <a:pt x="38" y="4"/>
                    </a:lnTo>
                    <a:lnTo>
                      <a:pt x="43" y="3"/>
                    </a:lnTo>
                    <a:lnTo>
                      <a:pt x="44" y="3"/>
                    </a:lnTo>
                    <a:lnTo>
                      <a:pt x="44" y="3"/>
                    </a:lnTo>
                    <a:lnTo>
                      <a:pt x="45" y="4"/>
                    </a:lnTo>
                    <a:lnTo>
                      <a:pt x="50" y="8"/>
                    </a:lnTo>
                    <a:lnTo>
                      <a:pt x="53" y="10"/>
                    </a:lnTo>
                    <a:lnTo>
                      <a:pt x="54" y="8"/>
                    </a:lnTo>
                    <a:lnTo>
                      <a:pt x="57" y="6"/>
                    </a:lnTo>
                    <a:lnTo>
                      <a:pt x="59" y="6"/>
                    </a:lnTo>
                    <a:lnTo>
                      <a:pt x="61" y="7"/>
                    </a:lnTo>
                    <a:lnTo>
                      <a:pt x="64" y="8"/>
                    </a:lnTo>
                    <a:lnTo>
                      <a:pt x="66" y="7"/>
                    </a:lnTo>
                    <a:lnTo>
                      <a:pt x="68" y="5"/>
                    </a:lnTo>
                    <a:lnTo>
                      <a:pt x="71" y="3"/>
                    </a:lnTo>
                    <a:lnTo>
                      <a:pt x="73" y="3"/>
                    </a:lnTo>
                    <a:lnTo>
                      <a:pt x="74" y="4"/>
                    </a:lnTo>
                    <a:lnTo>
                      <a:pt x="74" y="6"/>
                    </a:lnTo>
                    <a:lnTo>
                      <a:pt x="76" y="11"/>
                    </a:lnTo>
                    <a:lnTo>
                      <a:pt x="77" y="13"/>
                    </a:lnTo>
                    <a:lnTo>
                      <a:pt x="80" y="16"/>
                    </a:lnTo>
                    <a:lnTo>
                      <a:pt x="82" y="20"/>
                    </a:lnTo>
                    <a:lnTo>
                      <a:pt x="83" y="26"/>
                    </a:lnTo>
                    <a:lnTo>
                      <a:pt x="86" y="3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14" name="Freeform 614"/>
              <p:cNvSpPr>
                <a:spLocks/>
              </p:cNvSpPr>
              <p:nvPr/>
            </p:nvSpPr>
            <p:spPr bwMode="auto">
              <a:xfrm>
                <a:off x="3007" y="2738"/>
                <a:ext cx="197" cy="189"/>
              </a:xfrm>
              <a:custGeom>
                <a:avLst/>
                <a:gdLst/>
                <a:ahLst/>
                <a:cxnLst>
                  <a:cxn ang="0">
                    <a:pos x="93" y="3"/>
                  </a:cxn>
                  <a:cxn ang="0">
                    <a:pos x="126" y="28"/>
                  </a:cxn>
                  <a:cxn ang="0">
                    <a:pos x="146" y="42"/>
                  </a:cxn>
                  <a:cxn ang="0">
                    <a:pos x="160" y="54"/>
                  </a:cxn>
                  <a:cxn ang="0">
                    <a:pos x="168" y="63"/>
                  </a:cxn>
                  <a:cxn ang="0">
                    <a:pos x="175" y="64"/>
                  </a:cxn>
                  <a:cxn ang="0">
                    <a:pos x="183" y="66"/>
                  </a:cxn>
                  <a:cxn ang="0">
                    <a:pos x="184" y="75"/>
                  </a:cxn>
                  <a:cxn ang="0">
                    <a:pos x="197" y="82"/>
                  </a:cxn>
                  <a:cxn ang="0">
                    <a:pos x="197" y="105"/>
                  </a:cxn>
                  <a:cxn ang="0">
                    <a:pos x="190" y="121"/>
                  </a:cxn>
                  <a:cxn ang="0">
                    <a:pos x="174" y="124"/>
                  </a:cxn>
                  <a:cxn ang="0">
                    <a:pos x="159" y="128"/>
                  </a:cxn>
                  <a:cxn ang="0">
                    <a:pos x="149" y="128"/>
                  </a:cxn>
                  <a:cxn ang="0">
                    <a:pos x="140" y="126"/>
                  </a:cxn>
                  <a:cxn ang="0">
                    <a:pos x="126" y="133"/>
                  </a:cxn>
                  <a:cxn ang="0">
                    <a:pos x="121" y="139"/>
                  </a:cxn>
                  <a:cxn ang="0">
                    <a:pos x="115" y="137"/>
                  </a:cxn>
                  <a:cxn ang="0">
                    <a:pos x="107" y="149"/>
                  </a:cxn>
                  <a:cxn ang="0">
                    <a:pos x="101" y="149"/>
                  </a:cxn>
                  <a:cxn ang="0">
                    <a:pos x="95" y="150"/>
                  </a:cxn>
                  <a:cxn ang="0">
                    <a:pos x="90" y="164"/>
                  </a:cxn>
                  <a:cxn ang="0">
                    <a:pos x="83" y="167"/>
                  </a:cxn>
                  <a:cxn ang="0">
                    <a:pos x="82" y="177"/>
                  </a:cxn>
                  <a:cxn ang="0">
                    <a:pos x="80" y="185"/>
                  </a:cxn>
                  <a:cxn ang="0">
                    <a:pos x="75" y="188"/>
                  </a:cxn>
                  <a:cxn ang="0">
                    <a:pos x="72" y="185"/>
                  </a:cxn>
                  <a:cxn ang="0">
                    <a:pos x="70" y="182"/>
                  </a:cxn>
                  <a:cxn ang="0">
                    <a:pos x="63" y="188"/>
                  </a:cxn>
                  <a:cxn ang="0">
                    <a:pos x="56" y="185"/>
                  </a:cxn>
                  <a:cxn ang="0">
                    <a:pos x="48" y="183"/>
                  </a:cxn>
                  <a:cxn ang="0">
                    <a:pos x="42" y="170"/>
                  </a:cxn>
                  <a:cxn ang="0">
                    <a:pos x="39" y="161"/>
                  </a:cxn>
                  <a:cxn ang="0">
                    <a:pos x="33" y="162"/>
                  </a:cxn>
                  <a:cxn ang="0">
                    <a:pos x="26" y="164"/>
                  </a:cxn>
                  <a:cxn ang="0">
                    <a:pos x="19" y="165"/>
                  </a:cxn>
                  <a:cxn ang="0">
                    <a:pos x="10" y="161"/>
                  </a:cxn>
                  <a:cxn ang="0">
                    <a:pos x="9" y="160"/>
                  </a:cxn>
                  <a:cxn ang="0">
                    <a:pos x="7" y="150"/>
                  </a:cxn>
                  <a:cxn ang="0">
                    <a:pos x="2" y="144"/>
                  </a:cxn>
                  <a:cxn ang="0">
                    <a:pos x="0" y="132"/>
                  </a:cxn>
                  <a:cxn ang="0">
                    <a:pos x="5" y="125"/>
                  </a:cxn>
                  <a:cxn ang="0">
                    <a:pos x="9" y="120"/>
                  </a:cxn>
                  <a:cxn ang="0">
                    <a:pos x="15" y="126"/>
                  </a:cxn>
                  <a:cxn ang="0">
                    <a:pos x="18" y="124"/>
                  </a:cxn>
                  <a:cxn ang="0">
                    <a:pos x="25" y="124"/>
                  </a:cxn>
                  <a:cxn ang="0">
                    <a:pos x="34" y="122"/>
                  </a:cxn>
                  <a:cxn ang="0">
                    <a:pos x="82" y="113"/>
                  </a:cxn>
                  <a:cxn ang="0">
                    <a:pos x="76" y="87"/>
                  </a:cxn>
                  <a:cxn ang="0">
                    <a:pos x="72" y="52"/>
                  </a:cxn>
                  <a:cxn ang="0">
                    <a:pos x="85" y="1"/>
                  </a:cxn>
                </a:cxnLst>
                <a:rect l="0" t="0" r="r" b="b"/>
                <a:pathLst>
                  <a:path w="197" h="189">
                    <a:moveTo>
                      <a:pt x="88" y="0"/>
                    </a:moveTo>
                    <a:lnTo>
                      <a:pt x="88" y="0"/>
                    </a:lnTo>
                    <a:lnTo>
                      <a:pt x="93" y="3"/>
                    </a:lnTo>
                    <a:lnTo>
                      <a:pt x="104" y="11"/>
                    </a:lnTo>
                    <a:lnTo>
                      <a:pt x="108" y="15"/>
                    </a:lnTo>
                    <a:lnTo>
                      <a:pt x="126" y="28"/>
                    </a:lnTo>
                    <a:lnTo>
                      <a:pt x="137" y="35"/>
                    </a:lnTo>
                    <a:lnTo>
                      <a:pt x="144" y="40"/>
                    </a:lnTo>
                    <a:lnTo>
                      <a:pt x="146" y="42"/>
                    </a:lnTo>
                    <a:lnTo>
                      <a:pt x="159" y="50"/>
                    </a:lnTo>
                    <a:lnTo>
                      <a:pt x="160" y="52"/>
                    </a:lnTo>
                    <a:lnTo>
                      <a:pt x="160" y="54"/>
                    </a:lnTo>
                    <a:lnTo>
                      <a:pt x="160" y="55"/>
                    </a:lnTo>
                    <a:lnTo>
                      <a:pt x="162" y="57"/>
                    </a:lnTo>
                    <a:lnTo>
                      <a:pt x="168" y="63"/>
                    </a:lnTo>
                    <a:lnTo>
                      <a:pt x="170" y="63"/>
                    </a:lnTo>
                    <a:lnTo>
                      <a:pt x="172" y="61"/>
                    </a:lnTo>
                    <a:lnTo>
                      <a:pt x="175" y="64"/>
                    </a:lnTo>
                    <a:lnTo>
                      <a:pt x="177" y="65"/>
                    </a:lnTo>
                    <a:lnTo>
                      <a:pt x="181" y="65"/>
                    </a:lnTo>
                    <a:lnTo>
                      <a:pt x="183" y="66"/>
                    </a:lnTo>
                    <a:lnTo>
                      <a:pt x="184" y="68"/>
                    </a:lnTo>
                    <a:lnTo>
                      <a:pt x="185" y="71"/>
                    </a:lnTo>
                    <a:lnTo>
                      <a:pt x="184" y="75"/>
                    </a:lnTo>
                    <a:lnTo>
                      <a:pt x="185" y="78"/>
                    </a:lnTo>
                    <a:lnTo>
                      <a:pt x="197" y="76"/>
                    </a:lnTo>
                    <a:lnTo>
                      <a:pt x="197" y="82"/>
                    </a:lnTo>
                    <a:lnTo>
                      <a:pt x="197" y="94"/>
                    </a:lnTo>
                    <a:lnTo>
                      <a:pt x="197" y="100"/>
                    </a:lnTo>
                    <a:lnTo>
                      <a:pt x="197" y="105"/>
                    </a:lnTo>
                    <a:lnTo>
                      <a:pt x="196" y="110"/>
                    </a:lnTo>
                    <a:lnTo>
                      <a:pt x="194" y="117"/>
                    </a:lnTo>
                    <a:lnTo>
                      <a:pt x="190" y="121"/>
                    </a:lnTo>
                    <a:lnTo>
                      <a:pt x="189" y="123"/>
                    </a:lnTo>
                    <a:lnTo>
                      <a:pt x="187" y="124"/>
                    </a:lnTo>
                    <a:lnTo>
                      <a:pt x="174" y="124"/>
                    </a:lnTo>
                    <a:lnTo>
                      <a:pt x="164" y="125"/>
                    </a:lnTo>
                    <a:lnTo>
                      <a:pt x="163" y="125"/>
                    </a:lnTo>
                    <a:lnTo>
                      <a:pt x="159" y="128"/>
                    </a:lnTo>
                    <a:lnTo>
                      <a:pt x="156" y="129"/>
                    </a:lnTo>
                    <a:lnTo>
                      <a:pt x="153" y="129"/>
                    </a:lnTo>
                    <a:lnTo>
                      <a:pt x="149" y="128"/>
                    </a:lnTo>
                    <a:lnTo>
                      <a:pt x="144" y="127"/>
                    </a:lnTo>
                    <a:lnTo>
                      <a:pt x="142" y="127"/>
                    </a:lnTo>
                    <a:lnTo>
                      <a:pt x="140" y="126"/>
                    </a:lnTo>
                    <a:lnTo>
                      <a:pt x="138" y="127"/>
                    </a:lnTo>
                    <a:lnTo>
                      <a:pt x="131" y="131"/>
                    </a:lnTo>
                    <a:lnTo>
                      <a:pt x="126" y="133"/>
                    </a:lnTo>
                    <a:lnTo>
                      <a:pt x="124" y="135"/>
                    </a:lnTo>
                    <a:lnTo>
                      <a:pt x="123" y="139"/>
                    </a:lnTo>
                    <a:lnTo>
                      <a:pt x="121" y="139"/>
                    </a:lnTo>
                    <a:lnTo>
                      <a:pt x="119" y="138"/>
                    </a:lnTo>
                    <a:lnTo>
                      <a:pt x="117" y="137"/>
                    </a:lnTo>
                    <a:lnTo>
                      <a:pt x="115" y="137"/>
                    </a:lnTo>
                    <a:lnTo>
                      <a:pt x="112" y="141"/>
                    </a:lnTo>
                    <a:lnTo>
                      <a:pt x="109" y="145"/>
                    </a:lnTo>
                    <a:lnTo>
                      <a:pt x="107" y="149"/>
                    </a:lnTo>
                    <a:lnTo>
                      <a:pt x="106" y="150"/>
                    </a:lnTo>
                    <a:lnTo>
                      <a:pt x="104" y="151"/>
                    </a:lnTo>
                    <a:lnTo>
                      <a:pt x="101" y="149"/>
                    </a:lnTo>
                    <a:lnTo>
                      <a:pt x="99" y="147"/>
                    </a:lnTo>
                    <a:lnTo>
                      <a:pt x="98" y="148"/>
                    </a:lnTo>
                    <a:lnTo>
                      <a:pt x="95" y="150"/>
                    </a:lnTo>
                    <a:lnTo>
                      <a:pt x="94" y="157"/>
                    </a:lnTo>
                    <a:lnTo>
                      <a:pt x="92" y="162"/>
                    </a:lnTo>
                    <a:lnTo>
                      <a:pt x="90" y="164"/>
                    </a:lnTo>
                    <a:lnTo>
                      <a:pt x="87" y="166"/>
                    </a:lnTo>
                    <a:lnTo>
                      <a:pt x="85" y="167"/>
                    </a:lnTo>
                    <a:lnTo>
                      <a:pt x="83" y="167"/>
                    </a:lnTo>
                    <a:lnTo>
                      <a:pt x="83" y="168"/>
                    </a:lnTo>
                    <a:lnTo>
                      <a:pt x="83" y="172"/>
                    </a:lnTo>
                    <a:lnTo>
                      <a:pt x="82" y="177"/>
                    </a:lnTo>
                    <a:lnTo>
                      <a:pt x="81" y="182"/>
                    </a:lnTo>
                    <a:lnTo>
                      <a:pt x="80" y="184"/>
                    </a:lnTo>
                    <a:lnTo>
                      <a:pt x="80" y="185"/>
                    </a:lnTo>
                    <a:lnTo>
                      <a:pt x="79" y="185"/>
                    </a:lnTo>
                    <a:lnTo>
                      <a:pt x="78" y="186"/>
                    </a:lnTo>
                    <a:lnTo>
                      <a:pt x="75" y="188"/>
                    </a:lnTo>
                    <a:lnTo>
                      <a:pt x="73" y="188"/>
                    </a:lnTo>
                    <a:lnTo>
                      <a:pt x="72" y="187"/>
                    </a:lnTo>
                    <a:lnTo>
                      <a:pt x="72" y="185"/>
                    </a:lnTo>
                    <a:lnTo>
                      <a:pt x="72" y="183"/>
                    </a:lnTo>
                    <a:lnTo>
                      <a:pt x="71" y="182"/>
                    </a:lnTo>
                    <a:lnTo>
                      <a:pt x="70" y="182"/>
                    </a:lnTo>
                    <a:lnTo>
                      <a:pt x="68" y="182"/>
                    </a:lnTo>
                    <a:lnTo>
                      <a:pt x="65" y="185"/>
                    </a:lnTo>
                    <a:lnTo>
                      <a:pt x="63" y="188"/>
                    </a:lnTo>
                    <a:lnTo>
                      <a:pt x="61" y="189"/>
                    </a:lnTo>
                    <a:lnTo>
                      <a:pt x="59" y="186"/>
                    </a:lnTo>
                    <a:lnTo>
                      <a:pt x="56" y="185"/>
                    </a:lnTo>
                    <a:lnTo>
                      <a:pt x="54" y="185"/>
                    </a:lnTo>
                    <a:lnTo>
                      <a:pt x="51" y="188"/>
                    </a:lnTo>
                    <a:lnTo>
                      <a:pt x="48" y="183"/>
                    </a:lnTo>
                    <a:lnTo>
                      <a:pt x="47" y="177"/>
                    </a:lnTo>
                    <a:lnTo>
                      <a:pt x="45" y="173"/>
                    </a:lnTo>
                    <a:lnTo>
                      <a:pt x="42" y="170"/>
                    </a:lnTo>
                    <a:lnTo>
                      <a:pt x="41" y="168"/>
                    </a:lnTo>
                    <a:lnTo>
                      <a:pt x="39" y="163"/>
                    </a:lnTo>
                    <a:lnTo>
                      <a:pt x="39" y="161"/>
                    </a:lnTo>
                    <a:lnTo>
                      <a:pt x="38" y="160"/>
                    </a:lnTo>
                    <a:lnTo>
                      <a:pt x="36" y="160"/>
                    </a:lnTo>
                    <a:lnTo>
                      <a:pt x="33" y="162"/>
                    </a:lnTo>
                    <a:lnTo>
                      <a:pt x="31" y="164"/>
                    </a:lnTo>
                    <a:lnTo>
                      <a:pt x="29" y="165"/>
                    </a:lnTo>
                    <a:lnTo>
                      <a:pt x="26" y="164"/>
                    </a:lnTo>
                    <a:lnTo>
                      <a:pt x="24" y="163"/>
                    </a:lnTo>
                    <a:lnTo>
                      <a:pt x="22" y="163"/>
                    </a:lnTo>
                    <a:lnTo>
                      <a:pt x="19" y="165"/>
                    </a:lnTo>
                    <a:lnTo>
                      <a:pt x="18" y="167"/>
                    </a:lnTo>
                    <a:lnTo>
                      <a:pt x="15" y="165"/>
                    </a:lnTo>
                    <a:lnTo>
                      <a:pt x="10" y="161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56"/>
                    </a:lnTo>
                    <a:lnTo>
                      <a:pt x="9" y="152"/>
                    </a:lnTo>
                    <a:lnTo>
                      <a:pt x="7" y="150"/>
                    </a:lnTo>
                    <a:lnTo>
                      <a:pt x="4" y="148"/>
                    </a:lnTo>
                    <a:lnTo>
                      <a:pt x="3" y="147"/>
                    </a:lnTo>
                    <a:lnTo>
                      <a:pt x="2" y="144"/>
                    </a:lnTo>
                    <a:lnTo>
                      <a:pt x="1" y="141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3" y="130"/>
                    </a:lnTo>
                    <a:lnTo>
                      <a:pt x="5" y="129"/>
                    </a:lnTo>
                    <a:lnTo>
                      <a:pt x="5" y="125"/>
                    </a:lnTo>
                    <a:lnTo>
                      <a:pt x="6" y="122"/>
                    </a:lnTo>
                    <a:lnTo>
                      <a:pt x="7" y="121"/>
                    </a:lnTo>
                    <a:lnTo>
                      <a:pt x="9" y="120"/>
                    </a:lnTo>
                    <a:lnTo>
                      <a:pt x="11" y="121"/>
                    </a:lnTo>
                    <a:lnTo>
                      <a:pt x="14" y="126"/>
                    </a:lnTo>
                    <a:lnTo>
                      <a:pt x="15" y="126"/>
                    </a:lnTo>
                    <a:lnTo>
                      <a:pt x="18" y="127"/>
                    </a:lnTo>
                    <a:lnTo>
                      <a:pt x="18" y="125"/>
                    </a:lnTo>
                    <a:lnTo>
                      <a:pt x="18" y="124"/>
                    </a:lnTo>
                    <a:lnTo>
                      <a:pt x="18" y="123"/>
                    </a:lnTo>
                    <a:lnTo>
                      <a:pt x="21" y="123"/>
                    </a:lnTo>
                    <a:lnTo>
                      <a:pt x="25" y="124"/>
                    </a:lnTo>
                    <a:lnTo>
                      <a:pt x="28" y="124"/>
                    </a:lnTo>
                    <a:lnTo>
                      <a:pt x="30" y="124"/>
                    </a:lnTo>
                    <a:lnTo>
                      <a:pt x="34" y="122"/>
                    </a:lnTo>
                    <a:lnTo>
                      <a:pt x="45" y="122"/>
                    </a:lnTo>
                    <a:lnTo>
                      <a:pt x="80" y="122"/>
                    </a:lnTo>
                    <a:lnTo>
                      <a:pt x="82" y="113"/>
                    </a:lnTo>
                    <a:lnTo>
                      <a:pt x="78" y="108"/>
                    </a:lnTo>
                    <a:lnTo>
                      <a:pt x="77" y="100"/>
                    </a:lnTo>
                    <a:lnTo>
                      <a:pt x="76" y="87"/>
                    </a:lnTo>
                    <a:lnTo>
                      <a:pt x="74" y="71"/>
                    </a:lnTo>
                    <a:lnTo>
                      <a:pt x="73" y="61"/>
                    </a:lnTo>
                    <a:lnTo>
                      <a:pt x="72" y="52"/>
                    </a:lnTo>
                    <a:lnTo>
                      <a:pt x="68" y="6"/>
                    </a:lnTo>
                    <a:lnTo>
                      <a:pt x="67" y="1"/>
                    </a:lnTo>
                    <a:lnTo>
                      <a:pt x="85" y="1"/>
                    </a:lnTo>
                    <a:lnTo>
                      <a:pt x="8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15" name="Freeform 615"/>
              <p:cNvSpPr>
                <a:spLocks/>
              </p:cNvSpPr>
              <p:nvPr/>
            </p:nvSpPr>
            <p:spPr bwMode="auto">
              <a:xfrm>
                <a:off x="3007" y="2738"/>
                <a:ext cx="197" cy="189"/>
              </a:xfrm>
              <a:custGeom>
                <a:avLst/>
                <a:gdLst/>
                <a:ahLst/>
                <a:cxnLst>
                  <a:cxn ang="0">
                    <a:pos x="93" y="3"/>
                  </a:cxn>
                  <a:cxn ang="0">
                    <a:pos x="126" y="28"/>
                  </a:cxn>
                  <a:cxn ang="0">
                    <a:pos x="146" y="42"/>
                  </a:cxn>
                  <a:cxn ang="0">
                    <a:pos x="160" y="54"/>
                  </a:cxn>
                  <a:cxn ang="0">
                    <a:pos x="168" y="63"/>
                  </a:cxn>
                  <a:cxn ang="0">
                    <a:pos x="175" y="64"/>
                  </a:cxn>
                  <a:cxn ang="0">
                    <a:pos x="183" y="66"/>
                  </a:cxn>
                  <a:cxn ang="0">
                    <a:pos x="184" y="75"/>
                  </a:cxn>
                  <a:cxn ang="0">
                    <a:pos x="197" y="82"/>
                  </a:cxn>
                  <a:cxn ang="0">
                    <a:pos x="197" y="105"/>
                  </a:cxn>
                  <a:cxn ang="0">
                    <a:pos x="190" y="121"/>
                  </a:cxn>
                  <a:cxn ang="0">
                    <a:pos x="174" y="124"/>
                  </a:cxn>
                  <a:cxn ang="0">
                    <a:pos x="159" y="128"/>
                  </a:cxn>
                  <a:cxn ang="0">
                    <a:pos x="149" y="128"/>
                  </a:cxn>
                  <a:cxn ang="0">
                    <a:pos x="140" y="126"/>
                  </a:cxn>
                  <a:cxn ang="0">
                    <a:pos x="126" y="133"/>
                  </a:cxn>
                  <a:cxn ang="0">
                    <a:pos x="121" y="139"/>
                  </a:cxn>
                  <a:cxn ang="0">
                    <a:pos x="115" y="137"/>
                  </a:cxn>
                  <a:cxn ang="0">
                    <a:pos x="107" y="149"/>
                  </a:cxn>
                  <a:cxn ang="0">
                    <a:pos x="101" y="149"/>
                  </a:cxn>
                  <a:cxn ang="0">
                    <a:pos x="95" y="150"/>
                  </a:cxn>
                  <a:cxn ang="0">
                    <a:pos x="90" y="164"/>
                  </a:cxn>
                  <a:cxn ang="0">
                    <a:pos x="83" y="167"/>
                  </a:cxn>
                  <a:cxn ang="0">
                    <a:pos x="82" y="177"/>
                  </a:cxn>
                  <a:cxn ang="0">
                    <a:pos x="80" y="185"/>
                  </a:cxn>
                  <a:cxn ang="0">
                    <a:pos x="75" y="188"/>
                  </a:cxn>
                  <a:cxn ang="0">
                    <a:pos x="72" y="185"/>
                  </a:cxn>
                  <a:cxn ang="0">
                    <a:pos x="70" y="182"/>
                  </a:cxn>
                  <a:cxn ang="0">
                    <a:pos x="63" y="188"/>
                  </a:cxn>
                  <a:cxn ang="0">
                    <a:pos x="56" y="185"/>
                  </a:cxn>
                  <a:cxn ang="0">
                    <a:pos x="48" y="183"/>
                  </a:cxn>
                  <a:cxn ang="0">
                    <a:pos x="42" y="170"/>
                  </a:cxn>
                  <a:cxn ang="0">
                    <a:pos x="39" y="161"/>
                  </a:cxn>
                  <a:cxn ang="0">
                    <a:pos x="33" y="162"/>
                  </a:cxn>
                  <a:cxn ang="0">
                    <a:pos x="26" y="164"/>
                  </a:cxn>
                  <a:cxn ang="0">
                    <a:pos x="19" y="165"/>
                  </a:cxn>
                  <a:cxn ang="0">
                    <a:pos x="10" y="161"/>
                  </a:cxn>
                  <a:cxn ang="0">
                    <a:pos x="9" y="160"/>
                  </a:cxn>
                  <a:cxn ang="0">
                    <a:pos x="7" y="150"/>
                  </a:cxn>
                  <a:cxn ang="0">
                    <a:pos x="2" y="144"/>
                  </a:cxn>
                  <a:cxn ang="0">
                    <a:pos x="0" y="132"/>
                  </a:cxn>
                  <a:cxn ang="0">
                    <a:pos x="5" y="125"/>
                  </a:cxn>
                  <a:cxn ang="0">
                    <a:pos x="9" y="120"/>
                  </a:cxn>
                  <a:cxn ang="0">
                    <a:pos x="15" y="126"/>
                  </a:cxn>
                  <a:cxn ang="0">
                    <a:pos x="18" y="124"/>
                  </a:cxn>
                  <a:cxn ang="0">
                    <a:pos x="25" y="124"/>
                  </a:cxn>
                  <a:cxn ang="0">
                    <a:pos x="34" y="122"/>
                  </a:cxn>
                  <a:cxn ang="0">
                    <a:pos x="82" y="113"/>
                  </a:cxn>
                  <a:cxn ang="0">
                    <a:pos x="76" y="87"/>
                  </a:cxn>
                  <a:cxn ang="0">
                    <a:pos x="72" y="52"/>
                  </a:cxn>
                  <a:cxn ang="0">
                    <a:pos x="85" y="1"/>
                  </a:cxn>
                </a:cxnLst>
                <a:rect l="0" t="0" r="r" b="b"/>
                <a:pathLst>
                  <a:path w="197" h="189">
                    <a:moveTo>
                      <a:pt x="88" y="0"/>
                    </a:moveTo>
                    <a:lnTo>
                      <a:pt x="88" y="0"/>
                    </a:lnTo>
                    <a:lnTo>
                      <a:pt x="93" y="3"/>
                    </a:lnTo>
                    <a:lnTo>
                      <a:pt x="104" y="11"/>
                    </a:lnTo>
                    <a:lnTo>
                      <a:pt x="108" y="15"/>
                    </a:lnTo>
                    <a:lnTo>
                      <a:pt x="126" y="28"/>
                    </a:lnTo>
                    <a:lnTo>
                      <a:pt x="137" y="35"/>
                    </a:lnTo>
                    <a:lnTo>
                      <a:pt x="144" y="40"/>
                    </a:lnTo>
                    <a:lnTo>
                      <a:pt x="146" y="42"/>
                    </a:lnTo>
                    <a:lnTo>
                      <a:pt x="159" y="50"/>
                    </a:lnTo>
                    <a:lnTo>
                      <a:pt x="160" y="52"/>
                    </a:lnTo>
                    <a:lnTo>
                      <a:pt x="160" y="54"/>
                    </a:lnTo>
                    <a:lnTo>
                      <a:pt x="160" y="55"/>
                    </a:lnTo>
                    <a:lnTo>
                      <a:pt x="162" y="57"/>
                    </a:lnTo>
                    <a:lnTo>
                      <a:pt x="168" y="63"/>
                    </a:lnTo>
                    <a:lnTo>
                      <a:pt x="170" y="63"/>
                    </a:lnTo>
                    <a:lnTo>
                      <a:pt x="172" y="61"/>
                    </a:lnTo>
                    <a:lnTo>
                      <a:pt x="175" y="64"/>
                    </a:lnTo>
                    <a:lnTo>
                      <a:pt x="177" y="65"/>
                    </a:lnTo>
                    <a:lnTo>
                      <a:pt x="181" y="65"/>
                    </a:lnTo>
                    <a:lnTo>
                      <a:pt x="183" y="66"/>
                    </a:lnTo>
                    <a:lnTo>
                      <a:pt x="184" y="68"/>
                    </a:lnTo>
                    <a:lnTo>
                      <a:pt x="185" y="71"/>
                    </a:lnTo>
                    <a:lnTo>
                      <a:pt x="184" y="75"/>
                    </a:lnTo>
                    <a:lnTo>
                      <a:pt x="185" y="78"/>
                    </a:lnTo>
                    <a:lnTo>
                      <a:pt x="197" y="76"/>
                    </a:lnTo>
                    <a:lnTo>
                      <a:pt x="197" y="82"/>
                    </a:lnTo>
                    <a:lnTo>
                      <a:pt x="197" y="94"/>
                    </a:lnTo>
                    <a:lnTo>
                      <a:pt x="197" y="100"/>
                    </a:lnTo>
                    <a:lnTo>
                      <a:pt x="197" y="105"/>
                    </a:lnTo>
                    <a:lnTo>
                      <a:pt x="196" y="110"/>
                    </a:lnTo>
                    <a:lnTo>
                      <a:pt x="194" y="117"/>
                    </a:lnTo>
                    <a:lnTo>
                      <a:pt x="190" y="121"/>
                    </a:lnTo>
                    <a:lnTo>
                      <a:pt x="189" y="123"/>
                    </a:lnTo>
                    <a:lnTo>
                      <a:pt x="187" y="124"/>
                    </a:lnTo>
                    <a:lnTo>
                      <a:pt x="174" y="124"/>
                    </a:lnTo>
                    <a:lnTo>
                      <a:pt x="164" y="125"/>
                    </a:lnTo>
                    <a:lnTo>
                      <a:pt x="163" y="125"/>
                    </a:lnTo>
                    <a:lnTo>
                      <a:pt x="159" y="128"/>
                    </a:lnTo>
                    <a:lnTo>
                      <a:pt x="156" y="129"/>
                    </a:lnTo>
                    <a:lnTo>
                      <a:pt x="153" y="129"/>
                    </a:lnTo>
                    <a:lnTo>
                      <a:pt x="149" y="128"/>
                    </a:lnTo>
                    <a:lnTo>
                      <a:pt x="144" y="127"/>
                    </a:lnTo>
                    <a:lnTo>
                      <a:pt x="142" y="127"/>
                    </a:lnTo>
                    <a:lnTo>
                      <a:pt x="140" y="126"/>
                    </a:lnTo>
                    <a:lnTo>
                      <a:pt x="138" y="127"/>
                    </a:lnTo>
                    <a:lnTo>
                      <a:pt x="131" y="131"/>
                    </a:lnTo>
                    <a:lnTo>
                      <a:pt x="126" y="133"/>
                    </a:lnTo>
                    <a:lnTo>
                      <a:pt x="124" y="135"/>
                    </a:lnTo>
                    <a:lnTo>
                      <a:pt x="123" y="139"/>
                    </a:lnTo>
                    <a:lnTo>
                      <a:pt x="121" y="139"/>
                    </a:lnTo>
                    <a:lnTo>
                      <a:pt x="119" y="138"/>
                    </a:lnTo>
                    <a:lnTo>
                      <a:pt x="117" y="137"/>
                    </a:lnTo>
                    <a:lnTo>
                      <a:pt x="115" y="137"/>
                    </a:lnTo>
                    <a:lnTo>
                      <a:pt x="112" y="141"/>
                    </a:lnTo>
                    <a:lnTo>
                      <a:pt x="109" y="145"/>
                    </a:lnTo>
                    <a:lnTo>
                      <a:pt x="107" y="149"/>
                    </a:lnTo>
                    <a:lnTo>
                      <a:pt x="106" y="150"/>
                    </a:lnTo>
                    <a:lnTo>
                      <a:pt x="104" y="151"/>
                    </a:lnTo>
                    <a:lnTo>
                      <a:pt x="101" y="149"/>
                    </a:lnTo>
                    <a:lnTo>
                      <a:pt x="99" y="147"/>
                    </a:lnTo>
                    <a:lnTo>
                      <a:pt x="98" y="148"/>
                    </a:lnTo>
                    <a:lnTo>
                      <a:pt x="95" y="150"/>
                    </a:lnTo>
                    <a:lnTo>
                      <a:pt x="94" y="157"/>
                    </a:lnTo>
                    <a:lnTo>
                      <a:pt x="92" y="162"/>
                    </a:lnTo>
                    <a:lnTo>
                      <a:pt x="90" y="164"/>
                    </a:lnTo>
                    <a:lnTo>
                      <a:pt x="87" y="166"/>
                    </a:lnTo>
                    <a:lnTo>
                      <a:pt x="85" y="167"/>
                    </a:lnTo>
                    <a:lnTo>
                      <a:pt x="83" y="167"/>
                    </a:lnTo>
                    <a:lnTo>
                      <a:pt x="83" y="168"/>
                    </a:lnTo>
                    <a:lnTo>
                      <a:pt x="83" y="172"/>
                    </a:lnTo>
                    <a:lnTo>
                      <a:pt x="82" y="177"/>
                    </a:lnTo>
                    <a:lnTo>
                      <a:pt x="81" y="182"/>
                    </a:lnTo>
                    <a:lnTo>
                      <a:pt x="80" y="184"/>
                    </a:lnTo>
                    <a:lnTo>
                      <a:pt x="80" y="185"/>
                    </a:lnTo>
                    <a:lnTo>
                      <a:pt x="79" y="185"/>
                    </a:lnTo>
                    <a:lnTo>
                      <a:pt x="78" y="186"/>
                    </a:lnTo>
                    <a:lnTo>
                      <a:pt x="75" y="188"/>
                    </a:lnTo>
                    <a:lnTo>
                      <a:pt x="73" y="188"/>
                    </a:lnTo>
                    <a:lnTo>
                      <a:pt x="72" y="187"/>
                    </a:lnTo>
                    <a:lnTo>
                      <a:pt x="72" y="185"/>
                    </a:lnTo>
                    <a:lnTo>
                      <a:pt x="72" y="183"/>
                    </a:lnTo>
                    <a:lnTo>
                      <a:pt x="71" y="182"/>
                    </a:lnTo>
                    <a:lnTo>
                      <a:pt x="70" y="182"/>
                    </a:lnTo>
                    <a:lnTo>
                      <a:pt x="68" y="182"/>
                    </a:lnTo>
                    <a:lnTo>
                      <a:pt x="65" y="185"/>
                    </a:lnTo>
                    <a:lnTo>
                      <a:pt x="63" y="188"/>
                    </a:lnTo>
                    <a:lnTo>
                      <a:pt x="61" y="189"/>
                    </a:lnTo>
                    <a:lnTo>
                      <a:pt x="59" y="186"/>
                    </a:lnTo>
                    <a:lnTo>
                      <a:pt x="56" y="185"/>
                    </a:lnTo>
                    <a:lnTo>
                      <a:pt x="54" y="185"/>
                    </a:lnTo>
                    <a:lnTo>
                      <a:pt x="51" y="188"/>
                    </a:lnTo>
                    <a:lnTo>
                      <a:pt x="48" y="183"/>
                    </a:lnTo>
                    <a:lnTo>
                      <a:pt x="47" y="177"/>
                    </a:lnTo>
                    <a:lnTo>
                      <a:pt x="45" y="173"/>
                    </a:lnTo>
                    <a:lnTo>
                      <a:pt x="42" y="170"/>
                    </a:lnTo>
                    <a:lnTo>
                      <a:pt x="41" y="168"/>
                    </a:lnTo>
                    <a:lnTo>
                      <a:pt x="39" y="163"/>
                    </a:lnTo>
                    <a:lnTo>
                      <a:pt x="39" y="161"/>
                    </a:lnTo>
                    <a:lnTo>
                      <a:pt x="38" y="160"/>
                    </a:lnTo>
                    <a:lnTo>
                      <a:pt x="36" y="160"/>
                    </a:lnTo>
                    <a:lnTo>
                      <a:pt x="33" y="162"/>
                    </a:lnTo>
                    <a:lnTo>
                      <a:pt x="31" y="164"/>
                    </a:lnTo>
                    <a:lnTo>
                      <a:pt x="29" y="165"/>
                    </a:lnTo>
                    <a:lnTo>
                      <a:pt x="26" y="164"/>
                    </a:lnTo>
                    <a:lnTo>
                      <a:pt x="24" y="163"/>
                    </a:lnTo>
                    <a:lnTo>
                      <a:pt x="22" y="163"/>
                    </a:lnTo>
                    <a:lnTo>
                      <a:pt x="19" y="165"/>
                    </a:lnTo>
                    <a:lnTo>
                      <a:pt x="18" y="167"/>
                    </a:lnTo>
                    <a:lnTo>
                      <a:pt x="15" y="165"/>
                    </a:lnTo>
                    <a:lnTo>
                      <a:pt x="10" y="161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56"/>
                    </a:lnTo>
                    <a:lnTo>
                      <a:pt x="9" y="152"/>
                    </a:lnTo>
                    <a:lnTo>
                      <a:pt x="7" y="150"/>
                    </a:lnTo>
                    <a:lnTo>
                      <a:pt x="4" y="148"/>
                    </a:lnTo>
                    <a:lnTo>
                      <a:pt x="3" y="147"/>
                    </a:lnTo>
                    <a:lnTo>
                      <a:pt x="2" y="144"/>
                    </a:lnTo>
                    <a:lnTo>
                      <a:pt x="1" y="141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3" y="130"/>
                    </a:lnTo>
                    <a:lnTo>
                      <a:pt x="5" y="129"/>
                    </a:lnTo>
                    <a:lnTo>
                      <a:pt x="5" y="125"/>
                    </a:lnTo>
                    <a:lnTo>
                      <a:pt x="6" y="122"/>
                    </a:lnTo>
                    <a:lnTo>
                      <a:pt x="7" y="121"/>
                    </a:lnTo>
                    <a:lnTo>
                      <a:pt x="9" y="120"/>
                    </a:lnTo>
                    <a:lnTo>
                      <a:pt x="11" y="121"/>
                    </a:lnTo>
                    <a:lnTo>
                      <a:pt x="14" y="126"/>
                    </a:lnTo>
                    <a:lnTo>
                      <a:pt x="15" y="126"/>
                    </a:lnTo>
                    <a:lnTo>
                      <a:pt x="18" y="127"/>
                    </a:lnTo>
                    <a:lnTo>
                      <a:pt x="18" y="125"/>
                    </a:lnTo>
                    <a:lnTo>
                      <a:pt x="18" y="124"/>
                    </a:lnTo>
                    <a:lnTo>
                      <a:pt x="18" y="123"/>
                    </a:lnTo>
                    <a:lnTo>
                      <a:pt x="21" y="123"/>
                    </a:lnTo>
                    <a:lnTo>
                      <a:pt x="25" y="124"/>
                    </a:lnTo>
                    <a:lnTo>
                      <a:pt x="28" y="124"/>
                    </a:lnTo>
                    <a:lnTo>
                      <a:pt x="30" y="124"/>
                    </a:lnTo>
                    <a:lnTo>
                      <a:pt x="34" y="122"/>
                    </a:lnTo>
                    <a:lnTo>
                      <a:pt x="45" y="122"/>
                    </a:lnTo>
                    <a:lnTo>
                      <a:pt x="80" y="122"/>
                    </a:lnTo>
                    <a:lnTo>
                      <a:pt x="82" y="113"/>
                    </a:lnTo>
                    <a:lnTo>
                      <a:pt x="78" y="108"/>
                    </a:lnTo>
                    <a:lnTo>
                      <a:pt x="77" y="100"/>
                    </a:lnTo>
                    <a:lnTo>
                      <a:pt x="76" y="87"/>
                    </a:lnTo>
                    <a:lnTo>
                      <a:pt x="74" y="71"/>
                    </a:lnTo>
                    <a:lnTo>
                      <a:pt x="73" y="61"/>
                    </a:lnTo>
                    <a:lnTo>
                      <a:pt x="72" y="52"/>
                    </a:lnTo>
                    <a:lnTo>
                      <a:pt x="68" y="6"/>
                    </a:lnTo>
                    <a:lnTo>
                      <a:pt x="67" y="1"/>
                    </a:lnTo>
                    <a:lnTo>
                      <a:pt x="85" y="1"/>
                    </a:lnTo>
                    <a:lnTo>
                      <a:pt x="88" y="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16" name="Freeform 616"/>
              <p:cNvSpPr>
                <a:spLocks/>
              </p:cNvSpPr>
              <p:nvPr/>
            </p:nvSpPr>
            <p:spPr bwMode="auto">
              <a:xfrm>
                <a:off x="3343" y="2437"/>
                <a:ext cx="46" cy="44"/>
              </a:xfrm>
              <a:custGeom>
                <a:avLst/>
                <a:gdLst/>
                <a:ahLst/>
                <a:cxnLst>
                  <a:cxn ang="0">
                    <a:pos x="21" y="38"/>
                  </a:cxn>
                  <a:cxn ang="0">
                    <a:pos x="21" y="35"/>
                  </a:cxn>
                  <a:cxn ang="0">
                    <a:pos x="18" y="33"/>
                  </a:cxn>
                  <a:cxn ang="0">
                    <a:pos x="17" y="29"/>
                  </a:cxn>
                  <a:cxn ang="0">
                    <a:pos x="13" y="26"/>
                  </a:cxn>
                  <a:cxn ang="0">
                    <a:pos x="11" y="23"/>
                  </a:cxn>
                  <a:cxn ang="0">
                    <a:pos x="7" y="20"/>
                  </a:cxn>
                  <a:cxn ang="0">
                    <a:pos x="6" y="17"/>
                  </a:cxn>
                  <a:cxn ang="0">
                    <a:pos x="5" y="16"/>
                  </a:cxn>
                  <a:cxn ang="0">
                    <a:pos x="4" y="13"/>
                  </a:cxn>
                  <a:cxn ang="0">
                    <a:pos x="2" y="9"/>
                  </a:cxn>
                  <a:cxn ang="0">
                    <a:pos x="0" y="8"/>
                  </a:cxn>
                  <a:cxn ang="0">
                    <a:pos x="0" y="6"/>
                  </a:cxn>
                  <a:cxn ang="0">
                    <a:pos x="0" y="3"/>
                  </a:cxn>
                  <a:cxn ang="0">
                    <a:pos x="1" y="0"/>
                  </a:cxn>
                  <a:cxn ang="0">
                    <a:pos x="4" y="3"/>
                  </a:cxn>
                  <a:cxn ang="0">
                    <a:pos x="7" y="2"/>
                  </a:cxn>
                  <a:cxn ang="0">
                    <a:pos x="10" y="0"/>
                  </a:cxn>
                  <a:cxn ang="0">
                    <a:pos x="13" y="1"/>
                  </a:cxn>
                  <a:cxn ang="0">
                    <a:pos x="15" y="0"/>
                  </a:cxn>
                  <a:cxn ang="0">
                    <a:pos x="17" y="2"/>
                  </a:cxn>
                  <a:cxn ang="0">
                    <a:pos x="19" y="1"/>
                  </a:cxn>
                  <a:cxn ang="0">
                    <a:pos x="22" y="2"/>
                  </a:cxn>
                  <a:cxn ang="0">
                    <a:pos x="25" y="3"/>
                  </a:cxn>
                  <a:cxn ang="0">
                    <a:pos x="27" y="2"/>
                  </a:cxn>
                  <a:cxn ang="0">
                    <a:pos x="29" y="2"/>
                  </a:cxn>
                  <a:cxn ang="0">
                    <a:pos x="32" y="2"/>
                  </a:cxn>
                  <a:cxn ang="0">
                    <a:pos x="33" y="3"/>
                  </a:cxn>
                  <a:cxn ang="0">
                    <a:pos x="35" y="3"/>
                  </a:cxn>
                  <a:cxn ang="0">
                    <a:pos x="36" y="5"/>
                  </a:cxn>
                  <a:cxn ang="0">
                    <a:pos x="38" y="7"/>
                  </a:cxn>
                  <a:cxn ang="0">
                    <a:pos x="41" y="5"/>
                  </a:cxn>
                  <a:cxn ang="0">
                    <a:pos x="43" y="6"/>
                  </a:cxn>
                  <a:cxn ang="0">
                    <a:pos x="43" y="8"/>
                  </a:cxn>
                  <a:cxn ang="0">
                    <a:pos x="41" y="12"/>
                  </a:cxn>
                  <a:cxn ang="0">
                    <a:pos x="41" y="14"/>
                  </a:cxn>
                  <a:cxn ang="0">
                    <a:pos x="41" y="16"/>
                  </a:cxn>
                  <a:cxn ang="0">
                    <a:pos x="43" y="17"/>
                  </a:cxn>
                  <a:cxn ang="0">
                    <a:pos x="45" y="19"/>
                  </a:cxn>
                  <a:cxn ang="0">
                    <a:pos x="46" y="20"/>
                  </a:cxn>
                  <a:cxn ang="0">
                    <a:pos x="45" y="22"/>
                  </a:cxn>
                  <a:cxn ang="0">
                    <a:pos x="42" y="21"/>
                  </a:cxn>
                  <a:cxn ang="0">
                    <a:pos x="43" y="23"/>
                  </a:cxn>
                  <a:cxn ang="0">
                    <a:pos x="45" y="27"/>
                  </a:cxn>
                  <a:cxn ang="0">
                    <a:pos x="44" y="28"/>
                  </a:cxn>
                  <a:cxn ang="0">
                    <a:pos x="43" y="27"/>
                  </a:cxn>
                  <a:cxn ang="0">
                    <a:pos x="41" y="29"/>
                  </a:cxn>
                  <a:cxn ang="0">
                    <a:pos x="39" y="29"/>
                  </a:cxn>
                  <a:cxn ang="0">
                    <a:pos x="38" y="30"/>
                  </a:cxn>
                  <a:cxn ang="0">
                    <a:pos x="40" y="32"/>
                  </a:cxn>
                  <a:cxn ang="0">
                    <a:pos x="39" y="33"/>
                  </a:cxn>
                  <a:cxn ang="0">
                    <a:pos x="37" y="32"/>
                  </a:cxn>
                  <a:cxn ang="0">
                    <a:pos x="35" y="33"/>
                  </a:cxn>
                  <a:cxn ang="0">
                    <a:pos x="35" y="35"/>
                  </a:cxn>
                  <a:cxn ang="0">
                    <a:pos x="34" y="37"/>
                  </a:cxn>
                  <a:cxn ang="0">
                    <a:pos x="33" y="38"/>
                  </a:cxn>
                  <a:cxn ang="0">
                    <a:pos x="33" y="41"/>
                  </a:cxn>
                  <a:cxn ang="0">
                    <a:pos x="34" y="43"/>
                  </a:cxn>
                  <a:cxn ang="0">
                    <a:pos x="32" y="44"/>
                  </a:cxn>
                  <a:cxn ang="0">
                    <a:pos x="30" y="44"/>
                  </a:cxn>
                  <a:cxn ang="0">
                    <a:pos x="27" y="41"/>
                  </a:cxn>
                  <a:cxn ang="0">
                    <a:pos x="25" y="39"/>
                  </a:cxn>
                  <a:cxn ang="0">
                    <a:pos x="23" y="38"/>
                  </a:cxn>
                </a:cxnLst>
                <a:rect l="0" t="0" r="r" b="b"/>
                <a:pathLst>
                  <a:path w="46" h="44">
                    <a:moveTo>
                      <a:pt x="22" y="39"/>
                    </a:moveTo>
                    <a:lnTo>
                      <a:pt x="22" y="39"/>
                    </a:lnTo>
                    <a:lnTo>
                      <a:pt x="21" y="38"/>
                    </a:lnTo>
                    <a:lnTo>
                      <a:pt x="23" y="38"/>
                    </a:lnTo>
                    <a:lnTo>
                      <a:pt x="22" y="36"/>
                    </a:lnTo>
                    <a:lnTo>
                      <a:pt x="21" y="35"/>
                    </a:lnTo>
                    <a:lnTo>
                      <a:pt x="20" y="34"/>
                    </a:lnTo>
                    <a:lnTo>
                      <a:pt x="19" y="33"/>
                    </a:lnTo>
                    <a:lnTo>
                      <a:pt x="18" y="33"/>
                    </a:lnTo>
                    <a:lnTo>
                      <a:pt x="18" y="31"/>
                    </a:lnTo>
                    <a:lnTo>
                      <a:pt x="18" y="30"/>
                    </a:lnTo>
                    <a:lnTo>
                      <a:pt x="17" y="29"/>
                    </a:lnTo>
                    <a:lnTo>
                      <a:pt x="16" y="29"/>
                    </a:lnTo>
                    <a:lnTo>
                      <a:pt x="15" y="28"/>
                    </a:lnTo>
                    <a:lnTo>
                      <a:pt x="13" y="26"/>
                    </a:lnTo>
                    <a:lnTo>
                      <a:pt x="12" y="25"/>
                    </a:lnTo>
                    <a:lnTo>
                      <a:pt x="11" y="25"/>
                    </a:lnTo>
                    <a:lnTo>
                      <a:pt x="11" y="23"/>
                    </a:lnTo>
                    <a:lnTo>
                      <a:pt x="9" y="21"/>
                    </a:lnTo>
                    <a:lnTo>
                      <a:pt x="8" y="20"/>
                    </a:lnTo>
                    <a:lnTo>
                      <a:pt x="7" y="20"/>
                    </a:lnTo>
                    <a:lnTo>
                      <a:pt x="7" y="19"/>
                    </a:lnTo>
                    <a:lnTo>
                      <a:pt x="6" y="18"/>
                    </a:lnTo>
                    <a:lnTo>
                      <a:pt x="6" y="17"/>
                    </a:lnTo>
                    <a:lnTo>
                      <a:pt x="5" y="17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5" y="15"/>
                    </a:lnTo>
                    <a:lnTo>
                      <a:pt x="4" y="14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3" y="11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1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3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8" y="1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7" y="1"/>
                    </a:lnTo>
                    <a:lnTo>
                      <a:pt x="17" y="2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20" y="2"/>
                    </a:lnTo>
                    <a:lnTo>
                      <a:pt x="21" y="2"/>
                    </a:lnTo>
                    <a:lnTo>
                      <a:pt x="22" y="2"/>
                    </a:lnTo>
                    <a:lnTo>
                      <a:pt x="23" y="2"/>
                    </a:lnTo>
                    <a:lnTo>
                      <a:pt x="24" y="2"/>
                    </a:lnTo>
                    <a:lnTo>
                      <a:pt x="25" y="3"/>
                    </a:lnTo>
                    <a:lnTo>
                      <a:pt x="26" y="2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9" y="3"/>
                    </a:lnTo>
                    <a:lnTo>
                      <a:pt x="29" y="2"/>
                    </a:lnTo>
                    <a:lnTo>
                      <a:pt x="30" y="2"/>
                    </a:lnTo>
                    <a:lnTo>
                      <a:pt x="31" y="2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4" y="2"/>
                    </a:lnTo>
                    <a:lnTo>
                      <a:pt x="35" y="3"/>
                    </a:lnTo>
                    <a:lnTo>
                      <a:pt x="35" y="3"/>
                    </a:lnTo>
                    <a:lnTo>
                      <a:pt x="36" y="4"/>
                    </a:lnTo>
                    <a:lnTo>
                      <a:pt x="36" y="4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37" y="6"/>
                    </a:lnTo>
                    <a:lnTo>
                      <a:pt x="38" y="7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41" y="5"/>
                    </a:lnTo>
                    <a:lnTo>
                      <a:pt x="41" y="5"/>
                    </a:lnTo>
                    <a:lnTo>
                      <a:pt x="42" y="5"/>
                    </a:lnTo>
                    <a:lnTo>
                      <a:pt x="43" y="6"/>
                    </a:lnTo>
                    <a:lnTo>
                      <a:pt x="43" y="6"/>
                    </a:lnTo>
                    <a:lnTo>
                      <a:pt x="43" y="7"/>
                    </a:lnTo>
                    <a:lnTo>
                      <a:pt x="43" y="8"/>
                    </a:lnTo>
                    <a:lnTo>
                      <a:pt x="42" y="10"/>
                    </a:lnTo>
                    <a:lnTo>
                      <a:pt x="41" y="11"/>
                    </a:lnTo>
                    <a:lnTo>
                      <a:pt x="41" y="12"/>
                    </a:lnTo>
                    <a:lnTo>
                      <a:pt x="40" y="12"/>
                    </a:lnTo>
                    <a:lnTo>
                      <a:pt x="41" y="13"/>
                    </a:lnTo>
                    <a:lnTo>
                      <a:pt x="41" y="14"/>
                    </a:lnTo>
                    <a:lnTo>
                      <a:pt x="40" y="14"/>
                    </a:lnTo>
                    <a:lnTo>
                      <a:pt x="40" y="15"/>
                    </a:lnTo>
                    <a:lnTo>
                      <a:pt x="41" y="16"/>
                    </a:lnTo>
                    <a:lnTo>
                      <a:pt x="42" y="16"/>
                    </a:lnTo>
                    <a:lnTo>
                      <a:pt x="43" y="16"/>
                    </a:lnTo>
                    <a:lnTo>
                      <a:pt x="43" y="17"/>
                    </a:lnTo>
                    <a:lnTo>
                      <a:pt x="43" y="18"/>
                    </a:lnTo>
                    <a:lnTo>
                      <a:pt x="44" y="18"/>
                    </a:lnTo>
                    <a:lnTo>
                      <a:pt x="45" y="19"/>
                    </a:lnTo>
                    <a:lnTo>
                      <a:pt x="45" y="20"/>
                    </a:lnTo>
                    <a:lnTo>
                      <a:pt x="46" y="20"/>
                    </a:lnTo>
                    <a:lnTo>
                      <a:pt x="46" y="20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45" y="22"/>
                    </a:lnTo>
                    <a:lnTo>
                      <a:pt x="44" y="21"/>
                    </a:lnTo>
                    <a:lnTo>
                      <a:pt x="43" y="21"/>
                    </a:lnTo>
                    <a:lnTo>
                      <a:pt x="42" y="21"/>
                    </a:lnTo>
                    <a:lnTo>
                      <a:pt x="42" y="21"/>
                    </a:lnTo>
                    <a:lnTo>
                      <a:pt x="42" y="22"/>
                    </a:lnTo>
                    <a:lnTo>
                      <a:pt x="43" y="23"/>
                    </a:lnTo>
                    <a:lnTo>
                      <a:pt x="44" y="24"/>
                    </a:lnTo>
                    <a:lnTo>
                      <a:pt x="45" y="25"/>
                    </a:lnTo>
                    <a:lnTo>
                      <a:pt x="45" y="27"/>
                    </a:lnTo>
                    <a:lnTo>
                      <a:pt x="45" y="28"/>
                    </a:lnTo>
                    <a:lnTo>
                      <a:pt x="45" y="28"/>
                    </a:lnTo>
                    <a:lnTo>
                      <a:pt x="44" y="28"/>
                    </a:lnTo>
                    <a:lnTo>
                      <a:pt x="44" y="28"/>
                    </a:lnTo>
                    <a:lnTo>
                      <a:pt x="43" y="27"/>
                    </a:lnTo>
                    <a:lnTo>
                      <a:pt x="43" y="27"/>
                    </a:lnTo>
                    <a:lnTo>
                      <a:pt x="43" y="28"/>
                    </a:lnTo>
                    <a:lnTo>
                      <a:pt x="42" y="29"/>
                    </a:lnTo>
                    <a:lnTo>
                      <a:pt x="41" y="29"/>
                    </a:lnTo>
                    <a:lnTo>
                      <a:pt x="40" y="29"/>
                    </a:lnTo>
                    <a:lnTo>
                      <a:pt x="40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8" y="29"/>
                    </a:lnTo>
                    <a:lnTo>
                      <a:pt x="38" y="30"/>
                    </a:lnTo>
                    <a:lnTo>
                      <a:pt x="39" y="30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3"/>
                    </a:lnTo>
                    <a:lnTo>
                      <a:pt x="39" y="33"/>
                    </a:lnTo>
                    <a:lnTo>
                      <a:pt x="39" y="33"/>
                    </a:lnTo>
                    <a:lnTo>
                      <a:pt x="38" y="32"/>
                    </a:lnTo>
                    <a:lnTo>
                      <a:pt x="38" y="32"/>
                    </a:lnTo>
                    <a:lnTo>
                      <a:pt x="37" y="32"/>
                    </a:lnTo>
                    <a:lnTo>
                      <a:pt x="37" y="32"/>
                    </a:lnTo>
                    <a:lnTo>
                      <a:pt x="36" y="33"/>
                    </a:lnTo>
                    <a:lnTo>
                      <a:pt x="35" y="33"/>
                    </a:lnTo>
                    <a:lnTo>
                      <a:pt x="35" y="34"/>
                    </a:lnTo>
                    <a:lnTo>
                      <a:pt x="35" y="35"/>
                    </a:lnTo>
                    <a:lnTo>
                      <a:pt x="35" y="35"/>
                    </a:lnTo>
                    <a:lnTo>
                      <a:pt x="35" y="36"/>
                    </a:lnTo>
                    <a:lnTo>
                      <a:pt x="35" y="37"/>
                    </a:lnTo>
                    <a:lnTo>
                      <a:pt x="34" y="37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33" y="38"/>
                    </a:lnTo>
                    <a:lnTo>
                      <a:pt x="33" y="39"/>
                    </a:lnTo>
                    <a:lnTo>
                      <a:pt x="33" y="40"/>
                    </a:lnTo>
                    <a:lnTo>
                      <a:pt x="33" y="41"/>
                    </a:lnTo>
                    <a:lnTo>
                      <a:pt x="33" y="42"/>
                    </a:lnTo>
                    <a:lnTo>
                      <a:pt x="34" y="42"/>
                    </a:lnTo>
                    <a:lnTo>
                      <a:pt x="34" y="43"/>
                    </a:lnTo>
                    <a:lnTo>
                      <a:pt x="33" y="44"/>
                    </a:lnTo>
                    <a:lnTo>
                      <a:pt x="32" y="44"/>
                    </a:lnTo>
                    <a:lnTo>
                      <a:pt x="32" y="44"/>
                    </a:lnTo>
                    <a:lnTo>
                      <a:pt x="31" y="44"/>
                    </a:lnTo>
                    <a:lnTo>
                      <a:pt x="31" y="43"/>
                    </a:lnTo>
                    <a:lnTo>
                      <a:pt x="30" y="44"/>
                    </a:lnTo>
                    <a:lnTo>
                      <a:pt x="30" y="43"/>
                    </a:lnTo>
                    <a:lnTo>
                      <a:pt x="28" y="41"/>
                    </a:lnTo>
                    <a:lnTo>
                      <a:pt x="27" y="41"/>
                    </a:lnTo>
                    <a:lnTo>
                      <a:pt x="26" y="41"/>
                    </a:lnTo>
                    <a:lnTo>
                      <a:pt x="25" y="40"/>
                    </a:lnTo>
                    <a:lnTo>
                      <a:pt x="25" y="39"/>
                    </a:lnTo>
                    <a:lnTo>
                      <a:pt x="25" y="39"/>
                    </a:lnTo>
                    <a:lnTo>
                      <a:pt x="24" y="39"/>
                    </a:lnTo>
                    <a:lnTo>
                      <a:pt x="23" y="38"/>
                    </a:lnTo>
                    <a:lnTo>
                      <a:pt x="22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17" name="Freeform 617"/>
              <p:cNvSpPr>
                <a:spLocks/>
              </p:cNvSpPr>
              <p:nvPr/>
            </p:nvSpPr>
            <p:spPr bwMode="auto">
              <a:xfrm>
                <a:off x="3343" y="2437"/>
                <a:ext cx="46" cy="44"/>
              </a:xfrm>
              <a:custGeom>
                <a:avLst/>
                <a:gdLst/>
                <a:ahLst/>
                <a:cxnLst>
                  <a:cxn ang="0">
                    <a:pos x="21" y="38"/>
                  </a:cxn>
                  <a:cxn ang="0">
                    <a:pos x="21" y="35"/>
                  </a:cxn>
                  <a:cxn ang="0">
                    <a:pos x="18" y="33"/>
                  </a:cxn>
                  <a:cxn ang="0">
                    <a:pos x="17" y="29"/>
                  </a:cxn>
                  <a:cxn ang="0">
                    <a:pos x="13" y="26"/>
                  </a:cxn>
                  <a:cxn ang="0">
                    <a:pos x="11" y="23"/>
                  </a:cxn>
                  <a:cxn ang="0">
                    <a:pos x="7" y="20"/>
                  </a:cxn>
                  <a:cxn ang="0">
                    <a:pos x="6" y="17"/>
                  </a:cxn>
                  <a:cxn ang="0">
                    <a:pos x="5" y="16"/>
                  </a:cxn>
                  <a:cxn ang="0">
                    <a:pos x="4" y="13"/>
                  </a:cxn>
                  <a:cxn ang="0">
                    <a:pos x="2" y="9"/>
                  </a:cxn>
                  <a:cxn ang="0">
                    <a:pos x="0" y="8"/>
                  </a:cxn>
                  <a:cxn ang="0">
                    <a:pos x="0" y="6"/>
                  </a:cxn>
                  <a:cxn ang="0">
                    <a:pos x="0" y="3"/>
                  </a:cxn>
                  <a:cxn ang="0">
                    <a:pos x="1" y="0"/>
                  </a:cxn>
                  <a:cxn ang="0">
                    <a:pos x="4" y="3"/>
                  </a:cxn>
                  <a:cxn ang="0">
                    <a:pos x="7" y="2"/>
                  </a:cxn>
                  <a:cxn ang="0">
                    <a:pos x="10" y="0"/>
                  </a:cxn>
                  <a:cxn ang="0">
                    <a:pos x="13" y="1"/>
                  </a:cxn>
                  <a:cxn ang="0">
                    <a:pos x="15" y="0"/>
                  </a:cxn>
                  <a:cxn ang="0">
                    <a:pos x="17" y="2"/>
                  </a:cxn>
                  <a:cxn ang="0">
                    <a:pos x="19" y="1"/>
                  </a:cxn>
                  <a:cxn ang="0">
                    <a:pos x="22" y="2"/>
                  </a:cxn>
                  <a:cxn ang="0">
                    <a:pos x="25" y="3"/>
                  </a:cxn>
                  <a:cxn ang="0">
                    <a:pos x="27" y="2"/>
                  </a:cxn>
                  <a:cxn ang="0">
                    <a:pos x="29" y="2"/>
                  </a:cxn>
                  <a:cxn ang="0">
                    <a:pos x="32" y="2"/>
                  </a:cxn>
                  <a:cxn ang="0">
                    <a:pos x="33" y="3"/>
                  </a:cxn>
                  <a:cxn ang="0">
                    <a:pos x="35" y="3"/>
                  </a:cxn>
                  <a:cxn ang="0">
                    <a:pos x="36" y="5"/>
                  </a:cxn>
                  <a:cxn ang="0">
                    <a:pos x="38" y="7"/>
                  </a:cxn>
                  <a:cxn ang="0">
                    <a:pos x="41" y="5"/>
                  </a:cxn>
                  <a:cxn ang="0">
                    <a:pos x="43" y="6"/>
                  </a:cxn>
                  <a:cxn ang="0">
                    <a:pos x="43" y="8"/>
                  </a:cxn>
                  <a:cxn ang="0">
                    <a:pos x="41" y="12"/>
                  </a:cxn>
                  <a:cxn ang="0">
                    <a:pos x="41" y="14"/>
                  </a:cxn>
                  <a:cxn ang="0">
                    <a:pos x="41" y="16"/>
                  </a:cxn>
                  <a:cxn ang="0">
                    <a:pos x="43" y="17"/>
                  </a:cxn>
                  <a:cxn ang="0">
                    <a:pos x="45" y="19"/>
                  </a:cxn>
                  <a:cxn ang="0">
                    <a:pos x="46" y="20"/>
                  </a:cxn>
                  <a:cxn ang="0">
                    <a:pos x="45" y="22"/>
                  </a:cxn>
                  <a:cxn ang="0">
                    <a:pos x="42" y="21"/>
                  </a:cxn>
                  <a:cxn ang="0">
                    <a:pos x="43" y="23"/>
                  </a:cxn>
                  <a:cxn ang="0">
                    <a:pos x="45" y="27"/>
                  </a:cxn>
                  <a:cxn ang="0">
                    <a:pos x="44" y="28"/>
                  </a:cxn>
                  <a:cxn ang="0">
                    <a:pos x="43" y="27"/>
                  </a:cxn>
                  <a:cxn ang="0">
                    <a:pos x="41" y="29"/>
                  </a:cxn>
                  <a:cxn ang="0">
                    <a:pos x="39" y="29"/>
                  </a:cxn>
                  <a:cxn ang="0">
                    <a:pos x="38" y="30"/>
                  </a:cxn>
                  <a:cxn ang="0">
                    <a:pos x="40" y="32"/>
                  </a:cxn>
                  <a:cxn ang="0">
                    <a:pos x="39" y="33"/>
                  </a:cxn>
                  <a:cxn ang="0">
                    <a:pos x="37" y="32"/>
                  </a:cxn>
                  <a:cxn ang="0">
                    <a:pos x="35" y="33"/>
                  </a:cxn>
                  <a:cxn ang="0">
                    <a:pos x="35" y="35"/>
                  </a:cxn>
                  <a:cxn ang="0">
                    <a:pos x="34" y="37"/>
                  </a:cxn>
                  <a:cxn ang="0">
                    <a:pos x="33" y="38"/>
                  </a:cxn>
                  <a:cxn ang="0">
                    <a:pos x="33" y="41"/>
                  </a:cxn>
                  <a:cxn ang="0">
                    <a:pos x="34" y="43"/>
                  </a:cxn>
                  <a:cxn ang="0">
                    <a:pos x="32" y="44"/>
                  </a:cxn>
                  <a:cxn ang="0">
                    <a:pos x="30" y="44"/>
                  </a:cxn>
                  <a:cxn ang="0">
                    <a:pos x="27" y="41"/>
                  </a:cxn>
                  <a:cxn ang="0">
                    <a:pos x="25" y="39"/>
                  </a:cxn>
                  <a:cxn ang="0">
                    <a:pos x="23" y="38"/>
                  </a:cxn>
                </a:cxnLst>
                <a:rect l="0" t="0" r="r" b="b"/>
                <a:pathLst>
                  <a:path w="46" h="44">
                    <a:moveTo>
                      <a:pt x="22" y="39"/>
                    </a:moveTo>
                    <a:lnTo>
                      <a:pt x="22" y="39"/>
                    </a:lnTo>
                    <a:lnTo>
                      <a:pt x="21" y="38"/>
                    </a:lnTo>
                    <a:lnTo>
                      <a:pt x="23" y="38"/>
                    </a:lnTo>
                    <a:lnTo>
                      <a:pt x="22" y="36"/>
                    </a:lnTo>
                    <a:lnTo>
                      <a:pt x="21" y="35"/>
                    </a:lnTo>
                    <a:lnTo>
                      <a:pt x="20" y="34"/>
                    </a:lnTo>
                    <a:lnTo>
                      <a:pt x="19" y="33"/>
                    </a:lnTo>
                    <a:lnTo>
                      <a:pt x="18" y="33"/>
                    </a:lnTo>
                    <a:lnTo>
                      <a:pt x="18" y="31"/>
                    </a:lnTo>
                    <a:lnTo>
                      <a:pt x="18" y="30"/>
                    </a:lnTo>
                    <a:lnTo>
                      <a:pt x="17" y="29"/>
                    </a:lnTo>
                    <a:lnTo>
                      <a:pt x="16" y="29"/>
                    </a:lnTo>
                    <a:lnTo>
                      <a:pt x="15" y="28"/>
                    </a:lnTo>
                    <a:lnTo>
                      <a:pt x="13" y="26"/>
                    </a:lnTo>
                    <a:lnTo>
                      <a:pt x="12" y="25"/>
                    </a:lnTo>
                    <a:lnTo>
                      <a:pt x="11" y="25"/>
                    </a:lnTo>
                    <a:lnTo>
                      <a:pt x="11" y="23"/>
                    </a:lnTo>
                    <a:lnTo>
                      <a:pt x="9" y="21"/>
                    </a:lnTo>
                    <a:lnTo>
                      <a:pt x="8" y="20"/>
                    </a:lnTo>
                    <a:lnTo>
                      <a:pt x="7" y="20"/>
                    </a:lnTo>
                    <a:lnTo>
                      <a:pt x="7" y="19"/>
                    </a:lnTo>
                    <a:lnTo>
                      <a:pt x="6" y="18"/>
                    </a:lnTo>
                    <a:lnTo>
                      <a:pt x="6" y="17"/>
                    </a:lnTo>
                    <a:lnTo>
                      <a:pt x="5" y="17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5" y="15"/>
                    </a:lnTo>
                    <a:lnTo>
                      <a:pt x="4" y="14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3" y="11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1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3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8" y="1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7" y="1"/>
                    </a:lnTo>
                    <a:lnTo>
                      <a:pt x="17" y="2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20" y="2"/>
                    </a:lnTo>
                    <a:lnTo>
                      <a:pt x="21" y="2"/>
                    </a:lnTo>
                    <a:lnTo>
                      <a:pt x="22" y="2"/>
                    </a:lnTo>
                    <a:lnTo>
                      <a:pt x="23" y="2"/>
                    </a:lnTo>
                    <a:lnTo>
                      <a:pt x="24" y="2"/>
                    </a:lnTo>
                    <a:lnTo>
                      <a:pt x="25" y="3"/>
                    </a:lnTo>
                    <a:lnTo>
                      <a:pt x="26" y="2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9" y="3"/>
                    </a:lnTo>
                    <a:lnTo>
                      <a:pt x="29" y="2"/>
                    </a:lnTo>
                    <a:lnTo>
                      <a:pt x="30" y="2"/>
                    </a:lnTo>
                    <a:lnTo>
                      <a:pt x="31" y="2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4" y="2"/>
                    </a:lnTo>
                    <a:lnTo>
                      <a:pt x="35" y="3"/>
                    </a:lnTo>
                    <a:lnTo>
                      <a:pt x="35" y="3"/>
                    </a:lnTo>
                    <a:lnTo>
                      <a:pt x="36" y="4"/>
                    </a:lnTo>
                    <a:lnTo>
                      <a:pt x="36" y="4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37" y="6"/>
                    </a:lnTo>
                    <a:lnTo>
                      <a:pt x="38" y="7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41" y="5"/>
                    </a:lnTo>
                    <a:lnTo>
                      <a:pt x="41" y="5"/>
                    </a:lnTo>
                    <a:lnTo>
                      <a:pt x="42" y="5"/>
                    </a:lnTo>
                    <a:lnTo>
                      <a:pt x="43" y="6"/>
                    </a:lnTo>
                    <a:lnTo>
                      <a:pt x="43" y="6"/>
                    </a:lnTo>
                    <a:lnTo>
                      <a:pt x="43" y="7"/>
                    </a:lnTo>
                    <a:lnTo>
                      <a:pt x="43" y="8"/>
                    </a:lnTo>
                    <a:lnTo>
                      <a:pt x="42" y="10"/>
                    </a:lnTo>
                    <a:lnTo>
                      <a:pt x="41" y="11"/>
                    </a:lnTo>
                    <a:lnTo>
                      <a:pt x="41" y="12"/>
                    </a:lnTo>
                    <a:lnTo>
                      <a:pt x="40" y="12"/>
                    </a:lnTo>
                    <a:lnTo>
                      <a:pt x="41" y="13"/>
                    </a:lnTo>
                    <a:lnTo>
                      <a:pt x="41" y="14"/>
                    </a:lnTo>
                    <a:lnTo>
                      <a:pt x="40" y="14"/>
                    </a:lnTo>
                    <a:lnTo>
                      <a:pt x="40" y="15"/>
                    </a:lnTo>
                    <a:lnTo>
                      <a:pt x="41" y="16"/>
                    </a:lnTo>
                    <a:lnTo>
                      <a:pt x="42" y="16"/>
                    </a:lnTo>
                    <a:lnTo>
                      <a:pt x="43" y="16"/>
                    </a:lnTo>
                    <a:lnTo>
                      <a:pt x="43" y="17"/>
                    </a:lnTo>
                    <a:lnTo>
                      <a:pt x="43" y="18"/>
                    </a:lnTo>
                    <a:lnTo>
                      <a:pt x="44" y="18"/>
                    </a:lnTo>
                    <a:lnTo>
                      <a:pt x="45" y="19"/>
                    </a:lnTo>
                    <a:lnTo>
                      <a:pt x="45" y="20"/>
                    </a:lnTo>
                    <a:lnTo>
                      <a:pt x="46" y="20"/>
                    </a:lnTo>
                    <a:lnTo>
                      <a:pt x="46" y="20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45" y="22"/>
                    </a:lnTo>
                    <a:lnTo>
                      <a:pt x="44" y="21"/>
                    </a:lnTo>
                    <a:lnTo>
                      <a:pt x="43" y="21"/>
                    </a:lnTo>
                    <a:lnTo>
                      <a:pt x="42" y="21"/>
                    </a:lnTo>
                    <a:lnTo>
                      <a:pt x="42" y="21"/>
                    </a:lnTo>
                    <a:lnTo>
                      <a:pt x="42" y="22"/>
                    </a:lnTo>
                    <a:lnTo>
                      <a:pt x="43" y="23"/>
                    </a:lnTo>
                    <a:lnTo>
                      <a:pt x="44" y="24"/>
                    </a:lnTo>
                    <a:lnTo>
                      <a:pt x="45" y="25"/>
                    </a:lnTo>
                    <a:lnTo>
                      <a:pt x="45" y="27"/>
                    </a:lnTo>
                    <a:lnTo>
                      <a:pt x="45" y="28"/>
                    </a:lnTo>
                    <a:lnTo>
                      <a:pt x="45" y="28"/>
                    </a:lnTo>
                    <a:lnTo>
                      <a:pt x="44" y="28"/>
                    </a:lnTo>
                    <a:lnTo>
                      <a:pt x="44" y="28"/>
                    </a:lnTo>
                    <a:lnTo>
                      <a:pt x="43" y="27"/>
                    </a:lnTo>
                    <a:lnTo>
                      <a:pt x="43" y="27"/>
                    </a:lnTo>
                    <a:lnTo>
                      <a:pt x="43" y="28"/>
                    </a:lnTo>
                    <a:lnTo>
                      <a:pt x="42" y="29"/>
                    </a:lnTo>
                    <a:lnTo>
                      <a:pt x="41" y="29"/>
                    </a:lnTo>
                    <a:lnTo>
                      <a:pt x="40" y="29"/>
                    </a:lnTo>
                    <a:lnTo>
                      <a:pt x="40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8" y="29"/>
                    </a:lnTo>
                    <a:lnTo>
                      <a:pt x="38" y="30"/>
                    </a:lnTo>
                    <a:lnTo>
                      <a:pt x="39" y="30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3"/>
                    </a:lnTo>
                    <a:lnTo>
                      <a:pt x="39" y="33"/>
                    </a:lnTo>
                    <a:lnTo>
                      <a:pt x="39" y="33"/>
                    </a:lnTo>
                    <a:lnTo>
                      <a:pt x="38" y="32"/>
                    </a:lnTo>
                    <a:lnTo>
                      <a:pt x="38" y="32"/>
                    </a:lnTo>
                    <a:lnTo>
                      <a:pt x="37" y="32"/>
                    </a:lnTo>
                    <a:lnTo>
                      <a:pt x="37" y="32"/>
                    </a:lnTo>
                    <a:lnTo>
                      <a:pt x="36" y="33"/>
                    </a:lnTo>
                    <a:lnTo>
                      <a:pt x="35" y="33"/>
                    </a:lnTo>
                    <a:lnTo>
                      <a:pt x="35" y="34"/>
                    </a:lnTo>
                    <a:lnTo>
                      <a:pt x="35" y="35"/>
                    </a:lnTo>
                    <a:lnTo>
                      <a:pt x="35" y="35"/>
                    </a:lnTo>
                    <a:lnTo>
                      <a:pt x="35" y="36"/>
                    </a:lnTo>
                    <a:lnTo>
                      <a:pt x="35" y="37"/>
                    </a:lnTo>
                    <a:lnTo>
                      <a:pt x="34" y="37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33" y="38"/>
                    </a:lnTo>
                    <a:lnTo>
                      <a:pt x="33" y="39"/>
                    </a:lnTo>
                    <a:lnTo>
                      <a:pt x="33" y="40"/>
                    </a:lnTo>
                    <a:lnTo>
                      <a:pt x="33" y="41"/>
                    </a:lnTo>
                    <a:lnTo>
                      <a:pt x="33" y="42"/>
                    </a:lnTo>
                    <a:lnTo>
                      <a:pt x="34" y="42"/>
                    </a:lnTo>
                    <a:lnTo>
                      <a:pt x="34" y="43"/>
                    </a:lnTo>
                    <a:lnTo>
                      <a:pt x="33" y="44"/>
                    </a:lnTo>
                    <a:lnTo>
                      <a:pt x="32" y="44"/>
                    </a:lnTo>
                    <a:lnTo>
                      <a:pt x="32" y="44"/>
                    </a:lnTo>
                    <a:lnTo>
                      <a:pt x="31" y="44"/>
                    </a:lnTo>
                    <a:lnTo>
                      <a:pt x="31" y="43"/>
                    </a:lnTo>
                    <a:lnTo>
                      <a:pt x="30" y="44"/>
                    </a:lnTo>
                    <a:lnTo>
                      <a:pt x="30" y="43"/>
                    </a:lnTo>
                    <a:lnTo>
                      <a:pt x="28" y="41"/>
                    </a:lnTo>
                    <a:lnTo>
                      <a:pt x="27" y="41"/>
                    </a:lnTo>
                    <a:lnTo>
                      <a:pt x="26" y="41"/>
                    </a:lnTo>
                    <a:lnTo>
                      <a:pt x="25" y="40"/>
                    </a:lnTo>
                    <a:lnTo>
                      <a:pt x="25" y="39"/>
                    </a:lnTo>
                    <a:lnTo>
                      <a:pt x="25" y="39"/>
                    </a:lnTo>
                    <a:lnTo>
                      <a:pt x="24" y="39"/>
                    </a:lnTo>
                    <a:lnTo>
                      <a:pt x="23" y="38"/>
                    </a:lnTo>
                    <a:lnTo>
                      <a:pt x="22" y="39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18" name="Freeform 618"/>
              <p:cNvSpPr>
                <a:spLocks/>
              </p:cNvSpPr>
              <p:nvPr/>
            </p:nvSpPr>
            <p:spPr bwMode="auto">
              <a:xfrm>
                <a:off x="3432" y="2228"/>
                <a:ext cx="115" cy="99"/>
              </a:xfrm>
              <a:custGeom>
                <a:avLst/>
                <a:gdLst/>
                <a:ahLst/>
                <a:cxnLst>
                  <a:cxn ang="0">
                    <a:pos x="9" y="47"/>
                  </a:cxn>
                  <a:cxn ang="0">
                    <a:pos x="14" y="48"/>
                  </a:cxn>
                  <a:cxn ang="0">
                    <a:pos x="20" y="45"/>
                  </a:cxn>
                  <a:cxn ang="0">
                    <a:pos x="24" y="41"/>
                  </a:cxn>
                  <a:cxn ang="0">
                    <a:pos x="28" y="40"/>
                  </a:cxn>
                  <a:cxn ang="0">
                    <a:pos x="31" y="41"/>
                  </a:cxn>
                  <a:cxn ang="0">
                    <a:pos x="29" y="36"/>
                  </a:cxn>
                  <a:cxn ang="0">
                    <a:pos x="31" y="29"/>
                  </a:cxn>
                  <a:cxn ang="0">
                    <a:pos x="36" y="25"/>
                  </a:cxn>
                  <a:cxn ang="0">
                    <a:pos x="40" y="21"/>
                  </a:cxn>
                  <a:cxn ang="0">
                    <a:pos x="43" y="19"/>
                  </a:cxn>
                  <a:cxn ang="0">
                    <a:pos x="40" y="16"/>
                  </a:cxn>
                  <a:cxn ang="0">
                    <a:pos x="42" y="10"/>
                  </a:cxn>
                  <a:cxn ang="0">
                    <a:pos x="46" y="7"/>
                  </a:cxn>
                  <a:cxn ang="0">
                    <a:pos x="53" y="8"/>
                  </a:cxn>
                  <a:cxn ang="0">
                    <a:pos x="56" y="2"/>
                  </a:cxn>
                  <a:cxn ang="0">
                    <a:pos x="62" y="2"/>
                  </a:cxn>
                  <a:cxn ang="0">
                    <a:pos x="67" y="4"/>
                  </a:cxn>
                  <a:cxn ang="0">
                    <a:pos x="74" y="4"/>
                  </a:cxn>
                  <a:cxn ang="0">
                    <a:pos x="74" y="9"/>
                  </a:cxn>
                  <a:cxn ang="0">
                    <a:pos x="80" y="8"/>
                  </a:cxn>
                  <a:cxn ang="0">
                    <a:pos x="85" y="7"/>
                  </a:cxn>
                  <a:cxn ang="0">
                    <a:pos x="91" y="12"/>
                  </a:cxn>
                  <a:cxn ang="0">
                    <a:pos x="93" y="15"/>
                  </a:cxn>
                  <a:cxn ang="0">
                    <a:pos x="94" y="23"/>
                  </a:cxn>
                  <a:cxn ang="0">
                    <a:pos x="92" y="26"/>
                  </a:cxn>
                  <a:cxn ang="0">
                    <a:pos x="94" y="32"/>
                  </a:cxn>
                  <a:cxn ang="0">
                    <a:pos x="95" y="35"/>
                  </a:cxn>
                  <a:cxn ang="0">
                    <a:pos x="102" y="43"/>
                  </a:cxn>
                  <a:cxn ang="0">
                    <a:pos x="104" y="49"/>
                  </a:cxn>
                  <a:cxn ang="0">
                    <a:pos x="112" y="51"/>
                  </a:cxn>
                  <a:cxn ang="0">
                    <a:pos x="113" y="56"/>
                  </a:cxn>
                  <a:cxn ang="0">
                    <a:pos x="112" y="60"/>
                  </a:cxn>
                  <a:cxn ang="0">
                    <a:pos x="103" y="62"/>
                  </a:cxn>
                  <a:cxn ang="0">
                    <a:pos x="98" y="66"/>
                  </a:cxn>
                  <a:cxn ang="0">
                    <a:pos x="101" y="73"/>
                  </a:cxn>
                  <a:cxn ang="0">
                    <a:pos x="101" y="80"/>
                  </a:cxn>
                  <a:cxn ang="0">
                    <a:pos x="101" y="83"/>
                  </a:cxn>
                  <a:cxn ang="0">
                    <a:pos x="93" y="85"/>
                  </a:cxn>
                  <a:cxn ang="0">
                    <a:pos x="88" y="93"/>
                  </a:cxn>
                  <a:cxn ang="0">
                    <a:pos x="87" y="99"/>
                  </a:cxn>
                  <a:cxn ang="0">
                    <a:pos x="83" y="95"/>
                  </a:cxn>
                  <a:cxn ang="0">
                    <a:pos x="77" y="96"/>
                  </a:cxn>
                  <a:cxn ang="0">
                    <a:pos x="72" y="94"/>
                  </a:cxn>
                  <a:cxn ang="0">
                    <a:pos x="67" y="95"/>
                  </a:cxn>
                  <a:cxn ang="0">
                    <a:pos x="63" y="94"/>
                  </a:cxn>
                  <a:cxn ang="0">
                    <a:pos x="57" y="94"/>
                  </a:cxn>
                  <a:cxn ang="0">
                    <a:pos x="54" y="95"/>
                  </a:cxn>
                  <a:cxn ang="0">
                    <a:pos x="49" y="92"/>
                  </a:cxn>
                  <a:cxn ang="0">
                    <a:pos x="43" y="90"/>
                  </a:cxn>
                  <a:cxn ang="0">
                    <a:pos x="34" y="87"/>
                  </a:cxn>
                  <a:cxn ang="0">
                    <a:pos x="22" y="87"/>
                  </a:cxn>
                  <a:cxn ang="0">
                    <a:pos x="13" y="91"/>
                  </a:cxn>
                  <a:cxn ang="0">
                    <a:pos x="5" y="93"/>
                  </a:cxn>
                  <a:cxn ang="0">
                    <a:pos x="6" y="84"/>
                  </a:cxn>
                  <a:cxn ang="0">
                    <a:pos x="1" y="77"/>
                  </a:cxn>
                  <a:cxn ang="0">
                    <a:pos x="9" y="68"/>
                  </a:cxn>
                </a:cxnLst>
                <a:rect l="0" t="0" r="r" b="b"/>
                <a:pathLst>
                  <a:path w="115" h="99">
                    <a:moveTo>
                      <a:pt x="4" y="47"/>
                    </a:moveTo>
                    <a:lnTo>
                      <a:pt x="5" y="47"/>
                    </a:lnTo>
                    <a:lnTo>
                      <a:pt x="6" y="47"/>
                    </a:lnTo>
                    <a:lnTo>
                      <a:pt x="7" y="47"/>
                    </a:lnTo>
                    <a:lnTo>
                      <a:pt x="9" y="47"/>
                    </a:lnTo>
                    <a:lnTo>
                      <a:pt x="11" y="47"/>
                    </a:lnTo>
                    <a:lnTo>
                      <a:pt x="12" y="46"/>
                    </a:lnTo>
                    <a:lnTo>
                      <a:pt x="13" y="47"/>
                    </a:lnTo>
                    <a:lnTo>
                      <a:pt x="13" y="48"/>
                    </a:lnTo>
                    <a:lnTo>
                      <a:pt x="14" y="48"/>
                    </a:lnTo>
                    <a:lnTo>
                      <a:pt x="17" y="4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9" y="46"/>
                    </a:lnTo>
                    <a:lnTo>
                      <a:pt x="20" y="45"/>
                    </a:lnTo>
                    <a:lnTo>
                      <a:pt x="19" y="43"/>
                    </a:lnTo>
                    <a:lnTo>
                      <a:pt x="21" y="42"/>
                    </a:lnTo>
                    <a:lnTo>
                      <a:pt x="22" y="43"/>
                    </a:lnTo>
                    <a:lnTo>
                      <a:pt x="23" y="43"/>
                    </a:lnTo>
                    <a:lnTo>
                      <a:pt x="24" y="41"/>
                    </a:lnTo>
                    <a:lnTo>
                      <a:pt x="24" y="40"/>
                    </a:lnTo>
                    <a:lnTo>
                      <a:pt x="26" y="40"/>
                    </a:lnTo>
                    <a:lnTo>
                      <a:pt x="27" y="40"/>
                    </a:lnTo>
                    <a:lnTo>
                      <a:pt x="27" y="39"/>
                    </a:lnTo>
                    <a:lnTo>
                      <a:pt x="28" y="40"/>
                    </a:lnTo>
                    <a:lnTo>
                      <a:pt x="28" y="41"/>
                    </a:lnTo>
                    <a:lnTo>
                      <a:pt x="28" y="42"/>
                    </a:lnTo>
                    <a:lnTo>
                      <a:pt x="29" y="43"/>
                    </a:lnTo>
                    <a:lnTo>
                      <a:pt x="31" y="43"/>
                    </a:lnTo>
                    <a:lnTo>
                      <a:pt x="31" y="41"/>
                    </a:lnTo>
                    <a:lnTo>
                      <a:pt x="31" y="39"/>
                    </a:lnTo>
                    <a:lnTo>
                      <a:pt x="29" y="39"/>
                    </a:lnTo>
                    <a:lnTo>
                      <a:pt x="28" y="39"/>
                    </a:lnTo>
                    <a:lnTo>
                      <a:pt x="29" y="37"/>
                    </a:lnTo>
                    <a:lnTo>
                      <a:pt x="29" y="36"/>
                    </a:lnTo>
                    <a:lnTo>
                      <a:pt x="29" y="35"/>
                    </a:lnTo>
                    <a:lnTo>
                      <a:pt x="31" y="34"/>
                    </a:lnTo>
                    <a:lnTo>
                      <a:pt x="31" y="32"/>
                    </a:lnTo>
                    <a:lnTo>
                      <a:pt x="30" y="31"/>
                    </a:lnTo>
                    <a:lnTo>
                      <a:pt x="31" y="29"/>
                    </a:lnTo>
                    <a:lnTo>
                      <a:pt x="31" y="28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5" y="25"/>
                    </a:lnTo>
                    <a:lnTo>
                      <a:pt x="36" y="25"/>
                    </a:lnTo>
                    <a:lnTo>
                      <a:pt x="37" y="23"/>
                    </a:lnTo>
                    <a:lnTo>
                      <a:pt x="37" y="22"/>
                    </a:lnTo>
                    <a:lnTo>
                      <a:pt x="38" y="21"/>
                    </a:lnTo>
                    <a:lnTo>
                      <a:pt x="39" y="22"/>
                    </a:lnTo>
                    <a:lnTo>
                      <a:pt x="40" y="21"/>
                    </a:lnTo>
                    <a:lnTo>
                      <a:pt x="41" y="22"/>
                    </a:lnTo>
                    <a:lnTo>
                      <a:pt x="42" y="22"/>
                    </a:lnTo>
                    <a:lnTo>
                      <a:pt x="42" y="20"/>
                    </a:lnTo>
                    <a:lnTo>
                      <a:pt x="42" y="19"/>
                    </a:lnTo>
                    <a:lnTo>
                      <a:pt x="43" y="19"/>
                    </a:lnTo>
                    <a:lnTo>
                      <a:pt x="43" y="19"/>
                    </a:lnTo>
                    <a:lnTo>
                      <a:pt x="43" y="18"/>
                    </a:lnTo>
                    <a:lnTo>
                      <a:pt x="41" y="18"/>
                    </a:lnTo>
                    <a:lnTo>
                      <a:pt x="39" y="17"/>
                    </a:lnTo>
                    <a:lnTo>
                      <a:pt x="40" y="16"/>
                    </a:lnTo>
                    <a:lnTo>
                      <a:pt x="41" y="15"/>
                    </a:lnTo>
                    <a:lnTo>
                      <a:pt x="41" y="14"/>
                    </a:lnTo>
                    <a:lnTo>
                      <a:pt x="41" y="12"/>
                    </a:lnTo>
                    <a:lnTo>
                      <a:pt x="41" y="11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43" y="10"/>
                    </a:lnTo>
                    <a:lnTo>
                      <a:pt x="44" y="9"/>
                    </a:lnTo>
                    <a:lnTo>
                      <a:pt x="45" y="8"/>
                    </a:lnTo>
                    <a:lnTo>
                      <a:pt x="46" y="7"/>
                    </a:lnTo>
                    <a:lnTo>
                      <a:pt x="48" y="7"/>
                    </a:lnTo>
                    <a:lnTo>
                      <a:pt x="49" y="8"/>
                    </a:lnTo>
                    <a:lnTo>
                      <a:pt x="51" y="8"/>
                    </a:lnTo>
                    <a:lnTo>
                      <a:pt x="52" y="8"/>
                    </a:lnTo>
                    <a:lnTo>
                      <a:pt x="53" y="8"/>
                    </a:lnTo>
                    <a:lnTo>
                      <a:pt x="53" y="6"/>
                    </a:lnTo>
                    <a:lnTo>
                      <a:pt x="54" y="5"/>
                    </a:lnTo>
                    <a:lnTo>
                      <a:pt x="54" y="4"/>
                    </a:lnTo>
                    <a:lnTo>
                      <a:pt x="55" y="3"/>
                    </a:lnTo>
                    <a:lnTo>
                      <a:pt x="56" y="2"/>
                    </a:lnTo>
                    <a:lnTo>
                      <a:pt x="57" y="1"/>
                    </a:lnTo>
                    <a:lnTo>
                      <a:pt x="58" y="1"/>
                    </a:lnTo>
                    <a:lnTo>
                      <a:pt x="60" y="0"/>
                    </a:lnTo>
                    <a:lnTo>
                      <a:pt x="61" y="2"/>
                    </a:lnTo>
                    <a:lnTo>
                      <a:pt x="62" y="2"/>
                    </a:lnTo>
                    <a:lnTo>
                      <a:pt x="63" y="1"/>
                    </a:lnTo>
                    <a:lnTo>
                      <a:pt x="64" y="1"/>
                    </a:lnTo>
                    <a:lnTo>
                      <a:pt x="66" y="2"/>
                    </a:lnTo>
                    <a:lnTo>
                      <a:pt x="66" y="3"/>
                    </a:lnTo>
                    <a:lnTo>
                      <a:pt x="67" y="4"/>
                    </a:lnTo>
                    <a:lnTo>
                      <a:pt x="68" y="4"/>
                    </a:lnTo>
                    <a:lnTo>
                      <a:pt x="69" y="4"/>
                    </a:lnTo>
                    <a:lnTo>
                      <a:pt x="71" y="3"/>
                    </a:lnTo>
                    <a:lnTo>
                      <a:pt x="73" y="4"/>
                    </a:lnTo>
                    <a:lnTo>
                      <a:pt x="74" y="4"/>
                    </a:lnTo>
                    <a:lnTo>
                      <a:pt x="75" y="4"/>
                    </a:lnTo>
                    <a:lnTo>
                      <a:pt x="75" y="5"/>
                    </a:lnTo>
                    <a:lnTo>
                      <a:pt x="74" y="6"/>
                    </a:lnTo>
                    <a:lnTo>
                      <a:pt x="74" y="7"/>
                    </a:lnTo>
                    <a:lnTo>
                      <a:pt x="74" y="9"/>
                    </a:lnTo>
                    <a:lnTo>
                      <a:pt x="75" y="10"/>
                    </a:lnTo>
                    <a:lnTo>
                      <a:pt x="76" y="10"/>
                    </a:lnTo>
                    <a:lnTo>
                      <a:pt x="78" y="8"/>
                    </a:lnTo>
                    <a:lnTo>
                      <a:pt x="79" y="8"/>
                    </a:lnTo>
                    <a:lnTo>
                      <a:pt x="80" y="8"/>
                    </a:lnTo>
                    <a:lnTo>
                      <a:pt x="81" y="7"/>
                    </a:lnTo>
                    <a:lnTo>
                      <a:pt x="82" y="6"/>
                    </a:lnTo>
                    <a:lnTo>
                      <a:pt x="83" y="7"/>
                    </a:lnTo>
                    <a:lnTo>
                      <a:pt x="83" y="7"/>
                    </a:lnTo>
                    <a:lnTo>
                      <a:pt x="85" y="7"/>
                    </a:lnTo>
                    <a:lnTo>
                      <a:pt x="88" y="8"/>
                    </a:lnTo>
                    <a:lnTo>
                      <a:pt x="88" y="9"/>
                    </a:lnTo>
                    <a:lnTo>
                      <a:pt x="90" y="10"/>
                    </a:lnTo>
                    <a:lnTo>
                      <a:pt x="90" y="11"/>
                    </a:lnTo>
                    <a:lnTo>
                      <a:pt x="91" y="12"/>
                    </a:lnTo>
                    <a:lnTo>
                      <a:pt x="92" y="12"/>
                    </a:lnTo>
                    <a:lnTo>
                      <a:pt x="93" y="12"/>
                    </a:lnTo>
                    <a:lnTo>
                      <a:pt x="93" y="13"/>
                    </a:lnTo>
                    <a:lnTo>
                      <a:pt x="93" y="14"/>
                    </a:lnTo>
                    <a:lnTo>
                      <a:pt x="93" y="15"/>
                    </a:lnTo>
                    <a:lnTo>
                      <a:pt x="93" y="17"/>
                    </a:lnTo>
                    <a:lnTo>
                      <a:pt x="92" y="18"/>
                    </a:lnTo>
                    <a:lnTo>
                      <a:pt x="93" y="20"/>
                    </a:lnTo>
                    <a:lnTo>
                      <a:pt x="94" y="21"/>
                    </a:lnTo>
                    <a:lnTo>
                      <a:pt x="94" y="23"/>
                    </a:lnTo>
                    <a:lnTo>
                      <a:pt x="94" y="24"/>
                    </a:lnTo>
                    <a:lnTo>
                      <a:pt x="93" y="24"/>
                    </a:lnTo>
                    <a:lnTo>
                      <a:pt x="93" y="25"/>
                    </a:lnTo>
                    <a:lnTo>
                      <a:pt x="92" y="26"/>
                    </a:lnTo>
                    <a:lnTo>
                      <a:pt x="92" y="26"/>
                    </a:lnTo>
                    <a:lnTo>
                      <a:pt x="92" y="28"/>
                    </a:lnTo>
                    <a:lnTo>
                      <a:pt x="91" y="29"/>
                    </a:lnTo>
                    <a:lnTo>
                      <a:pt x="93" y="29"/>
                    </a:lnTo>
                    <a:lnTo>
                      <a:pt x="94" y="31"/>
                    </a:lnTo>
                    <a:lnTo>
                      <a:pt x="94" y="32"/>
                    </a:lnTo>
                    <a:lnTo>
                      <a:pt x="95" y="32"/>
                    </a:lnTo>
                    <a:lnTo>
                      <a:pt x="96" y="32"/>
                    </a:lnTo>
                    <a:lnTo>
                      <a:pt x="96" y="33"/>
                    </a:lnTo>
                    <a:lnTo>
                      <a:pt x="95" y="34"/>
                    </a:lnTo>
                    <a:lnTo>
                      <a:pt x="95" y="35"/>
                    </a:lnTo>
                    <a:lnTo>
                      <a:pt x="96" y="36"/>
                    </a:lnTo>
                    <a:lnTo>
                      <a:pt x="97" y="38"/>
                    </a:lnTo>
                    <a:lnTo>
                      <a:pt x="98" y="40"/>
                    </a:lnTo>
                    <a:lnTo>
                      <a:pt x="100" y="42"/>
                    </a:lnTo>
                    <a:lnTo>
                      <a:pt x="102" y="43"/>
                    </a:lnTo>
                    <a:lnTo>
                      <a:pt x="103" y="43"/>
                    </a:lnTo>
                    <a:lnTo>
                      <a:pt x="104" y="44"/>
                    </a:lnTo>
                    <a:lnTo>
                      <a:pt x="104" y="46"/>
                    </a:lnTo>
                    <a:lnTo>
                      <a:pt x="104" y="48"/>
                    </a:lnTo>
                    <a:lnTo>
                      <a:pt x="104" y="49"/>
                    </a:lnTo>
                    <a:lnTo>
                      <a:pt x="105" y="50"/>
                    </a:lnTo>
                    <a:lnTo>
                      <a:pt x="106" y="49"/>
                    </a:lnTo>
                    <a:lnTo>
                      <a:pt x="109" y="50"/>
                    </a:lnTo>
                    <a:lnTo>
                      <a:pt x="111" y="51"/>
                    </a:lnTo>
                    <a:lnTo>
                      <a:pt x="112" y="51"/>
                    </a:lnTo>
                    <a:lnTo>
                      <a:pt x="112" y="52"/>
                    </a:lnTo>
                    <a:lnTo>
                      <a:pt x="111" y="52"/>
                    </a:lnTo>
                    <a:lnTo>
                      <a:pt x="111" y="53"/>
                    </a:lnTo>
                    <a:lnTo>
                      <a:pt x="111" y="54"/>
                    </a:lnTo>
                    <a:lnTo>
                      <a:pt x="113" y="56"/>
                    </a:lnTo>
                    <a:lnTo>
                      <a:pt x="115" y="56"/>
                    </a:lnTo>
                    <a:lnTo>
                      <a:pt x="115" y="57"/>
                    </a:lnTo>
                    <a:lnTo>
                      <a:pt x="114" y="59"/>
                    </a:lnTo>
                    <a:lnTo>
                      <a:pt x="113" y="59"/>
                    </a:lnTo>
                    <a:lnTo>
                      <a:pt x="112" y="60"/>
                    </a:lnTo>
                    <a:lnTo>
                      <a:pt x="112" y="60"/>
                    </a:lnTo>
                    <a:lnTo>
                      <a:pt x="109" y="62"/>
                    </a:lnTo>
                    <a:lnTo>
                      <a:pt x="106" y="63"/>
                    </a:lnTo>
                    <a:lnTo>
                      <a:pt x="104" y="63"/>
                    </a:lnTo>
                    <a:lnTo>
                      <a:pt x="103" y="62"/>
                    </a:lnTo>
                    <a:lnTo>
                      <a:pt x="101" y="62"/>
                    </a:lnTo>
                    <a:lnTo>
                      <a:pt x="99" y="62"/>
                    </a:lnTo>
                    <a:lnTo>
                      <a:pt x="98" y="63"/>
                    </a:lnTo>
                    <a:lnTo>
                      <a:pt x="98" y="64"/>
                    </a:lnTo>
                    <a:lnTo>
                      <a:pt x="98" y="66"/>
                    </a:lnTo>
                    <a:lnTo>
                      <a:pt x="99" y="68"/>
                    </a:lnTo>
                    <a:lnTo>
                      <a:pt x="101" y="70"/>
                    </a:lnTo>
                    <a:lnTo>
                      <a:pt x="101" y="71"/>
                    </a:lnTo>
                    <a:lnTo>
                      <a:pt x="100" y="72"/>
                    </a:lnTo>
                    <a:lnTo>
                      <a:pt x="101" y="73"/>
                    </a:lnTo>
                    <a:lnTo>
                      <a:pt x="101" y="74"/>
                    </a:lnTo>
                    <a:lnTo>
                      <a:pt x="101" y="75"/>
                    </a:lnTo>
                    <a:lnTo>
                      <a:pt x="101" y="77"/>
                    </a:lnTo>
                    <a:lnTo>
                      <a:pt x="101" y="79"/>
                    </a:lnTo>
                    <a:lnTo>
                      <a:pt x="101" y="80"/>
                    </a:lnTo>
                    <a:lnTo>
                      <a:pt x="102" y="80"/>
                    </a:lnTo>
                    <a:lnTo>
                      <a:pt x="103" y="81"/>
                    </a:lnTo>
                    <a:lnTo>
                      <a:pt x="103" y="82"/>
                    </a:lnTo>
                    <a:lnTo>
                      <a:pt x="103" y="83"/>
                    </a:lnTo>
                    <a:lnTo>
                      <a:pt x="101" y="83"/>
                    </a:lnTo>
                    <a:lnTo>
                      <a:pt x="98" y="84"/>
                    </a:lnTo>
                    <a:lnTo>
                      <a:pt x="97" y="85"/>
                    </a:lnTo>
                    <a:lnTo>
                      <a:pt x="96" y="84"/>
                    </a:lnTo>
                    <a:lnTo>
                      <a:pt x="95" y="84"/>
                    </a:lnTo>
                    <a:lnTo>
                      <a:pt x="93" y="85"/>
                    </a:lnTo>
                    <a:lnTo>
                      <a:pt x="93" y="86"/>
                    </a:lnTo>
                    <a:lnTo>
                      <a:pt x="92" y="87"/>
                    </a:lnTo>
                    <a:lnTo>
                      <a:pt x="91" y="88"/>
                    </a:lnTo>
                    <a:lnTo>
                      <a:pt x="90" y="91"/>
                    </a:lnTo>
                    <a:lnTo>
                      <a:pt x="88" y="93"/>
                    </a:lnTo>
                    <a:lnTo>
                      <a:pt x="88" y="94"/>
                    </a:lnTo>
                    <a:lnTo>
                      <a:pt x="89" y="96"/>
                    </a:lnTo>
                    <a:lnTo>
                      <a:pt x="89" y="97"/>
                    </a:lnTo>
                    <a:lnTo>
                      <a:pt x="89" y="99"/>
                    </a:lnTo>
                    <a:lnTo>
                      <a:pt x="87" y="99"/>
                    </a:lnTo>
                    <a:lnTo>
                      <a:pt x="87" y="98"/>
                    </a:lnTo>
                    <a:lnTo>
                      <a:pt x="86" y="97"/>
                    </a:lnTo>
                    <a:lnTo>
                      <a:pt x="85" y="96"/>
                    </a:lnTo>
                    <a:lnTo>
                      <a:pt x="84" y="95"/>
                    </a:lnTo>
                    <a:lnTo>
                      <a:pt x="83" y="95"/>
                    </a:lnTo>
                    <a:lnTo>
                      <a:pt x="82" y="95"/>
                    </a:lnTo>
                    <a:lnTo>
                      <a:pt x="80" y="96"/>
                    </a:lnTo>
                    <a:lnTo>
                      <a:pt x="79" y="96"/>
                    </a:lnTo>
                    <a:lnTo>
                      <a:pt x="78" y="95"/>
                    </a:lnTo>
                    <a:lnTo>
                      <a:pt x="77" y="96"/>
                    </a:lnTo>
                    <a:lnTo>
                      <a:pt x="76" y="97"/>
                    </a:lnTo>
                    <a:lnTo>
                      <a:pt x="74" y="97"/>
                    </a:lnTo>
                    <a:lnTo>
                      <a:pt x="73" y="97"/>
                    </a:lnTo>
                    <a:lnTo>
                      <a:pt x="73" y="95"/>
                    </a:lnTo>
                    <a:lnTo>
                      <a:pt x="72" y="94"/>
                    </a:lnTo>
                    <a:lnTo>
                      <a:pt x="71" y="93"/>
                    </a:lnTo>
                    <a:lnTo>
                      <a:pt x="70" y="93"/>
                    </a:lnTo>
                    <a:lnTo>
                      <a:pt x="70" y="94"/>
                    </a:lnTo>
                    <a:lnTo>
                      <a:pt x="69" y="94"/>
                    </a:lnTo>
                    <a:lnTo>
                      <a:pt x="67" y="95"/>
                    </a:lnTo>
                    <a:lnTo>
                      <a:pt x="67" y="96"/>
                    </a:lnTo>
                    <a:lnTo>
                      <a:pt x="66" y="96"/>
                    </a:lnTo>
                    <a:lnTo>
                      <a:pt x="65" y="95"/>
                    </a:lnTo>
                    <a:lnTo>
                      <a:pt x="64" y="94"/>
                    </a:lnTo>
                    <a:lnTo>
                      <a:pt x="63" y="94"/>
                    </a:lnTo>
                    <a:lnTo>
                      <a:pt x="62" y="95"/>
                    </a:lnTo>
                    <a:lnTo>
                      <a:pt x="61" y="93"/>
                    </a:lnTo>
                    <a:lnTo>
                      <a:pt x="60" y="93"/>
                    </a:lnTo>
                    <a:lnTo>
                      <a:pt x="59" y="93"/>
                    </a:lnTo>
                    <a:lnTo>
                      <a:pt x="57" y="94"/>
                    </a:lnTo>
                    <a:lnTo>
                      <a:pt x="56" y="93"/>
                    </a:lnTo>
                    <a:lnTo>
                      <a:pt x="55" y="93"/>
                    </a:lnTo>
                    <a:lnTo>
                      <a:pt x="55" y="95"/>
                    </a:lnTo>
                    <a:lnTo>
                      <a:pt x="54" y="95"/>
                    </a:lnTo>
                    <a:lnTo>
                      <a:pt x="54" y="95"/>
                    </a:lnTo>
                    <a:lnTo>
                      <a:pt x="54" y="93"/>
                    </a:lnTo>
                    <a:lnTo>
                      <a:pt x="53" y="93"/>
                    </a:lnTo>
                    <a:lnTo>
                      <a:pt x="52" y="93"/>
                    </a:lnTo>
                    <a:lnTo>
                      <a:pt x="49" y="93"/>
                    </a:lnTo>
                    <a:lnTo>
                      <a:pt x="49" y="92"/>
                    </a:lnTo>
                    <a:lnTo>
                      <a:pt x="48" y="92"/>
                    </a:lnTo>
                    <a:lnTo>
                      <a:pt x="48" y="90"/>
                    </a:lnTo>
                    <a:lnTo>
                      <a:pt x="47" y="90"/>
                    </a:lnTo>
                    <a:lnTo>
                      <a:pt x="45" y="91"/>
                    </a:lnTo>
                    <a:lnTo>
                      <a:pt x="43" y="90"/>
                    </a:lnTo>
                    <a:lnTo>
                      <a:pt x="40" y="89"/>
                    </a:lnTo>
                    <a:lnTo>
                      <a:pt x="39" y="89"/>
                    </a:lnTo>
                    <a:lnTo>
                      <a:pt x="36" y="89"/>
                    </a:lnTo>
                    <a:lnTo>
                      <a:pt x="35" y="87"/>
                    </a:lnTo>
                    <a:lnTo>
                      <a:pt x="34" y="87"/>
                    </a:lnTo>
                    <a:lnTo>
                      <a:pt x="31" y="86"/>
                    </a:lnTo>
                    <a:lnTo>
                      <a:pt x="28" y="87"/>
                    </a:lnTo>
                    <a:lnTo>
                      <a:pt x="26" y="87"/>
                    </a:lnTo>
                    <a:lnTo>
                      <a:pt x="24" y="87"/>
                    </a:lnTo>
                    <a:lnTo>
                      <a:pt x="22" y="87"/>
                    </a:lnTo>
                    <a:lnTo>
                      <a:pt x="20" y="88"/>
                    </a:lnTo>
                    <a:lnTo>
                      <a:pt x="17" y="87"/>
                    </a:lnTo>
                    <a:lnTo>
                      <a:pt x="15" y="87"/>
                    </a:lnTo>
                    <a:lnTo>
                      <a:pt x="14" y="89"/>
                    </a:lnTo>
                    <a:lnTo>
                      <a:pt x="13" y="91"/>
                    </a:lnTo>
                    <a:lnTo>
                      <a:pt x="11" y="92"/>
                    </a:lnTo>
                    <a:lnTo>
                      <a:pt x="9" y="94"/>
                    </a:lnTo>
                    <a:lnTo>
                      <a:pt x="9" y="93"/>
                    </a:lnTo>
                    <a:lnTo>
                      <a:pt x="7" y="93"/>
                    </a:lnTo>
                    <a:lnTo>
                      <a:pt x="5" y="93"/>
                    </a:lnTo>
                    <a:lnTo>
                      <a:pt x="5" y="94"/>
                    </a:lnTo>
                    <a:lnTo>
                      <a:pt x="5" y="94"/>
                    </a:lnTo>
                    <a:lnTo>
                      <a:pt x="4" y="93"/>
                    </a:lnTo>
                    <a:lnTo>
                      <a:pt x="6" y="86"/>
                    </a:lnTo>
                    <a:lnTo>
                      <a:pt x="6" y="84"/>
                    </a:lnTo>
                    <a:lnTo>
                      <a:pt x="5" y="83"/>
                    </a:lnTo>
                    <a:lnTo>
                      <a:pt x="4" y="81"/>
                    </a:lnTo>
                    <a:lnTo>
                      <a:pt x="2" y="80"/>
                    </a:lnTo>
                    <a:lnTo>
                      <a:pt x="0" y="80"/>
                    </a:lnTo>
                    <a:lnTo>
                      <a:pt x="1" y="77"/>
                    </a:lnTo>
                    <a:lnTo>
                      <a:pt x="2" y="74"/>
                    </a:lnTo>
                    <a:lnTo>
                      <a:pt x="5" y="72"/>
                    </a:lnTo>
                    <a:lnTo>
                      <a:pt x="8" y="72"/>
                    </a:lnTo>
                    <a:lnTo>
                      <a:pt x="9" y="70"/>
                    </a:lnTo>
                    <a:lnTo>
                      <a:pt x="9" y="68"/>
                    </a:lnTo>
                    <a:lnTo>
                      <a:pt x="9" y="63"/>
                    </a:lnTo>
                    <a:lnTo>
                      <a:pt x="5" y="50"/>
                    </a:lnTo>
                    <a:lnTo>
                      <a:pt x="4" y="4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19" name="Freeform 619"/>
              <p:cNvSpPr>
                <a:spLocks/>
              </p:cNvSpPr>
              <p:nvPr/>
            </p:nvSpPr>
            <p:spPr bwMode="auto">
              <a:xfrm>
                <a:off x="3432" y="2228"/>
                <a:ext cx="115" cy="99"/>
              </a:xfrm>
              <a:custGeom>
                <a:avLst/>
                <a:gdLst/>
                <a:ahLst/>
                <a:cxnLst>
                  <a:cxn ang="0">
                    <a:pos x="9" y="47"/>
                  </a:cxn>
                  <a:cxn ang="0">
                    <a:pos x="14" y="48"/>
                  </a:cxn>
                  <a:cxn ang="0">
                    <a:pos x="20" y="45"/>
                  </a:cxn>
                  <a:cxn ang="0">
                    <a:pos x="24" y="41"/>
                  </a:cxn>
                  <a:cxn ang="0">
                    <a:pos x="28" y="40"/>
                  </a:cxn>
                  <a:cxn ang="0">
                    <a:pos x="31" y="41"/>
                  </a:cxn>
                  <a:cxn ang="0">
                    <a:pos x="29" y="36"/>
                  </a:cxn>
                  <a:cxn ang="0">
                    <a:pos x="31" y="29"/>
                  </a:cxn>
                  <a:cxn ang="0">
                    <a:pos x="36" y="25"/>
                  </a:cxn>
                  <a:cxn ang="0">
                    <a:pos x="40" y="21"/>
                  </a:cxn>
                  <a:cxn ang="0">
                    <a:pos x="43" y="19"/>
                  </a:cxn>
                  <a:cxn ang="0">
                    <a:pos x="40" y="16"/>
                  </a:cxn>
                  <a:cxn ang="0">
                    <a:pos x="42" y="10"/>
                  </a:cxn>
                  <a:cxn ang="0">
                    <a:pos x="46" y="7"/>
                  </a:cxn>
                  <a:cxn ang="0">
                    <a:pos x="53" y="8"/>
                  </a:cxn>
                  <a:cxn ang="0">
                    <a:pos x="56" y="2"/>
                  </a:cxn>
                  <a:cxn ang="0">
                    <a:pos x="62" y="2"/>
                  </a:cxn>
                  <a:cxn ang="0">
                    <a:pos x="67" y="4"/>
                  </a:cxn>
                  <a:cxn ang="0">
                    <a:pos x="74" y="4"/>
                  </a:cxn>
                  <a:cxn ang="0">
                    <a:pos x="74" y="9"/>
                  </a:cxn>
                  <a:cxn ang="0">
                    <a:pos x="80" y="8"/>
                  </a:cxn>
                  <a:cxn ang="0">
                    <a:pos x="85" y="7"/>
                  </a:cxn>
                  <a:cxn ang="0">
                    <a:pos x="91" y="12"/>
                  </a:cxn>
                  <a:cxn ang="0">
                    <a:pos x="93" y="15"/>
                  </a:cxn>
                  <a:cxn ang="0">
                    <a:pos x="94" y="23"/>
                  </a:cxn>
                  <a:cxn ang="0">
                    <a:pos x="92" y="26"/>
                  </a:cxn>
                  <a:cxn ang="0">
                    <a:pos x="94" y="32"/>
                  </a:cxn>
                  <a:cxn ang="0">
                    <a:pos x="95" y="35"/>
                  </a:cxn>
                  <a:cxn ang="0">
                    <a:pos x="102" y="43"/>
                  </a:cxn>
                  <a:cxn ang="0">
                    <a:pos x="104" y="49"/>
                  </a:cxn>
                  <a:cxn ang="0">
                    <a:pos x="112" y="51"/>
                  </a:cxn>
                  <a:cxn ang="0">
                    <a:pos x="113" y="56"/>
                  </a:cxn>
                  <a:cxn ang="0">
                    <a:pos x="112" y="60"/>
                  </a:cxn>
                  <a:cxn ang="0">
                    <a:pos x="103" y="62"/>
                  </a:cxn>
                  <a:cxn ang="0">
                    <a:pos x="98" y="66"/>
                  </a:cxn>
                  <a:cxn ang="0">
                    <a:pos x="101" y="73"/>
                  </a:cxn>
                  <a:cxn ang="0">
                    <a:pos x="101" y="80"/>
                  </a:cxn>
                  <a:cxn ang="0">
                    <a:pos x="101" y="83"/>
                  </a:cxn>
                  <a:cxn ang="0">
                    <a:pos x="93" y="85"/>
                  </a:cxn>
                  <a:cxn ang="0">
                    <a:pos x="88" y="93"/>
                  </a:cxn>
                  <a:cxn ang="0">
                    <a:pos x="87" y="99"/>
                  </a:cxn>
                  <a:cxn ang="0">
                    <a:pos x="83" y="95"/>
                  </a:cxn>
                  <a:cxn ang="0">
                    <a:pos x="77" y="96"/>
                  </a:cxn>
                  <a:cxn ang="0">
                    <a:pos x="72" y="94"/>
                  </a:cxn>
                  <a:cxn ang="0">
                    <a:pos x="67" y="95"/>
                  </a:cxn>
                  <a:cxn ang="0">
                    <a:pos x="63" y="94"/>
                  </a:cxn>
                  <a:cxn ang="0">
                    <a:pos x="57" y="94"/>
                  </a:cxn>
                  <a:cxn ang="0">
                    <a:pos x="54" y="95"/>
                  </a:cxn>
                  <a:cxn ang="0">
                    <a:pos x="49" y="92"/>
                  </a:cxn>
                  <a:cxn ang="0">
                    <a:pos x="43" y="90"/>
                  </a:cxn>
                  <a:cxn ang="0">
                    <a:pos x="34" y="87"/>
                  </a:cxn>
                  <a:cxn ang="0">
                    <a:pos x="22" y="87"/>
                  </a:cxn>
                  <a:cxn ang="0">
                    <a:pos x="13" y="91"/>
                  </a:cxn>
                  <a:cxn ang="0">
                    <a:pos x="5" y="93"/>
                  </a:cxn>
                  <a:cxn ang="0">
                    <a:pos x="6" y="84"/>
                  </a:cxn>
                  <a:cxn ang="0">
                    <a:pos x="1" y="77"/>
                  </a:cxn>
                  <a:cxn ang="0">
                    <a:pos x="9" y="68"/>
                  </a:cxn>
                </a:cxnLst>
                <a:rect l="0" t="0" r="r" b="b"/>
                <a:pathLst>
                  <a:path w="115" h="99">
                    <a:moveTo>
                      <a:pt x="4" y="47"/>
                    </a:moveTo>
                    <a:lnTo>
                      <a:pt x="5" y="47"/>
                    </a:lnTo>
                    <a:lnTo>
                      <a:pt x="6" y="47"/>
                    </a:lnTo>
                    <a:lnTo>
                      <a:pt x="7" y="47"/>
                    </a:lnTo>
                    <a:lnTo>
                      <a:pt x="9" y="47"/>
                    </a:lnTo>
                    <a:lnTo>
                      <a:pt x="11" y="47"/>
                    </a:lnTo>
                    <a:lnTo>
                      <a:pt x="12" y="46"/>
                    </a:lnTo>
                    <a:lnTo>
                      <a:pt x="13" y="47"/>
                    </a:lnTo>
                    <a:lnTo>
                      <a:pt x="13" y="48"/>
                    </a:lnTo>
                    <a:lnTo>
                      <a:pt x="14" y="48"/>
                    </a:lnTo>
                    <a:lnTo>
                      <a:pt x="17" y="4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9" y="46"/>
                    </a:lnTo>
                    <a:lnTo>
                      <a:pt x="20" y="45"/>
                    </a:lnTo>
                    <a:lnTo>
                      <a:pt x="19" y="43"/>
                    </a:lnTo>
                    <a:lnTo>
                      <a:pt x="21" y="42"/>
                    </a:lnTo>
                    <a:lnTo>
                      <a:pt x="22" y="43"/>
                    </a:lnTo>
                    <a:lnTo>
                      <a:pt x="23" y="43"/>
                    </a:lnTo>
                    <a:lnTo>
                      <a:pt x="24" y="41"/>
                    </a:lnTo>
                    <a:lnTo>
                      <a:pt x="24" y="40"/>
                    </a:lnTo>
                    <a:lnTo>
                      <a:pt x="26" y="40"/>
                    </a:lnTo>
                    <a:lnTo>
                      <a:pt x="27" y="40"/>
                    </a:lnTo>
                    <a:lnTo>
                      <a:pt x="27" y="39"/>
                    </a:lnTo>
                    <a:lnTo>
                      <a:pt x="28" y="40"/>
                    </a:lnTo>
                    <a:lnTo>
                      <a:pt x="28" y="41"/>
                    </a:lnTo>
                    <a:lnTo>
                      <a:pt x="28" y="42"/>
                    </a:lnTo>
                    <a:lnTo>
                      <a:pt x="29" y="43"/>
                    </a:lnTo>
                    <a:lnTo>
                      <a:pt x="31" y="43"/>
                    </a:lnTo>
                    <a:lnTo>
                      <a:pt x="31" y="41"/>
                    </a:lnTo>
                    <a:lnTo>
                      <a:pt x="31" y="39"/>
                    </a:lnTo>
                    <a:lnTo>
                      <a:pt x="29" y="39"/>
                    </a:lnTo>
                    <a:lnTo>
                      <a:pt x="28" y="39"/>
                    </a:lnTo>
                    <a:lnTo>
                      <a:pt x="29" y="37"/>
                    </a:lnTo>
                    <a:lnTo>
                      <a:pt x="29" y="36"/>
                    </a:lnTo>
                    <a:lnTo>
                      <a:pt x="29" y="35"/>
                    </a:lnTo>
                    <a:lnTo>
                      <a:pt x="31" y="34"/>
                    </a:lnTo>
                    <a:lnTo>
                      <a:pt x="31" y="32"/>
                    </a:lnTo>
                    <a:lnTo>
                      <a:pt x="30" y="31"/>
                    </a:lnTo>
                    <a:lnTo>
                      <a:pt x="31" y="29"/>
                    </a:lnTo>
                    <a:lnTo>
                      <a:pt x="31" y="28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5" y="25"/>
                    </a:lnTo>
                    <a:lnTo>
                      <a:pt x="36" y="25"/>
                    </a:lnTo>
                    <a:lnTo>
                      <a:pt x="37" y="23"/>
                    </a:lnTo>
                    <a:lnTo>
                      <a:pt x="37" y="22"/>
                    </a:lnTo>
                    <a:lnTo>
                      <a:pt x="38" y="21"/>
                    </a:lnTo>
                    <a:lnTo>
                      <a:pt x="39" y="22"/>
                    </a:lnTo>
                    <a:lnTo>
                      <a:pt x="40" y="21"/>
                    </a:lnTo>
                    <a:lnTo>
                      <a:pt x="41" y="22"/>
                    </a:lnTo>
                    <a:lnTo>
                      <a:pt x="42" y="22"/>
                    </a:lnTo>
                    <a:lnTo>
                      <a:pt x="42" y="20"/>
                    </a:lnTo>
                    <a:lnTo>
                      <a:pt x="42" y="19"/>
                    </a:lnTo>
                    <a:lnTo>
                      <a:pt x="43" y="19"/>
                    </a:lnTo>
                    <a:lnTo>
                      <a:pt x="43" y="19"/>
                    </a:lnTo>
                    <a:lnTo>
                      <a:pt x="43" y="18"/>
                    </a:lnTo>
                    <a:lnTo>
                      <a:pt x="41" y="18"/>
                    </a:lnTo>
                    <a:lnTo>
                      <a:pt x="39" y="17"/>
                    </a:lnTo>
                    <a:lnTo>
                      <a:pt x="40" y="16"/>
                    </a:lnTo>
                    <a:lnTo>
                      <a:pt x="41" y="15"/>
                    </a:lnTo>
                    <a:lnTo>
                      <a:pt x="41" y="14"/>
                    </a:lnTo>
                    <a:lnTo>
                      <a:pt x="41" y="12"/>
                    </a:lnTo>
                    <a:lnTo>
                      <a:pt x="41" y="11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43" y="10"/>
                    </a:lnTo>
                    <a:lnTo>
                      <a:pt x="44" y="9"/>
                    </a:lnTo>
                    <a:lnTo>
                      <a:pt x="45" y="8"/>
                    </a:lnTo>
                    <a:lnTo>
                      <a:pt x="46" y="7"/>
                    </a:lnTo>
                    <a:lnTo>
                      <a:pt x="48" y="7"/>
                    </a:lnTo>
                    <a:lnTo>
                      <a:pt x="49" y="8"/>
                    </a:lnTo>
                    <a:lnTo>
                      <a:pt x="51" y="8"/>
                    </a:lnTo>
                    <a:lnTo>
                      <a:pt x="52" y="8"/>
                    </a:lnTo>
                    <a:lnTo>
                      <a:pt x="53" y="8"/>
                    </a:lnTo>
                    <a:lnTo>
                      <a:pt x="53" y="6"/>
                    </a:lnTo>
                    <a:lnTo>
                      <a:pt x="54" y="5"/>
                    </a:lnTo>
                    <a:lnTo>
                      <a:pt x="54" y="4"/>
                    </a:lnTo>
                    <a:lnTo>
                      <a:pt x="55" y="3"/>
                    </a:lnTo>
                    <a:lnTo>
                      <a:pt x="56" y="2"/>
                    </a:lnTo>
                    <a:lnTo>
                      <a:pt x="57" y="1"/>
                    </a:lnTo>
                    <a:lnTo>
                      <a:pt x="58" y="1"/>
                    </a:lnTo>
                    <a:lnTo>
                      <a:pt x="60" y="0"/>
                    </a:lnTo>
                    <a:lnTo>
                      <a:pt x="61" y="2"/>
                    </a:lnTo>
                    <a:lnTo>
                      <a:pt x="62" y="2"/>
                    </a:lnTo>
                    <a:lnTo>
                      <a:pt x="63" y="1"/>
                    </a:lnTo>
                    <a:lnTo>
                      <a:pt x="64" y="1"/>
                    </a:lnTo>
                    <a:lnTo>
                      <a:pt x="66" y="2"/>
                    </a:lnTo>
                    <a:lnTo>
                      <a:pt x="66" y="3"/>
                    </a:lnTo>
                    <a:lnTo>
                      <a:pt x="67" y="4"/>
                    </a:lnTo>
                    <a:lnTo>
                      <a:pt x="68" y="4"/>
                    </a:lnTo>
                    <a:lnTo>
                      <a:pt x="69" y="4"/>
                    </a:lnTo>
                    <a:lnTo>
                      <a:pt x="71" y="3"/>
                    </a:lnTo>
                    <a:lnTo>
                      <a:pt x="73" y="4"/>
                    </a:lnTo>
                    <a:lnTo>
                      <a:pt x="74" y="4"/>
                    </a:lnTo>
                    <a:lnTo>
                      <a:pt x="75" y="4"/>
                    </a:lnTo>
                    <a:lnTo>
                      <a:pt x="75" y="5"/>
                    </a:lnTo>
                    <a:lnTo>
                      <a:pt x="74" y="6"/>
                    </a:lnTo>
                    <a:lnTo>
                      <a:pt x="74" y="7"/>
                    </a:lnTo>
                    <a:lnTo>
                      <a:pt x="74" y="9"/>
                    </a:lnTo>
                    <a:lnTo>
                      <a:pt x="75" y="10"/>
                    </a:lnTo>
                    <a:lnTo>
                      <a:pt x="76" y="10"/>
                    </a:lnTo>
                    <a:lnTo>
                      <a:pt x="78" y="8"/>
                    </a:lnTo>
                    <a:lnTo>
                      <a:pt x="79" y="8"/>
                    </a:lnTo>
                    <a:lnTo>
                      <a:pt x="80" y="8"/>
                    </a:lnTo>
                    <a:lnTo>
                      <a:pt x="81" y="7"/>
                    </a:lnTo>
                    <a:lnTo>
                      <a:pt x="82" y="6"/>
                    </a:lnTo>
                    <a:lnTo>
                      <a:pt x="83" y="7"/>
                    </a:lnTo>
                    <a:lnTo>
                      <a:pt x="83" y="7"/>
                    </a:lnTo>
                    <a:lnTo>
                      <a:pt x="85" y="7"/>
                    </a:lnTo>
                    <a:lnTo>
                      <a:pt x="88" y="8"/>
                    </a:lnTo>
                    <a:lnTo>
                      <a:pt x="88" y="9"/>
                    </a:lnTo>
                    <a:lnTo>
                      <a:pt x="90" y="10"/>
                    </a:lnTo>
                    <a:lnTo>
                      <a:pt x="90" y="11"/>
                    </a:lnTo>
                    <a:lnTo>
                      <a:pt x="91" y="12"/>
                    </a:lnTo>
                    <a:lnTo>
                      <a:pt x="92" y="12"/>
                    </a:lnTo>
                    <a:lnTo>
                      <a:pt x="93" y="12"/>
                    </a:lnTo>
                    <a:lnTo>
                      <a:pt x="93" y="13"/>
                    </a:lnTo>
                    <a:lnTo>
                      <a:pt x="93" y="14"/>
                    </a:lnTo>
                    <a:lnTo>
                      <a:pt x="93" y="15"/>
                    </a:lnTo>
                    <a:lnTo>
                      <a:pt x="93" y="17"/>
                    </a:lnTo>
                    <a:lnTo>
                      <a:pt x="92" y="18"/>
                    </a:lnTo>
                    <a:lnTo>
                      <a:pt x="93" y="20"/>
                    </a:lnTo>
                    <a:lnTo>
                      <a:pt x="94" y="21"/>
                    </a:lnTo>
                    <a:lnTo>
                      <a:pt x="94" y="23"/>
                    </a:lnTo>
                    <a:lnTo>
                      <a:pt x="94" y="24"/>
                    </a:lnTo>
                    <a:lnTo>
                      <a:pt x="93" y="24"/>
                    </a:lnTo>
                    <a:lnTo>
                      <a:pt x="93" y="25"/>
                    </a:lnTo>
                    <a:lnTo>
                      <a:pt x="92" y="26"/>
                    </a:lnTo>
                    <a:lnTo>
                      <a:pt x="92" y="26"/>
                    </a:lnTo>
                    <a:lnTo>
                      <a:pt x="92" y="28"/>
                    </a:lnTo>
                    <a:lnTo>
                      <a:pt x="91" y="29"/>
                    </a:lnTo>
                    <a:lnTo>
                      <a:pt x="93" y="29"/>
                    </a:lnTo>
                    <a:lnTo>
                      <a:pt x="94" y="31"/>
                    </a:lnTo>
                    <a:lnTo>
                      <a:pt x="94" y="32"/>
                    </a:lnTo>
                    <a:lnTo>
                      <a:pt x="95" y="32"/>
                    </a:lnTo>
                    <a:lnTo>
                      <a:pt x="96" y="32"/>
                    </a:lnTo>
                    <a:lnTo>
                      <a:pt x="96" y="33"/>
                    </a:lnTo>
                    <a:lnTo>
                      <a:pt x="95" y="34"/>
                    </a:lnTo>
                    <a:lnTo>
                      <a:pt x="95" y="35"/>
                    </a:lnTo>
                    <a:lnTo>
                      <a:pt x="96" y="36"/>
                    </a:lnTo>
                    <a:lnTo>
                      <a:pt x="97" y="38"/>
                    </a:lnTo>
                    <a:lnTo>
                      <a:pt x="98" y="40"/>
                    </a:lnTo>
                    <a:lnTo>
                      <a:pt x="100" y="42"/>
                    </a:lnTo>
                    <a:lnTo>
                      <a:pt x="102" y="43"/>
                    </a:lnTo>
                    <a:lnTo>
                      <a:pt x="103" y="43"/>
                    </a:lnTo>
                    <a:lnTo>
                      <a:pt x="104" y="44"/>
                    </a:lnTo>
                    <a:lnTo>
                      <a:pt x="104" y="46"/>
                    </a:lnTo>
                    <a:lnTo>
                      <a:pt x="104" y="48"/>
                    </a:lnTo>
                    <a:lnTo>
                      <a:pt x="104" y="49"/>
                    </a:lnTo>
                    <a:lnTo>
                      <a:pt x="105" y="50"/>
                    </a:lnTo>
                    <a:lnTo>
                      <a:pt x="106" y="49"/>
                    </a:lnTo>
                    <a:lnTo>
                      <a:pt x="109" y="50"/>
                    </a:lnTo>
                    <a:lnTo>
                      <a:pt x="111" y="51"/>
                    </a:lnTo>
                    <a:lnTo>
                      <a:pt x="112" y="51"/>
                    </a:lnTo>
                    <a:lnTo>
                      <a:pt x="112" y="52"/>
                    </a:lnTo>
                    <a:lnTo>
                      <a:pt x="111" y="52"/>
                    </a:lnTo>
                    <a:lnTo>
                      <a:pt x="111" y="53"/>
                    </a:lnTo>
                    <a:lnTo>
                      <a:pt x="111" y="54"/>
                    </a:lnTo>
                    <a:lnTo>
                      <a:pt x="113" y="56"/>
                    </a:lnTo>
                    <a:lnTo>
                      <a:pt x="115" y="56"/>
                    </a:lnTo>
                    <a:lnTo>
                      <a:pt x="115" y="57"/>
                    </a:lnTo>
                    <a:lnTo>
                      <a:pt x="114" y="59"/>
                    </a:lnTo>
                    <a:lnTo>
                      <a:pt x="113" y="59"/>
                    </a:lnTo>
                    <a:lnTo>
                      <a:pt x="112" y="60"/>
                    </a:lnTo>
                    <a:lnTo>
                      <a:pt x="112" y="60"/>
                    </a:lnTo>
                    <a:lnTo>
                      <a:pt x="109" y="62"/>
                    </a:lnTo>
                    <a:lnTo>
                      <a:pt x="106" y="63"/>
                    </a:lnTo>
                    <a:lnTo>
                      <a:pt x="104" y="63"/>
                    </a:lnTo>
                    <a:lnTo>
                      <a:pt x="103" y="62"/>
                    </a:lnTo>
                    <a:lnTo>
                      <a:pt x="101" y="62"/>
                    </a:lnTo>
                    <a:lnTo>
                      <a:pt x="99" y="62"/>
                    </a:lnTo>
                    <a:lnTo>
                      <a:pt x="98" y="63"/>
                    </a:lnTo>
                    <a:lnTo>
                      <a:pt x="98" y="64"/>
                    </a:lnTo>
                    <a:lnTo>
                      <a:pt x="98" y="66"/>
                    </a:lnTo>
                    <a:lnTo>
                      <a:pt x="99" y="68"/>
                    </a:lnTo>
                    <a:lnTo>
                      <a:pt x="101" y="70"/>
                    </a:lnTo>
                    <a:lnTo>
                      <a:pt x="101" y="71"/>
                    </a:lnTo>
                    <a:lnTo>
                      <a:pt x="100" y="72"/>
                    </a:lnTo>
                    <a:lnTo>
                      <a:pt x="101" y="73"/>
                    </a:lnTo>
                    <a:lnTo>
                      <a:pt x="101" y="74"/>
                    </a:lnTo>
                    <a:lnTo>
                      <a:pt x="101" y="75"/>
                    </a:lnTo>
                    <a:lnTo>
                      <a:pt x="101" y="77"/>
                    </a:lnTo>
                    <a:lnTo>
                      <a:pt x="101" y="79"/>
                    </a:lnTo>
                    <a:lnTo>
                      <a:pt x="101" y="80"/>
                    </a:lnTo>
                    <a:lnTo>
                      <a:pt x="102" y="80"/>
                    </a:lnTo>
                    <a:lnTo>
                      <a:pt x="103" y="81"/>
                    </a:lnTo>
                    <a:lnTo>
                      <a:pt x="103" y="82"/>
                    </a:lnTo>
                    <a:lnTo>
                      <a:pt x="103" y="83"/>
                    </a:lnTo>
                    <a:lnTo>
                      <a:pt x="101" y="83"/>
                    </a:lnTo>
                    <a:lnTo>
                      <a:pt x="98" y="84"/>
                    </a:lnTo>
                    <a:lnTo>
                      <a:pt x="97" y="85"/>
                    </a:lnTo>
                    <a:lnTo>
                      <a:pt x="96" y="84"/>
                    </a:lnTo>
                    <a:lnTo>
                      <a:pt x="95" y="84"/>
                    </a:lnTo>
                    <a:lnTo>
                      <a:pt x="93" y="85"/>
                    </a:lnTo>
                    <a:lnTo>
                      <a:pt x="93" y="86"/>
                    </a:lnTo>
                    <a:lnTo>
                      <a:pt x="92" y="87"/>
                    </a:lnTo>
                    <a:lnTo>
                      <a:pt x="91" y="88"/>
                    </a:lnTo>
                    <a:lnTo>
                      <a:pt x="90" y="91"/>
                    </a:lnTo>
                    <a:lnTo>
                      <a:pt x="88" y="93"/>
                    </a:lnTo>
                    <a:lnTo>
                      <a:pt x="88" y="94"/>
                    </a:lnTo>
                    <a:lnTo>
                      <a:pt x="89" y="96"/>
                    </a:lnTo>
                    <a:lnTo>
                      <a:pt x="89" y="97"/>
                    </a:lnTo>
                    <a:lnTo>
                      <a:pt x="89" y="99"/>
                    </a:lnTo>
                    <a:lnTo>
                      <a:pt x="87" y="99"/>
                    </a:lnTo>
                    <a:lnTo>
                      <a:pt x="87" y="98"/>
                    </a:lnTo>
                    <a:lnTo>
                      <a:pt x="86" y="97"/>
                    </a:lnTo>
                    <a:lnTo>
                      <a:pt x="85" y="96"/>
                    </a:lnTo>
                    <a:lnTo>
                      <a:pt x="84" y="95"/>
                    </a:lnTo>
                    <a:lnTo>
                      <a:pt x="83" y="95"/>
                    </a:lnTo>
                    <a:lnTo>
                      <a:pt x="82" y="95"/>
                    </a:lnTo>
                    <a:lnTo>
                      <a:pt x="80" y="96"/>
                    </a:lnTo>
                    <a:lnTo>
                      <a:pt x="79" y="96"/>
                    </a:lnTo>
                    <a:lnTo>
                      <a:pt x="78" y="95"/>
                    </a:lnTo>
                    <a:lnTo>
                      <a:pt x="77" y="96"/>
                    </a:lnTo>
                    <a:lnTo>
                      <a:pt x="76" y="97"/>
                    </a:lnTo>
                    <a:lnTo>
                      <a:pt x="74" y="97"/>
                    </a:lnTo>
                    <a:lnTo>
                      <a:pt x="73" y="97"/>
                    </a:lnTo>
                    <a:lnTo>
                      <a:pt x="73" y="95"/>
                    </a:lnTo>
                    <a:lnTo>
                      <a:pt x="72" y="94"/>
                    </a:lnTo>
                    <a:lnTo>
                      <a:pt x="71" y="93"/>
                    </a:lnTo>
                    <a:lnTo>
                      <a:pt x="70" y="93"/>
                    </a:lnTo>
                    <a:lnTo>
                      <a:pt x="70" y="94"/>
                    </a:lnTo>
                    <a:lnTo>
                      <a:pt x="69" y="94"/>
                    </a:lnTo>
                    <a:lnTo>
                      <a:pt x="67" y="95"/>
                    </a:lnTo>
                    <a:lnTo>
                      <a:pt x="67" y="96"/>
                    </a:lnTo>
                    <a:lnTo>
                      <a:pt x="66" y="96"/>
                    </a:lnTo>
                    <a:lnTo>
                      <a:pt x="65" y="95"/>
                    </a:lnTo>
                    <a:lnTo>
                      <a:pt x="64" y="94"/>
                    </a:lnTo>
                    <a:lnTo>
                      <a:pt x="63" y="94"/>
                    </a:lnTo>
                    <a:lnTo>
                      <a:pt x="62" y="95"/>
                    </a:lnTo>
                    <a:lnTo>
                      <a:pt x="61" y="93"/>
                    </a:lnTo>
                    <a:lnTo>
                      <a:pt x="60" y="93"/>
                    </a:lnTo>
                    <a:lnTo>
                      <a:pt x="59" y="93"/>
                    </a:lnTo>
                    <a:lnTo>
                      <a:pt x="57" y="94"/>
                    </a:lnTo>
                    <a:lnTo>
                      <a:pt x="56" y="93"/>
                    </a:lnTo>
                    <a:lnTo>
                      <a:pt x="55" y="93"/>
                    </a:lnTo>
                    <a:lnTo>
                      <a:pt x="55" y="95"/>
                    </a:lnTo>
                    <a:lnTo>
                      <a:pt x="54" y="95"/>
                    </a:lnTo>
                    <a:lnTo>
                      <a:pt x="54" y="95"/>
                    </a:lnTo>
                    <a:lnTo>
                      <a:pt x="54" y="93"/>
                    </a:lnTo>
                    <a:lnTo>
                      <a:pt x="53" y="93"/>
                    </a:lnTo>
                    <a:lnTo>
                      <a:pt x="52" y="93"/>
                    </a:lnTo>
                    <a:lnTo>
                      <a:pt x="49" y="93"/>
                    </a:lnTo>
                    <a:lnTo>
                      <a:pt x="49" y="92"/>
                    </a:lnTo>
                    <a:lnTo>
                      <a:pt x="48" y="92"/>
                    </a:lnTo>
                    <a:lnTo>
                      <a:pt x="48" y="90"/>
                    </a:lnTo>
                    <a:lnTo>
                      <a:pt x="47" y="90"/>
                    </a:lnTo>
                    <a:lnTo>
                      <a:pt x="45" y="91"/>
                    </a:lnTo>
                    <a:lnTo>
                      <a:pt x="43" y="90"/>
                    </a:lnTo>
                    <a:lnTo>
                      <a:pt x="40" y="89"/>
                    </a:lnTo>
                    <a:lnTo>
                      <a:pt x="39" y="89"/>
                    </a:lnTo>
                    <a:lnTo>
                      <a:pt x="36" y="89"/>
                    </a:lnTo>
                    <a:lnTo>
                      <a:pt x="35" y="87"/>
                    </a:lnTo>
                    <a:lnTo>
                      <a:pt x="34" y="87"/>
                    </a:lnTo>
                    <a:lnTo>
                      <a:pt x="31" y="86"/>
                    </a:lnTo>
                    <a:lnTo>
                      <a:pt x="28" y="87"/>
                    </a:lnTo>
                    <a:lnTo>
                      <a:pt x="26" y="87"/>
                    </a:lnTo>
                    <a:lnTo>
                      <a:pt x="24" y="87"/>
                    </a:lnTo>
                    <a:lnTo>
                      <a:pt x="22" y="87"/>
                    </a:lnTo>
                    <a:lnTo>
                      <a:pt x="20" y="88"/>
                    </a:lnTo>
                    <a:lnTo>
                      <a:pt x="17" y="87"/>
                    </a:lnTo>
                    <a:lnTo>
                      <a:pt x="15" y="87"/>
                    </a:lnTo>
                    <a:lnTo>
                      <a:pt x="14" y="89"/>
                    </a:lnTo>
                    <a:lnTo>
                      <a:pt x="13" y="91"/>
                    </a:lnTo>
                    <a:lnTo>
                      <a:pt x="11" y="92"/>
                    </a:lnTo>
                    <a:lnTo>
                      <a:pt x="9" y="94"/>
                    </a:lnTo>
                    <a:lnTo>
                      <a:pt x="9" y="93"/>
                    </a:lnTo>
                    <a:lnTo>
                      <a:pt x="7" y="93"/>
                    </a:lnTo>
                    <a:lnTo>
                      <a:pt x="5" y="93"/>
                    </a:lnTo>
                    <a:lnTo>
                      <a:pt x="5" y="94"/>
                    </a:lnTo>
                    <a:lnTo>
                      <a:pt x="5" y="94"/>
                    </a:lnTo>
                    <a:lnTo>
                      <a:pt x="4" y="93"/>
                    </a:lnTo>
                    <a:lnTo>
                      <a:pt x="6" y="86"/>
                    </a:lnTo>
                    <a:lnTo>
                      <a:pt x="6" y="84"/>
                    </a:lnTo>
                    <a:lnTo>
                      <a:pt x="5" y="83"/>
                    </a:lnTo>
                    <a:lnTo>
                      <a:pt x="4" y="81"/>
                    </a:lnTo>
                    <a:lnTo>
                      <a:pt x="2" y="80"/>
                    </a:lnTo>
                    <a:lnTo>
                      <a:pt x="0" y="80"/>
                    </a:lnTo>
                    <a:lnTo>
                      <a:pt x="1" y="77"/>
                    </a:lnTo>
                    <a:lnTo>
                      <a:pt x="2" y="74"/>
                    </a:lnTo>
                    <a:lnTo>
                      <a:pt x="5" y="72"/>
                    </a:lnTo>
                    <a:lnTo>
                      <a:pt x="8" y="72"/>
                    </a:lnTo>
                    <a:lnTo>
                      <a:pt x="9" y="70"/>
                    </a:lnTo>
                    <a:lnTo>
                      <a:pt x="9" y="68"/>
                    </a:lnTo>
                    <a:lnTo>
                      <a:pt x="9" y="63"/>
                    </a:lnTo>
                    <a:lnTo>
                      <a:pt x="5" y="50"/>
                    </a:lnTo>
                    <a:lnTo>
                      <a:pt x="4" y="47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20" name="Freeform 620"/>
              <p:cNvSpPr>
                <a:spLocks/>
              </p:cNvSpPr>
              <p:nvPr/>
            </p:nvSpPr>
            <p:spPr bwMode="auto">
              <a:xfrm>
                <a:off x="2994" y="2929"/>
                <a:ext cx="34" cy="37"/>
              </a:xfrm>
              <a:custGeom>
                <a:avLst/>
                <a:gdLst/>
                <a:ahLst/>
                <a:cxnLst>
                  <a:cxn ang="0">
                    <a:pos x="1" y="13"/>
                  </a:cxn>
                  <a:cxn ang="0">
                    <a:pos x="7" y="6"/>
                  </a:cxn>
                  <a:cxn ang="0">
                    <a:pos x="10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21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8" y="3"/>
                  </a:cxn>
                  <a:cxn ang="0">
                    <a:pos x="31" y="7"/>
                  </a:cxn>
                  <a:cxn ang="0">
                    <a:pos x="32" y="11"/>
                  </a:cxn>
                  <a:cxn ang="0">
                    <a:pos x="33" y="18"/>
                  </a:cxn>
                  <a:cxn ang="0">
                    <a:pos x="34" y="22"/>
                  </a:cxn>
                  <a:cxn ang="0">
                    <a:pos x="33" y="25"/>
                  </a:cxn>
                  <a:cxn ang="0">
                    <a:pos x="27" y="31"/>
                  </a:cxn>
                  <a:cxn ang="0">
                    <a:pos x="23" y="35"/>
                  </a:cxn>
                  <a:cxn ang="0">
                    <a:pos x="22" y="37"/>
                  </a:cxn>
                  <a:cxn ang="0">
                    <a:pos x="21" y="37"/>
                  </a:cxn>
                  <a:cxn ang="0">
                    <a:pos x="18" y="34"/>
                  </a:cxn>
                  <a:cxn ang="0">
                    <a:pos x="14" y="32"/>
                  </a:cxn>
                  <a:cxn ang="0">
                    <a:pos x="12" y="31"/>
                  </a:cxn>
                  <a:cxn ang="0">
                    <a:pos x="11" y="30"/>
                  </a:cxn>
                  <a:cxn ang="0">
                    <a:pos x="12" y="29"/>
                  </a:cxn>
                  <a:cxn ang="0">
                    <a:pos x="11" y="27"/>
                  </a:cxn>
                  <a:cxn ang="0">
                    <a:pos x="9" y="26"/>
                  </a:cxn>
                  <a:cxn ang="0">
                    <a:pos x="4" y="23"/>
                  </a:cxn>
                  <a:cxn ang="0">
                    <a:pos x="2" y="21"/>
                  </a:cxn>
                  <a:cxn ang="0">
                    <a:pos x="0" y="19"/>
                  </a:cxn>
                  <a:cxn ang="0">
                    <a:pos x="3" y="17"/>
                  </a:cxn>
                  <a:cxn ang="0">
                    <a:pos x="4" y="16"/>
                  </a:cxn>
                  <a:cxn ang="0">
                    <a:pos x="4" y="15"/>
                  </a:cxn>
                  <a:cxn ang="0">
                    <a:pos x="1" y="14"/>
                  </a:cxn>
                  <a:cxn ang="0">
                    <a:pos x="1" y="14"/>
                  </a:cxn>
                  <a:cxn ang="0">
                    <a:pos x="1" y="13"/>
                  </a:cxn>
                </a:cxnLst>
                <a:rect l="0" t="0" r="r" b="b"/>
                <a:pathLst>
                  <a:path w="34" h="37">
                    <a:moveTo>
                      <a:pt x="1" y="13"/>
                    </a:moveTo>
                    <a:lnTo>
                      <a:pt x="7" y="6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8" y="3"/>
                    </a:lnTo>
                    <a:lnTo>
                      <a:pt x="31" y="7"/>
                    </a:lnTo>
                    <a:lnTo>
                      <a:pt x="32" y="11"/>
                    </a:lnTo>
                    <a:lnTo>
                      <a:pt x="33" y="18"/>
                    </a:lnTo>
                    <a:lnTo>
                      <a:pt x="34" y="22"/>
                    </a:lnTo>
                    <a:lnTo>
                      <a:pt x="33" y="25"/>
                    </a:lnTo>
                    <a:lnTo>
                      <a:pt x="27" y="31"/>
                    </a:lnTo>
                    <a:lnTo>
                      <a:pt x="23" y="35"/>
                    </a:lnTo>
                    <a:lnTo>
                      <a:pt x="22" y="37"/>
                    </a:lnTo>
                    <a:lnTo>
                      <a:pt x="21" y="37"/>
                    </a:lnTo>
                    <a:lnTo>
                      <a:pt x="18" y="34"/>
                    </a:lnTo>
                    <a:lnTo>
                      <a:pt x="14" y="32"/>
                    </a:lnTo>
                    <a:lnTo>
                      <a:pt x="12" y="31"/>
                    </a:lnTo>
                    <a:lnTo>
                      <a:pt x="11" y="30"/>
                    </a:lnTo>
                    <a:lnTo>
                      <a:pt x="12" y="29"/>
                    </a:lnTo>
                    <a:lnTo>
                      <a:pt x="11" y="27"/>
                    </a:lnTo>
                    <a:lnTo>
                      <a:pt x="9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3" y="17"/>
                    </a:lnTo>
                    <a:lnTo>
                      <a:pt x="4" y="16"/>
                    </a:lnTo>
                    <a:lnTo>
                      <a:pt x="4" y="15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1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21" name="Freeform 621"/>
              <p:cNvSpPr>
                <a:spLocks/>
              </p:cNvSpPr>
              <p:nvPr/>
            </p:nvSpPr>
            <p:spPr bwMode="auto">
              <a:xfrm>
                <a:off x="2994" y="2929"/>
                <a:ext cx="34" cy="37"/>
              </a:xfrm>
              <a:custGeom>
                <a:avLst/>
                <a:gdLst/>
                <a:ahLst/>
                <a:cxnLst>
                  <a:cxn ang="0">
                    <a:pos x="1" y="13"/>
                  </a:cxn>
                  <a:cxn ang="0">
                    <a:pos x="7" y="6"/>
                  </a:cxn>
                  <a:cxn ang="0">
                    <a:pos x="10" y="1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21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8" y="3"/>
                  </a:cxn>
                  <a:cxn ang="0">
                    <a:pos x="31" y="7"/>
                  </a:cxn>
                  <a:cxn ang="0">
                    <a:pos x="32" y="11"/>
                  </a:cxn>
                  <a:cxn ang="0">
                    <a:pos x="33" y="18"/>
                  </a:cxn>
                  <a:cxn ang="0">
                    <a:pos x="34" y="22"/>
                  </a:cxn>
                  <a:cxn ang="0">
                    <a:pos x="33" y="25"/>
                  </a:cxn>
                  <a:cxn ang="0">
                    <a:pos x="27" y="31"/>
                  </a:cxn>
                  <a:cxn ang="0">
                    <a:pos x="23" y="35"/>
                  </a:cxn>
                  <a:cxn ang="0">
                    <a:pos x="22" y="37"/>
                  </a:cxn>
                  <a:cxn ang="0">
                    <a:pos x="21" y="37"/>
                  </a:cxn>
                  <a:cxn ang="0">
                    <a:pos x="18" y="34"/>
                  </a:cxn>
                  <a:cxn ang="0">
                    <a:pos x="14" y="32"/>
                  </a:cxn>
                  <a:cxn ang="0">
                    <a:pos x="12" y="31"/>
                  </a:cxn>
                  <a:cxn ang="0">
                    <a:pos x="11" y="30"/>
                  </a:cxn>
                  <a:cxn ang="0">
                    <a:pos x="12" y="29"/>
                  </a:cxn>
                  <a:cxn ang="0">
                    <a:pos x="11" y="27"/>
                  </a:cxn>
                  <a:cxn ang="0">
                    <a:pos x="9" y="26"/>
                  </a:cxn>
                  <a:cxn ang="0">
                    <a:pos x="4" y="23"/>
                  </a:cxn>
                  <a:cxn ang="0">
                    <a:pos x="2" y="21"/>
                  </a:cxn>
                  <a:cxn ang="0">
                    <a:pos x="0" y="19"/>
                  </a:cxn>
                  <a:cxn ang="0">
                    <a:pos x="3" y="17"/>
                  </a:cxn>
                  <a:cxn ang="0">
                    <a:pos x="4" y="16"/>
                  </a:cxn>
                  <a:cxn ang="0">
                    <a:pos x="4" y="15"/>
                  </a:cxn>
                  <a:cxn ang="0">
                    <a:pos x="1" y="14"/>
                  </a:cxn>
                  <a:cxn ang="0">
                    <a:pos x="1" y="14"/>
                  </a:cxn>
                  <a:cxn ang="0">
                    <a:pos x="1" y="13"/>
                  </a:cxn>
                </a:cxnLst>
                <a:rect l="0" t="0" r="r" b="b"/>
                <a:pathLst>
                  <a:path w="34" h="37">
                    <a:moveTo>
                      <a:pt x="1" y="13"/>
                    </a:moveTo>
                    <a:lnTo>
                      <a:pt x="7" y="6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8" y="3"/>
                    </a:lnTo>
                    <a:lnTo>
                      <a:pt x="31" y="7"/>
                    </a:lnTo>
                    <a:lnTo>
                      <a:pt x="32" y="11"/>
                    </a:lnTo>
                    <a:lnTo>
                      <a:pt x="33" y="18"/>
                    </a:lnTo>
                    <a:lnTo>
                      <a:pt x="34" y="22"/>
                    </a:lnTo>
                    <a:lnTo>
                      <a:pt x="33" y="25"/>
                    </a:lnTo>
                    <a:lnTo>
                      <a:pt x="27" y="31"/>
                    </a:lnTo>
                    <a:lnTo>
                      <a:pt x="23" y="35"/>
                    </a:lnTo>
                    <a:lnTo>
                      <a:pt x="22" y="37"/>
                    </a:lnTo>
                    <a:lnTo>
                      <a:pt x="21" y="37"/>
                    </a:lnTo>
                    <a:lnTo>
                      <a:pt x="18" y="34"/>
                    </a:lnTo>
                    <a:lnTo>
                      <a:pt x="14" y="32"/>
                    </a:lnTo>
                    <a:lnTo>
                      <a:pt x="12" y="31"/>
                    </a:lnTo>
                    <a:lnTo>
                      <a:pt x="11" y="30"/>
                    </a:lnTo>
                    <a:lnTo>
                      <a:pt x="12" y="29"/>
                    </a:lnTo>
                    <a:lnTo>
                      <a:pt x="11" y="27"/>
                    </a:lnTo>
                    <a:lnTo>
                      <a:pt x="9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3" y="17"/>
                    </a:lnTo>
                    <a:lnTo>
                      <a:pt x="4" y="16"/>
                    </a:lnTo>
                    <a:lnTo>
                      <a:pt x="4" y="15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1" y="13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22" name="Freeform 622"/>
              <p:cNvSpPr>
                <a:spLocks/>
              </p:cNvSpPr>
              <p:nvPr/>
            </p:nvSpPr>
            <p:spPr bwMode="auto">
              <a:xfrm>
                <a:off x="3244" y="2564"/>
                <a:ext cx="47" cy="103"/>
              </a:xfrm>
              <a:custGeom>
                <a:avLst/>
                <a:gdLst/>
                <a:ahLst/>
                <a:cxnLst>
                  <a:cxn ang="0">
                    <a:pos x="47" y="68"/>
                  </a:cxn>
                  <a:cxn ang="0">
                    <a:pos x="47" y="73"/>
                  </a:cxn>
                  <a:cxn ang="0">
                    <a:pos x="39" y="78"/>
                  </a:cxn>
                  <a:cxn ang="0">
                    <a:pos x="30" y="87"/>
                  </a:cxn>
                  <a:cxn ang="0">
                    <a:pos x="31" y="97"/>
                  </a:cxn>
                  <a:cxn ang="0">
                    <a:pos x="25" y="102"/>
                  </a:cxn>
                  <a:cxn ang="0">
                    <a:pos x="21" y="93"/>
                  </a:cxn>
                  <a:cxn ang="0">
                    <a:pos x="16" y="76"/>
                  </a:cxn>
                  <a:cxn ang="0">
                    <a:pos x="12" y="73"/>
                  </a:cxn>
                  <a:cxn ang="0">
                    <a:pos x="8" y="65"/>
                  </a:cxn>
                  <a:cxn ang="0">
                    <a:pos x="3" y="62"/>
                  </a:cxn>
                  <a:cxn ang="0">
                    <a:pos x="0" y="52"/>
                  </a:cxn>
                  <a:cxn ang="0">
                    <a:pos x="6" y="43"/>
                  </a:cxn>
                  <a:cxn ang="0">
                    <a:pos x="9" y="38"/>
                  </a:cxn>
                  <a:cxn ang="0">
                    <a:pos x="9" y="30"/>
                  </a:cxn>
                  <a:cxn ang="0">
                    <a:pos x="9" y="15"/>
                  </a:cxn>
                  <a:cxn ang="0">
                    <a:pos x="13" y="8"/>
                  </a:cxn>
                  <a:cxn ang="0">
                    <a:pos x="16" y="5"/>
                  </a:cxn>
                  <a:cxn ang="0">
                    <a:pos x="22" y="0"/>
                  </a:cxn>
                  <a:cxn ang="0">
                    <a:pos x="30" y="2"/>
                  </a:cxn>
                  <a:cxn ang="0">
                    <a:pos x="31" y="5"/>
                  </a:cxn>
                  <a:cxn ang="0">
                    <a:pos x="34" y="9"/>
                  </a:cxn>
                  <a:cxn ang="0">
                    <a:pos x="40" y="5"/>
                  </a:cxn>
                  <a:cxn ang="0">
                    <a:pos x="42" y="6"/>
                  </a:cxn>
                  <a:cxn ang="0">
                    <a:pos x="37" y="13"/>
                  </a:cxn>
                  <a:cxn ang="0">
                    <a:pos x="36" y="18"/>
                  </a:cxn>
                  <a:cxn ang="0">
                    <a:pos x="39" y="24"/>
                  </a:cxn>
                  <a:cxn ang="0">
                    <a:pos x="43" y="31"/>
                  </a:cxn>
                  <a:cxn ang="0">
                    <a:pos x="40" y="37"/>
                  </a:cxn>
                  <a:cxn ang="0">
                    <a:pos x="31" y="46"/>
                  </a:cxn>
                  <a:cxn ang="0">
                    <a:pos x="31" y="51"/>
                  </a:cxn>
                  <a:cxn ang="0">
                    <a:pos x="37" y="56"/>
                  </a:cxn>
                  <a:cxn ang="0">
                    <a:pos x="41" y="55"/>
                  </a:cxn>
                  <a:cxn ang="0">
                    <a:pos x="44" y="60"/>
                  </a:cxn>
                </a:cxnLst>
                <a:rect l="0" t="0" r="r" b="b"/>
                <a:pathLst>
                  <a:path w="47" h="103">
                    <a:moveTo>
                      <a:pt x="47" y="61"/>
                    </a:moveTo>
                    <a:lnTo>
                      <a:pt x="47" y="68"/>
                    </a:lnTo>
                    <a:lnTo>
                      <a:pt x="47" y="71"/>
                    </a:lnTo>
                    <a:lnTo>
                      <a:pt x="47" y="73"/>
                    </a:lnTo>
                    <a:lnTo>
                      <a:pt x="42" y="76"/>
                    </a:lnTo>
                    <a:lnTo>
                      <a:pt x="39" y="78"/>
                    </a:lnTo>
                    <a:lnTo>
                      <a:pt x="31" y="85"/>
                    </a:lnTo>
                    <a:lnTo>
                      <a:pt x="30" y="87"/>
                    </a:lnTo>
                    <a:lnTo>
                      <a:pt x="32" y="93"/>
                    </a:lnTo>
                    <a:lnTo>
                      <a:pt x="31" y="97"/>
                    </a:lnTo>
                    <a:lnTo>
                      <a:pt x="30" y="98"/>
                    </a:lnTo>
                    <a:lnTo>
                      <a:pt x="25" y="102"/>
                    </a:lnTo>
                    <a:lnTo>
                      <a:pt x="24" y="103"/>
                    </a:lnTo>
                    <a:lnTo>
                      <a:pt x="21" y="93"/>
                    </a:lnTo>
                    <a:lnTo>
                      <a:pt x="17" y="79"/>
                    </a:lnTo>
                    <a:lnTo>
                      <a:pt x="16" y="76"/>
                    </a:lnTo>
                    <a:lnTo>
                      <a:pt x="14" y="74"/>
                    </a:lnTo>
                    <a:lnTo>
                      <a:pt x="12" y="73"/>
                    </a:lnTo>
                    <a:lnTo>
                      <a:pt x="9" y="68"/>
                    </a:lnTo>
                    <a:lnTo>
                      <a:pt x="8" y="65"/>
                    </a:lnTo>
                    <a:lnTo>
                      <a:pt x="6" y="63"/>
                    </a:lnTo>
                    <a:lnTo>
                      <a:pt x="3" y="62"/>
                    </a:lnTo>
                    <a:lnTo>
                      <a:pt x="2" y="57"/>
                    </a:lnTo>
                    <a:lnTo>
                      <a:pt x="0" y="52"/>
                    </a:lnTo>
                    <a:lnTo>
                      <a:pt x="0" y="48"/>
                    </a:lnTo>
                    <a:lnTo>
                      <a:pt x="6" y="43"/>
                    </a:lnTo>
                    <a:lnTo>
                      <a:pt x="8" y="41"/>
                    </a:lnTo>
                    <a:lnTo>
                      <a:pt x="9" y="38"/>
                    </a:lnTo>
                    <a:lnTo>
                      <a:pt x="9" y="34"/>
                    </a:lnTo>
                    <a:lnTo>
                      <a:pt x="9" y="30"/>
                    </a:lnTo>
                    <a:lnTo>
                      <a:pt x="9" y="24"/>
                    </a:lnTo>
                    <a:lnTo>
                      <a:pt x="9" y="15"/>
                    </a:lnTo>
                    <a:lnTo>
                      <a:pt x="9" y="12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6" y="5"/>
                    </a:lnTo>
                    <a:lnTo>
                      <a:pt x="19" y="2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30" y="2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8"/>
                    </a:lnTo>
                    <a:lnTo>
                      <a:pt x="34" y="9"/>
                    </a:lnTo>
                    <a:lnTo>
                      <a:pt x="36" y="8"/>
                    </a:lnTo>
                    <a:lnTo>
                      <a:pt x="40" y="5"/>
                    </a:lnTo>
                    <a:lnTo>
                      <a:pt x="42" y="4"/>
                    </a:lnTo>
                    <a:lnTo>
                      <a:pt x="42" y="6"/>
                    </a:lnTo>
                    <a:lnTo>
                      <a:pt x="41" y="10"/>
                    </a:lnTo>
                    <a:lnTo>
                      <a:pt x="37" y="13"/>
                    </a:lnTo>
                    <a:lnTo>
                      <a:pt x="36" y="16"/>
                    </a:lnTo>
                    <a:lnTo>
                      <a:pt x="36" y="18"/>
                    </a:lnTo>
                    <a:lnTo>
                      <a:pt x="37" y="21"/>
                    </a:lnTo>
                    <a:lnTo>
                      <a:pt x="39" y="24"/>
                    </a:lnTo>
                    <a:lnTo>
                      <a:pt x="41" y="25"/>
                    </a:lnTo>
                    <a:lnTo>
                      <a:pt x="43" y="31"/>
                    </a:lnTo>
                    <a:lnTo>
                      <a:pt x="42" y="32"/>
                    </a:lnTo>
                    <a:lnTo>
                      <a:pt x="40" y="37"/>
                    </a:lnTo>
                    <a:lnTo>
                      <a:pt x="36" y="40"/>
                    </a:lnTo>
                    <a:lnTo>
                      <a:pt x="31" y="46"/>
                    </a:lnTo>
                    <a:lnTo>
                      <a:pt x="30" y="48"/>
                    </a:lnTo>
                    <a:lnTo>
                      <a:pt x="31" y="51"/>
                    </a:lnTo>
                    <a:lnTo>
                      <a:pt x="34" y="54"/>
                    </a:lnTo>
                    <a:lnTo>
                      <a:pt x="37" y="56"/>
                    </a:lnTo>
                    <a:lnTo>
                      <a:pt x="39" y="56"/>
                    </a:lnTo>
                    <a:lnTo>
                      <a:pt x="41" y="55"/>
                    </a:lnTo>
                    <a:lnTo>
                      <a:pt x="43" y="56"/>
                    </a:lnTo>
                    <a:lnTo>
                      <a:pt x="44" y="60"/>
                    </a:lnTo>
                    <a:lnTo>
                      <a:pt x="47" y="6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23" name="Freeform 623"/>
              <p:cNvSpPr>
                <a:spLocks/>
              </p:cNvSpPr>
              <p:nvPr/>
            </p:nvSpPr>
            <p:spPr bwMode="auto">
              <a:xfrm>
                <a:off x="3244" y="2564"/>
                <a:ext cx="47" cy="103"/>
              </a:xfrm>
              <a:custGeom>
                <a:avLst/>
                <a:gdLst/>
                <a:ahLst/>
                <a:cxnLst>
                  <a:cxn ang="0">
                    <a:pos x="47" y="68"/>
                  </a:cxn>
                  <a:cxn ang="0">
                    <a:pos x="47" y="73"/>
                  </a:cxn>
                  <a:cxn ang="0">
                    <a:pos x="39" y="78"/>
                  </a:cxn>
                  <a:cxn ang="0">
                    <a:pos x="30" y="87"/>
                  </a:cxn>
                  <a:cxn ang="0">
                    <a:pos x="31" y="97"/>
                  </a:cxn>
                  <a:cxn ang="0">
                    <a:pos x="25" y="102"/>
                  </a:cxn>
                  <a:cxn ang="0">
                    <a:pos x="21" y="93"/>
                  </a:cxn>
                  <a:cxn ang="0">
                    <a:pos x="16" y="76"/>
                  </a:cxn>
                  <a:cxn ang="0">
                    <a:pos x="12" y="73"/>
                  </a:cxn>
                  <a:cxn ang="0">
                    <a:pos x="8" y="65"/>
                  </a:cxn>
                  <a:cxn ang="0">
                    <a:pos x="3" y="62"/>
                  </a:cxn>
                  <a:cxn ang="0">
                    <a:pos x="0" y="52"/>
                  </a:cxn>
                  <a:cxn ang="0">
                    <a:pos x="6" y="43"/>
                  </a:cxn>
                  <a:cxn ang="0">
                    <a:pos x="9" y="38"/>
                  </a:cxn>
                  <a:cxn ang="0">
                    <a:pos x="9" y="30"/>
                  </a:cxn>
                  <a:cxn ang="0">
                    <a:pos x="9" y="15"/>
                  </a:cxn>
                  <a:cxn ang="0">
                    <a:pos x="13" y="8"/>
                  </a:cxn>
                  <a:cxn ang="0">
                    <a:pos x="16" y="5"/>
                  </a:cxn>
                  <a:cxn ang="0">
                    <a:pos x="22" y="0"/>
                  </a:cxn>
                  <a:cxn ang="0">
                    <a:pos x="30" y="2"/>
                  </a:cxn>
                  <a:cxn ang="0">
                    <a:pos x="31" y="5"/>
                  </a:cxn>
                  <a:cxn ang="0">
                    <a:pos x="34" y="9"/>
                  </a:cxn>
                  <a:cxn ang="0">
                    <a:pos x="40" y="5"/>
                  </a:cxn>
                  <a:cxn ang="0">
                    <a:pos x="42" y="6"/>
                  </a:cxn>
                  <a:cxn ang="0">
                    <a:pos x="37" y="13"/>
                  </a:cxn>
                  <a:cxn ang="0">
                    <a:pos x="36" y="18"/>
                  </a:cxn>
                  <a:cxn ang="0">
                    <a:pos x="39" y="24"/>
                  </a:cxn>
                  <a:cxn ang="0">
                    <a:pos x="43" y="31"/>
                  </a:cxn>
                  <a:cxn ang="0">
                    <a:pos x="40" y="37"/>
                  </a:cxn>
                  <a:cxn ang="0">
                    <a:pos x="31" y="46"/>
                  </a:cxn>
                  <a:cxn ang="0">
                    <a:pos x="31" y="51"/>
                  </a:cxn>
                  <a:cxn ang="0">
                    <a:pos x="37" y="56"/>
                  </a:cxn>
                  <a:cxn ang="0">
                    <a:pos x="41" y="55"/>
                  </a:cxn>
                  <a:cxn ang="0">
                    <a:pos x="44" y="60"/>
                  </a:cxn>
                </a:cxnLst>
                <a:rect l="0" t="0" r="r" b="b"/>
                <a:pathLst>
                  <a:path w="47" h="103">
                    <a:moveTo>
                      <a:pt x="47" y="61"/>
                    </a:moveTo>
                    <a:lnTo>
                      <a:pt x="47" y="68"/>
                    </a:lnTo>
                    <a:lnTo>
                      <a:pt x="47" y="71"/>
                    </a:lnTo>
                    <a:lnTo>
                      <a:pt x="47" y="73"/>
                    </a:lnTo>
                    <a:lnTo>
                      <a:pt x="42" y="76"/>
                    </a:lnTo>
                    <a:lnTo>
                      <a:pt x="39" y="78"/>
                    </a:lnTo>
                    <a:lnTo>
                      <a:pt x="31" y="85"/>
                    </a:lnTo>
                    <a:lnTo>
                      <a:pt x="30" y="87"/>
                    </a:lnTo>
                    <a:lnTo>
                      <a:pt x="32" y="93"/>
                    </a:lnTo>
                    <a:lnTo>
                      <a:pt x="31" y="97"/>
                    </a:lnTo>
                    <a:lnTo>
                      <a:pt x="30" y="98"/>
                    </a:lnTo>
                    <a:lnTo>
                      <a:pt x="25" y="102"/>
                    </a:lnTo>
                    <a:lnTo>
                      <a:pt x="24" y="103"/>
                    </a:lnTo>
                    <a:lnTo>
                      <a:pt x="21" y="93"/>
                    </a:lnTo>
                    <a:lnTo>
                      <a:pt x="17" y="79"/>
                    </a:lnTo>
                    <a:lnTo>
                      <a:pt x="16" y="76"/>
                    </a:lnTo>
                    <a:lnTo>
                      <a:pt x="14" y="74"/>
                    </a:lnTo>
                    <a:lnTo>
                      <a:pt x="12" y="73"/>
                    </a:lnTo>
                    <a:lnTo>
                      <a:pt x="9" y="68"/>
                    </a:lnTo>
                    <a:lnTo>
                      <a:pt x="8" y="65"/>
                    </a:lnTo>
                    <a:lnTo>
                      <a:pt x="6" y="63"/>
                    </a:lnTo>
                    <a:lnTo>
                      <a:pt x="3" y="62"/>
                    </a:lnTo>
                    <a:lnTo>
                      <a:pt x="2" y="57"/>
                    </a:lnTo>
                    <a:lnTo>
                      <a:pt x="0" y="52"/>
                    </a:lnTo>
                    <a:lnTo>
                      <a:pt x="0" y="48"/>
                    </a:lnTo>
                    <a:lnTo>
                      <a:pt x="6" y="43"/>
                    </a:lnTo>
                    <a:lnTo>
                      <a:pt x="8" y="41"/>
                    </a:lnTo>
                    <a:lnTo>
                      <a:pt x="9" y="38"/>
                    </a:lnTo>
                    <a:lnTo>
                      <a:pt x="9" y="34"/>
                    </a:lnTo>
                    <a:lnTo>
                      <a:pt x="9" y="30"/>
                    </a:lnTo>
                    <a:lnTo>
                      <a:pt x="9" y="24"/>
                    </a:lnTo>
                    <a:lnTo>
                      <a:pt x="9" y="15"/>
                    </a:lnTo>
                    <a:lnTo>
                      <a:pt x="9" y="12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6" y="5"/>
                    </a:lnTo>
                    <a:lnTo>
                      <a:pt x="19" y="2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30" y="2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8"/>
                    </a:lnTo>
                    <a:lnTo>
                      <a:pt x="34" y="9"/>
                    </a:lnTo>
                    <a:lnTo>
                      <a:pt x="36" y="8"/>
                    </a:lnTo>
                    <a:lnTo>
                      <a:pt x="40" y="5"/>
                    </a:lnTo>
                    <a:lnTo>
                      <a:pt x="42" y="4"/>
                    </a:lnTo>
                    <a:lnTo>
                      <a:pt x="42" y="6"/>
                    </a:lnTo>
                    <a:lnTo>
                      <a:pt x="41" y="10"/>
                    </a:lnTo>
                    <a:lnTo>
                      <a:pt x="37" y="13"/>
                    </a:lnTo>
                    <a:lnTo>
                      <a:pt x="36" y="16"/>
                    </a:lnTo>
                    <a:lnTo>
                      <a:pt x="36" y="18"/>
                    </a:lnTo>
                    <a:lnTo>
                      <a:pt x="37" y="21"/>
                    </a:lnTo>
                    <a:lnTo>
                      <a:pt x="39" y="24"/>
                    </a:lnTo>
                    <a:lnTo>
                      <a:pt x="41" y="25"/>
                    </a:lnTo>
                    <a:lnTo>
                      <a:pt x="43" y="31"/>
                    </a:lnTo>
                    <a:lnTo>
                      <a:pt x="42" y="32"/>
                    </a:lnTo>
                    <a:lnTo>
                      <a:pt x="40" y="37"/>
                    </a:lnTo>
                    <a:lnTo>
                      <a:pt x="36" y="40"/>
                    </a:lnTo>
                    <a:lnTo>
                      <a:pt x="31" y="46"/>
                    </a:lnTo>
                    <a:lnTo>
                      <a:pt x="30" y="48"/>
                    </a:lnTo>
                    <a:lnTo>
                      <a:pt x="31" y="51"/>
                    </a:lnTo>
                    <a:lnTo>
                      <a:pt x="34" y="54"/>
                    </a:lnTo>
                    <a:lnTo>
                      <a:pt x="37" y="56"/>
                    </a:lnTo>
                    <a:lnTo>
                      <a:pt x="39" y="56"/>
                    </a:lnTo>
                    <a:lnTo>
                      <a:pt x="41" y="55"/>
                    </a:lnTo>
                    <a:lnTo>
                      <a:pt x="43" y="56"/>
                    </a:lnTo>
                    <a:lnTo>
                      <a:pt x="44" y="60"/>
                    </a:lnTo>
                    <a:lnTo>
                      <a:pt x="47" y="6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24" name="Freeform 624"/>
              <p:cNvSpPr>
                <a:spLocks/>
              </p:cNvSpPr>
              <p:nvPr/>
            </p:nvSpPr>
            <p:spPr bwMode="auto">
              <a:xfrm>
                <a:off x="3375" y="2466"/>
                <a:ext cx="23" cy="27"/>
              </a:xfrm>
              <a:custGeom>
                <a:avLst/>
                <a:gdLst/>
                <a:ahLst/>
                <a:cxnLst>
                  <a:cxn ang="0">
                    <a:pos x="11" y="27"/>
                  </a:cxn>
                  <a:cxn ang="0">
                    <a:pos x="8" y="24"/>
                  </a:cxn>
                  <a:cxn ang="0">
                    <a:pos x="1" y="19"/>
                  </a:cxn>
                  <a:cxn ang="0">
                    <a:pos x="1" y="18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1" y="15"/>
                  </a:cxn>
                  <a:cxn ang="0">
                    <a:pos x="2" y="13"/>
                  </a:cxn>
                  <a:cxn ang="0">
                    <a:pos x="1" y="12"/>
                  </a:cxn>
                  <a:cxn ang="0">
                    <a:pos x="1" y="10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3" y="7"/>
                  </a:cxn>
                  <a:cxn ang="0">
                    <a:pos x="3" y="6"/>
                  </a:cxn>
                  <a:cxn ang="0">
                    <a:pos x="3" y="4"/>
                  </a:cxn>
                  <a:cxn ang="0">
                    <a:pos x="5" y="3"/>
                  </a:cxn>
                  <a:cxn ang="0">
                    <a:pos x="6" y="3"/>
                  </a:cxn>
                  <a:cxn ang="0">
                    <a:pos x="7" y="4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6" y="1"/>
                  </a:cxn>
                  <a:cxn ang="0">
                    <a:pos x="7" y="0"/>
                  </a:cxn>
                  <a:cxn ang="0">
                    <a:pos x="8" y="0"/>
                  </a:cxn>
                  <a:cxn ang="0">
                    <a:pos x="9" y="0"/>
                  </a:cxn>
                  <a:cxn ang="0">
                    <a:pos x="10" y="0"/>
                  </a:cxn>
                  <a:cxn ang="0">
                    <a:pos x="12" y="2"/>
                  </a:cxn>
                  <a:cxn ang="0">
                    <a:pos x="13" y="3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7" y="6"/>
                  </a:cxn>
                  <a:cxn ang="0">
                    <a:pos x="18" y="6"/>
                  </a:cxn>
                  <a:cxn ang="0">
                    <a:pos x="19" y="7"/>
                  </a:cxn>
                  <a:cxn ang="0">
                    <a:pos x="20" y="8"/>
                  </a:cxn>
                  <a:cxn ang="0">
                    <a:pos x="21" y="9"/>
                  </a:cxn>
                  <a:cxn ang="0">
                    <a:pos x="22" y="9"/>
                  </a:cxn>
                  <a:cxn ang="0">
                    <a:pos x="23" y="10"/>
                  </a:cxn>
                  <a:cxn ang="0">
                    <a:pos x="23" y="11"/>
                  </a:cxn>
                  <a:cxn ang="0">
                    <a:pos x="22" y="12"/>
                  </a:cxn>
                  <a:cxn ang="0">
                    <a:pos x="21" y="12"/>
                  </a:cxn>
                  <a:cxn ang="0">
                    <a:pos x="20" y="12"/>
                  </a:cxn>
                  <a:cxn ang="0">
                    <a:pos x="19" y="13"/>
                  </a:cxn>
                  <a:cxn ang="0">
                    <a:pos x="20" y="13"/>
                  </a:cxn>
                  <a:cxn ang="0">
                    <a:pos x="20" y="14"/>
                  </a:cxn>
                  <a:cxn ang="0">
                    <a:pos x="18" y="16"/>
                  </a:cxn>
                  <a:cxn ang="0">
                    <a:pos x="12" y="18"/>
                  </a:cxn>
                  <a:cxn ang="0">
                    <a:pos x="11" y="24"/>
                  </a:cxn>
                </a:cxnLst>
                <a:rect l="0" t="0" r="r" b="b"/>
                <a:pathLst>
                  <a:path w="23" h="27">
                    <a:moveTo>
                      <a:pt x="11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8" y="24"/>
                    </a:lnTo>
                    <a:lnTo>
                      <a:pt x="6" y="21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5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1" y="1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4" y="4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8" y="7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1" y="9"/>
                    </a:lnTo>
                    <a:lnTo>
                      <a:pt x="21" y="9"/>
                    </a:lnTo>
                    <a:lnTo>
                      <a:pt x="22" y="9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2" y="11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1" y="12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20" y="13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0" y="17"/>
                    </a:lnTo>
                    <a:lnTo>
                      <a:pt x="18" y="16"/>
                    </a:lnTo>
                    <a:lnTo>
                      <a:pt x="14" y="16"/>
                    </a:lnTo>
                    <a:lnTo>
                      <a:pt x="12" y="18"/>
                    </a:lnTo>
                    <a:lnTo>
                      <a:pt x="11" y="21"/>
                    </a:lnTo>
                    <a:lnTo>
                      <a:pt x="11" y="24"/>
                    </a:lnTo>
                    <a:lnTo>
                      <a:pt x="11" y="2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25" name="Freeform 625"/>
              <p:cNvSpPr>
                <a:spLocks/>
              </p:cNvSpPr>
              <p:nvPr/>
            </p:nvSpPr>
            <p:spPr bwMode="auto">
              <a:xfrm>
                <a:off x="3375" y="2466"/>
                <a:ext cx="23" cy="27"/>
              </a:xfrm>
              <a:custGeom>
                <a:avLst/>
                <a:gdLst/>
                <a:ahLst/>
                <a:cxnLst>
                  <a:cxn ang="0">
                    <a:pos x="11" y="27"/>
                  </a:cxn>
                  <a:cxn ang="0">
                    <a:pos x="8" y="24"/>
                  </a:cxn>
                  <a:cxn ang="0">
                    <a:pos x="1" y="19"/>
                  </a:cxn>
                  <a:cxn ang="0">
                    <a:pos x="1" y="18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1" y="15"/>
                  </a:cxn>
                  <a:cxn ang="0">
                    <a:pos x="2" y="13"/>
                  </a:cxn>
                  <a:cxn ang="0">
                    <a:pos x="1" y="12"/>
                  </a:cxn>
                  <a:cxn ang="0">
                    <a:pos x="1" y="10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3" y="7"/>
                  </a:cxn>
                  <a:cxn ang="0">
                    <a:pos x="3" y="6"/>
                  </a:cxn>
                  <a:cxn ang="0">
                    <a:pos x="3" y="4"/>
                  </a:cxn>
                  <a:cxn ang="0">
                    <a:pos x="5" y="3"/>
                  </a:cxn>
                  <a:cxn ang="0">
                    <a:pos x="6" y="3"/>
                  </a:cxn>
                  <a:cxn ang="0">
                    <a:pos x="7" y="4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6" y="1"/>
                  </a:cxn>
                  <a:cxn ang="0">
                    <a:pos x="7" y="0"/>
                  </a:cxn>
                  <a:cxn ang="0">
                    <a:pos x="8" y="0"/>
                  </a:cxn>
                  <a:cxn ang="0">
                    <a:pos x="9" y="0"/>
                  </a:cxn>
                  <a:cxn ang="0">
                    <a:pos x="10" y="0"/>
                  </a:cxn>
                  <a:cxn ang="0">
                    <a:pos x="12" y="2"/>
                  </a:cxn>
                  <a:cxn ang="0">
                    <a:pos x="13" y="3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7" y="6"/>
                  </a:cxn>
                  <a:cxn ang="0">
                    <a:pos x="18" y="6"/>
                  </a:cxn>
                  <a:cxn ang="0">
                    <a:pos x="19" y="7"/>
                  </a:cxn>
                  <a:cxn ang="0">
                    <a:pos x="20" y="8"/>
                  </a:cxn>
                  <a:cxn ang="0">
                    <a:pos x="21" y="9"/>
                  </a:cxn>
                  <a:cxn ang="0">
                    <a:pos x="22" y="9"/>
                  </a:cxn>
                  <a:cxn ang="0">
                    <a:pos x="23" y="10"/>
                  </a:cxn>
                  <a:cxn ang="0">
                    <a:pos x="23" y="11"/>
                  </a:cxn>
                  <a:cxn ang="0">
                    <a:pos x="22" y="12"/>
                  </a:cxn>
                  <a:cxn ang="0">
                    <a:pos x="21" y="12"/>
                  </a:cxn>
                  <a:cxn ang="0">
                    <a:pos x="20" y="12"/>
                  </a:cxn>
                  <a:cxn ang="0">
                    <a:pos x="19" y="13"/>
                  </a:cxn>
                  <a:cxn ang="0">
                    <a:pos x="20" y="13"/>
                  </a:cxn>
                  <a:cxn ang="0">
                    <a:pos x="20" y="14"/>
                  </a:cxn>
                  <a:cxn ang="0">
                    <a:pos x="18" y="16"/>
                  </a:cxn>
                  <a:cxn ang="0">
                    <a:pos x="12" y="18"/>
                  </a:cxn>
                  <a:cxn ang="0">
                    <a:pos x="11" y="24"/>
                  </a:cxn>
                </a:cxnLst>
                <a:rect l="0" t="0" r="r" b="b"/>
                <a:pathLst>
                  <a:path w="23" h="27">
                    <a:moveTo>
                      <a:pt x="11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8" y="24"/>
                    </a:lnTo>
                    <a:lnTo>
                      <a:pt x="6" y="21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5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1" y="1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4" y="4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8" y="7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1" y="9"/>
                    </a:lnTo>
                    <a:lnTo>
                      <a:pt x="21" y="9"/>
                    </a:lnTo>
                    <a:lnTo>
                      <a:pt x="22" y="9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2" y="11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1" y="12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20" y="13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0" y="17"/>
                    </a:lnTo>
                    <a:lnTo>
                      <a:pt x="18" y="16"/>
                    </a:lnTo>
                    <a:lnTo>
                      <a:pt x="14" y="16"/>
                    </a:lnTo>
                    <a:lnTo>
                      <a:pt x="12" y="18"/>
                    </a:lnTo>
                    <a:lnTo>
                      <a:pt x="11" y="21"/>
                    </a:lnTo>
                    <a:lnTo>
                      <a:pt x="11" y="24"/>
                    </a:lnTo>
                    <a:lnTo>
                      <a:pt x="11" y="27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26" name="Freeform 626"/>
              <p:cNvSpPr>
                <a:spLocks/>
              </p:cNvSpPr>
              <p:nvPr/>
            </p:nvSpPr>
            <p:spPr bwMode="auto">
              <a:xfrm>
                <a:off x="3398" y="2383"/>
                <a:ext cx="113" cy="79"/>
              </a:xfrm>
              <a:custGeom>
                <a:avLst/>
                <a:gdLst/>
                <a:ahLst/>
                <a:cxnLst>
                  <a:cxn ang="0">
                    <a:pos x="1" y="38"/>
                  </a:cxn>
                  <a:cxn ang="0">
                    <a:pos x="6" y="37"/>
                  </a:cxn>
                  <a:cxn ang="0">
                    <a:pos x="12" y="31"/>
                  </a:cxn>
                  <a:cxn ang="0">
                    <a:pos x="20" y="13"/>
                  </a:cxn>
                  <a:cxn ang="0">
                    <a:pos x="30" y="8"/>
                  </a:cxn>
                  <a:cxn ang="0">
                    <a:pos x="33" y="4"/>
                  </a:cxn>
                  <a:cxn ang="0">
                    <a:pos x="39" y="5"/>
                  </a:cxn>
                  <a:cxn ang="0">
                    <a:pos x="50" y="7"/>
                  </a:cxn>
                  <a:cxn ang="0">
                    <a:pos x="52" y="8"/>
                  </a:cxn>
                  <a:cxn ang="0">
                    <a:pos x="55" y="10"/>
                  </a:cxn>
                  <a:cxn ang="0">
                    <a:pos x="58" y="9"/>
                  </a:cxn>
                  <a:cxn ang="0">
                    <a:pos x="70" y="5"/>
                  </a:cxn>
                  <a:cxn ang="0">
                    <a:pos x="72" y="1"/>
                  </a:cxn>
                  <a:cxn ang="0">
                    <a:pos x="77" y="0"/>
                  </a:cxn>
                  <a:cxn ang="0">
                    <a:pos x="84" y="11"/>
                  </a:cxn>
                  <a:cxn ang="0">
                    <a:pos x="93" y="22"/>
                  </a:cxn>
                  <a:cxn ang="0">
                    <a:pos x="95" y="32"/>
                  </a:cxn>
                  <a:cxn ang="0">
                    <a:pos x="94" y="45"/>
                  </a:cxn>
                  <a:cxn ang="0">
                    <a:pos x="93" y="47"/>
                  </a:cxn>
                  <a:cxn ang="0">
                    <a:pos x="94" y="50"/>
                  </a:cxn>
                  <a:cxn ang="0">
                    <a:pos x="95" y="50"/>
                  </a:cxn>
                  <a:cxn ang="0">
                    <a:pos x="98" y="53"/>
                  </a:cxn>
                  <a:cxn ang="0">
                    <a:pos x="102" y="52"/>
                  </a:cxn>
                  <a:cxn ang="0">
                    <a:pos x="108" y="50"/>
                  </a:cxn>
                  <a:cxn ang="0">
                    <a:pos x="112" y="51"/>
                  </a:cxn>
                  <a:cxn ang="0">
                    <a:pos x="111" y="57"/>
                  </a:cxn>
                  <a:cxn ang="0">
                    <a:pos x="107" y="60"/>
                  </a:cxn>
                  <a:cxn ang="0">
                    <a:pos x="103" y="62"/>
                  </a:cxn>
                  <a:cxn ang="0">
                    <a:pos x="99" y="71"/>
                  </a:cxn>
                  <a:cxn ang="0">
                    <a:pos x="98" y="79"/>
                  </a:cxn>
                  <a:cxn ang="0">
                    <a:pos x="87" y="76"/>
                  </a:cxn>
                  <a:cxn ang="0">
                    <a:pos x="83" y="74"/>
                  </a:cxn>
                  <a:cxn ang="0">
                    <a:pos x="76" y="70"/>
                  </a:cxn>
                  <a:cxn ang="0">
                    <a:pos x="63" y="78"/>
                  </a:cxn>
                  <a:cxn ang="0">
                    <a:pos x="53" y="76"/>
                  </a:cxn>
                  <a:cxn ang="0">
                    <a:pos x="48" y="78"/>
                  </a:cxn>
                  <a:cxn ang="0">
                    <a:pos x="40" y="75"/>
                  </a:cxn>
                  <a:cxn ang="0">
                    <a:pos x="33" y="76"/>
                  </a:cxn>
                  <a:cxn ang="0">
                    <a:pos x="31" y="75"/>
                  </a:cxn>
                  <a:cxn ang="0">
                    <a:pos x="30" y="72"/>
                  </a:cxn>
                  <a:cxn ang="0">
                    <a:pos x="26" y="69"/>
                  </a:cxn>
                  <a:cxn ang="0">
                    <a:pos x="27" y="65"/>
                  </a:cxn>
                  <a:cxn ang="0">
                    <a:pos x="28" y="64"/>
                  </a:cxn>
                  <a:cxn ang="0">
                    <a:pos x="23" y="63"/>
                  </a:cxn>
                  <a:cxn ang="0">
                    <a:pos x="21" y="66"/>
                  </a:cxn>
                  <a:cxn ang="0">
                    <a:pos x="18" y="63"/>
                  </a:cxn>
                  <a:cxn ang="0">
                    <a:pos x="15" y="61"/>
                  </a:cxn>
                  <a:cxn ang="0">
                    <a:pos x="12" y="61"/>
                  </a:cxn>
                  <a:cxn ang="0">
                    <a:pos x="13" y="59"/>
                  </a:cxn>
                  <a:cxn ang="0">
                    <a:pos x="13" y="58"/>
                  </a:cxn>
                  <a:cxn ang="0">
                    <a:pos x="13" y="56"/>
                  </a:cxn>
                  <a:cxn ang="0">
                    <a:pos x="13" y="54"/>
                  </a:cxn>
                  <a:cxn ang="0">
                    <a:pos x="9" y="52"/>
                  </a:cxn>
                  <a:cxn ang="0">
                    <a:pos x="5" y="48"/>
                  </a:cxn>
                  <a:cxn ang="0">
                    <a:pos x="5" y="44"/>
                  </a:cxn>
                  <a:cxn ang="0">
                    <a:pos x="3" y="42"/>
                  </a:cxn>
                  <a:cxn ang="0">
                    <a:pos x="0" y="38"/>
                  </a:cxn>
                </a:cxnLst>
                <a:rect l="0" t="0" r="r" b="b"/>
                <a:pathLst>
                  <a:path w="113" h="79">
                    <a:moveTo>
                      <a:pt x="0" y="38"/>
                    </a:moveTo>
                    <a:lnTo>
                      <a:pt x="1" y="38"/>
                    </a:lnTo>
                    <a:lnTo>
                      <a:pt x="2" y="37"/>
                    </a:lnTo>
                    <a:lnTo>
                      <a:pt x="6" y="37"/>
                    </a:lnTo>
                    <a:lnTo>
                      <a:pt x="8" y="36"/>
                    </a:lnTo>
                    <a:lnTo>
                      <a:pt x="12" y="31"/>
                    </a:lnTo>
                    <a:lnTo>
                      <a:pt x="15" y="25"/>
                    </a:lnTo>
                    <a:lnTo>
                      <a:pt x="20" y="13"/>
                    </a:lnTo>
                    <a:lnTo>
                      <a:pt x="24" y="10"/>
                    </a:lnTo>
                    <a:lnTo>
                      <a:pt x="30" y="8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7" y="5"/>
                    </a:lnTo>
                    <a:lnTo>
                      <a:pt x="39" y="5"/>
                    </a:lnTo>
                    <a:lnTo>
                      <a:pt x="44" y="6"/>
                    </a:lnTo>
                    <a:lnTo>
                      <a:pt x="50" y="7"/>
                    </a:lnTo>
                    <a:lnTo>
                      <a:pt x="52" y="6"/>
                    </a:lnTo>
                    <a:lnTo>
                      <a:pt x="52" y="8"/>
                    </a:lnTo>
                    <a:lnTo>
                      <a:pt x="54" y="8"/>
                    </a:lnTo>
                    <a:lnTo>
                      <a:pt x="55" y="10"/>
                    </a:lnTo>
                    <a:lnTo>
                      <a:pt x="57" y="10"/>
                    </a:lnTo>
                    <a:lnTo>
                      <a:pt x="58" y="9"/>
                    </a:lnTo>
                    <a:lnTo>
                      <a:pt x="59" y="7"/>
                    </a:lnTo>
                    <a:lnTo>
                      <a:pt x="70" y="5"/>
                    </a:lnTo>
                    <a:lnTo>
                      <a:pt x="71" y="4"/>
                    </a:lnTo>
                    <a:lnTo>
                      <a:pt x="72" y="1"/>
                    </a:lnTo>
                    <a:lnTo>
                      <a:pt x="76" y="1"/>
                    </a:lnTo>
                    <a:lnTo>
                      <a:pt x="77" y="0"/>
                    </a:lnTo>
                    <a:lnTo>
                      <a:pt x="80" y="2"/>
                    </a:lnTo>
                    <a:lnTo>
                      <a:pt x="84" y="11"/>
                    </a:lnTo>
                    <a:lnTo>
                      <a:pt x="90" y="20"/>
                    </a:lnTo>
                    <a:lnTo>
                      <a:pt x="93" y="22"/>
                    </a:lnTo>
                    <a:lnTo>
                      <a:pt x="95" y="29"/>
                    </a:lnTo>
                    <a:lnTo>
                      <a:pt x="95" y="32"/>
                    </a:lnTo>
                    <a:lnTo>
                      <a:pt x="93" y="40"/>
                    </a:lnTo>
                    <a:lnTo>
                      <a:pt x="94" y="45"/>
                    </a:lnTo>
                    <a:lnTo>
                      <a:pt x="94" y="47"/>
                    </a:lnTo>
                    <a:lnTo>
                      <a:pt x="93" y="47"/>
                    </a:lnTo>
                    <a:lnTo>
                      <a:pt x="94" y="48"/>
                    </a:lnTo>
                    <a:lnTo>
                      <a:pt x="94" y="50"/>
                    </a:lnTo>
                    <a:lnTo>
                      <a:pt x="94" y="50"/>
                    </a:lnTo>
                    <a:lnTo>
                      <a:pt x="95" y="50"/>
                    </a:lnTo>
                    <a:lnTo>
                      <a:pt x="96" y="52"/>
                    </a:lnTo>
                    <a:lnTo>
                      <a:pt x="98" y="53"/>
                    </a:lnTo>
                    <a:lnTo>
                      <a:pt x="101" y="53"/>
                    </a:lnTo>
                    <a:lnTo>
                      <a:pt x="102" y="52"/>
                    </a:lnTo>
                    <a:lnTo>
                      <a:pt x="104" y="52"/>
                    </a:lnTo>
                    <a:lnTo>
                      <a:pt x="108" y="50"/>
                    </a:lnTo>
                    <a:lnTo>
                      <a:pt x="112" y="51"/>
                    </a:lnTo>
                    <a:lnTo>
                      <a:pt x="112" y="51"/>
                    </a:lnTo>
                    <a:lnTo>
                      <a:pt x="113" y="53"/>
                    </a:lnTo>
                    <a:lnTo>
                      <a:pt x="111" y="57"/>
                    </a:lnTo>
                    <a:lnTo>
                      <a:pt x="110" y="59"/>
                    </a:lnTo>
                    <a:lnTo>
                      <a:pt x="107" y="60"/>
                    </a:lnTo>
                    <a:lnTo>
                      <a:pt x="105" y="60"/>
                    </a:lnTo>
                    <a:lnTo>
                      <a:pt x="103" y="62"/>
                    </a:lnTo>
                    <a:lnTo>
                      <a:pt x="100" y="67"/>
                    </a:lnTo>
                    <a:lnTo>
                      <a:pt x="99" y="71"/>
                    </a:lnTo>
                    <a:lnTo>
                      <a:pt x="98" y="77"/>
                    </a:lnTo>
                    <a:lnTo>
                      <a:pt x="98" y="79"/>
                    </a:lnTo>
                    <a:lnTo>
                      <a:pt x="95" y="78"/>
                    </a:lnTo>
                    <a:lnTo>
                      <a:pt x="87" y="76"/>
                    </a:lnTo>
                    <a:lnTo>
                      <a:pt x="84" y="74"/>
                    </a:lnTo>
                    <a:lnTo>
                      <a:pt x="83" y="74"/>
                    </a:lnTo>
                    <a:lnTo>
                      <a:pt x="79" y="71"/>
                    </a:lnTo>
                    <a:lnTo>
                      <a:pt x="76" y="70"/>
                    </a:lnTo>
                    <a:lnTo>
                      <a:pt x="73" y="72"/>
                    </a:lnTo>
                    <a:lnTo>
                      <a:pt x="63" y="78"/>
                    </a:lnTo>
                    <a:lnTo>
                      <a:pt x="61" y="78"/>
                    </a:lnTo>
                    <a:lnTo>
                      <a:pt x="53" y="76"/>
                    </a:lnTo>
                    <a:lnTo>
                      <a:pt x="51" y="76"/>
                    </a:lnTo>
                    <a:lnTo>
                      <a:pt x="48" y="78"/>
                    </a:lnTo>
                    <a:lnTo>
                      <a:pt x="46" y="78"/>
                    </a:lnTo>
                    <a:lnTo>
                      <a:pt x="40" y="75"/>
                    </a:lnTo>
                    <a:lnTo>
                      <a:pt x="37" y="75"/>
                    </a:lnTo>
                    <a:lnTo>
                      <a:pt x="33" y="76"/>
                    </a:lnTo>
                    <a:lnTo>
                      <a:pt x="31" y="77"/>
                    </a:lnTo>
                    <a:lnTo>
                      <a:pt x="31" y="75"/>
                    </a:lnTo>
                    <a:lnTo>
                      <a:pt x="32" y="73"/>
                    </a:lnTo>
                    <a:lnTo>
                      <a:pt x="30" y="72"/>
                    </a:lnTo>
                    <a:lnTo>
                      <a:pt x="28" y="70"/>
                    </a:lnTo>
                    <a:lnTo>
                      <a:pt x="26" y="69"/>
                    </a:lnTo>
                    <a:lnTo>
                      <a:pt x="25" y="66"/>
                    </a:lnTo>
                    <a:lnTo>
                      <a:pt x="27" y="65"/>
                    </a:lnTo>
                    <a:lnTo>
                      <a:pt x="29" y="65"/>
                    </a:lnTo>
                    <a:lnTo>
                      <a:pt x="28" y="64"/>
                    </a:lnTo>
                    <a:lnTo>
                      <a:pt x="25" y="62"/>
                    </a:lnTo>
                    <a:lnTo>
                      <a:pt x="23" y="63"/>
                    </a:lnTo>
                    <a:lnTo>
                      <a:pt x="22" y="65"/>
                    </a:lnTo>
                    <a:lnTo>
                      <a:pt x="21" y="66"/>
                    </a:lnTo>
                    <a:lnTo>
                      <a:pt x="19" y="64"/>
                    </a:lnTo>
                    <a:lnTo>
                      <a:pt x="18" y="63"/>
                    </a:lnTo>
                    <a:lnTo>
                      <a:pt x="15" y="63"/>
                    </a:lnTo>
                    <a:lnTo>
                      <a:pt x="15" y="61"/>
                    </a:lnTo>
                    <a:lnTo>
                      <a:pt x="13" y="61"/>
                    </a:lnTo>
                    <a:lnTo>
                      <a:pt x="12" y="61"/>
                    </a:lnTo>
                    <a:lnTo>
                      <a:pt x="12" y="60"/>
                    </a:lnTo>
                    <a:lnTo>
                      <a:pt x="13" y="59"/>
                    </a:lnTo>
                    <a:lnTo>
                      <a:pt x="14" y="59"/>
                    </a:lnTo>
                    <a:lnTo>
                      <a:pt x="13" y="58"/>
                    </a:lnTo>
                    <a:lnTo>
                      <a:pt x="12" y="57"/>
                    </a:lnTo>
                    <a:lnTo>
                      <a:pt x="13" y="56"/>
                    </a:lnTo>
                    <a:lnTo>
                      <a:pt x="14" y="55"/>
                    </a:lnTo>
                    <a:lnTo>
                      <a:pt x="13" y="54"/>
                    </a:lnTo>
                    <a:lnTo>
                      <a:pt x="12" y="53"/>
                    </a:lnTo>
                    <a:lnTo>
                      <a:pt x="9" y="52"/>
                    </a:lnTo>
                    <a:lnTo>
                      <a:pt x="5" y="49"/>
                    </a:lnTo>
                    <a:lnTo>
                      <a:pt x="5" y="48"/>
                    </a:lnTo>
                    <a:lnTo>
                      <a:pt x="5" y="47"/>
                    </a:lnTo>
                    <a:lnTo>
                      <a:pt x="5" y="44"/>
                    </a:lnTo>
                    <a:lnTo>
                      <a:pt x="4" y="44"/>
                    </a:lnTo>
                    <a:lnTo>
                      <a:pt x="3" y="42"/>
                    </a:lnTo>
                    <a:lnTo>
                      <a:pt x="0" y="41"/>
                    </a:lnTo>
                    <a:lnTo>
                      <a:pt x="0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27" name="Freeform 627"/>
              <p:cNvSpPr>
                <a:spLocks/>
              </p:cNvSpPr>
              <p:nvPr/>
            </p:nvSpPr>
            <p:spPr bwMode="auto">
              <a:xfrm>
                <a:off x="3398" y="2383"/>
                <a:ext cx="113" cy="79"/>
              </a:xfrm>
              <a:custGeom>
                <a:avLst/>
                <a:gdLst/>
                <a:ahLst/>
                <a:cxnLst>
                  <a:cxn ang="0">
                    <a:pos x="1" y="38"/>
                  </a:cxn>
                  <a:cxn ang="0">
                    <a:pos x="6" y="37"/>
                  </a:cxn>
                  <a:cxn ang="0">
                    <a:pos x="12" y="31"/>
                  </a:cxn>
                  <a:cxn ang="0">
                    <a:pos x="20" y="13"/>
                  </a:cxn>
                  <a:cxn ang="0">
                    <a:pos x="30" y="8"/>
                  </a:cxn>
                  <a:cxn ang="0">
                    <a:pos x="33" y="4"/>
                  </a:cxn>
                  <a:cxn ang="0">
                    <a:pos x="39" y="5"/>
                  </a:cxn>
                  <a:cxn ang="0">
                    <a:pos x="50" y="7"/>
                  </a:cxn>
                  <a:cxn ang="0">
                    <a:pos x="52" y="8"/>
                  </a:cxn>
                  <a:cxn ang="0">
                    <a:pos x="55" y="10"/>
                  </a:cxn>
                  <a:cxn ang="0">
                    <a:pos x="58" y="9"/>
                  </a:cxn>
                  <a:cxn ang="0">
                    <a:pos x="70" y="5"/>
                  </a:cxn>
                  <a:cxn ang="0">
                    <a:pos x="72" y="1"/>
                  </a:cxn>
                  <a:cxn ang="0">
                    <a:pos x="77" y="0"/>
                  </a:cxn>
                  <a:cxn ang="0">
                    <a:pos x="84" y="11"/>
                  </a:cxn>
                  <a:cxn ang="0">
                    <a:pos x="93" y="22"/>
                  </a:cxn>
                  <a:cxn ang="0">
                    <a:pos x="95" y="32"/>
                  </a:cxn>
                  <a:cxn ang="0">
                    <a:pos x="94" y="45"/>
                  </a:cxn>
                  <a:cxn ang="0">
                    <a:pos x="93" y="47"/>
                  </a:cxn>
                  <a:cxn ang="0">
                    <a:pos x="94" y="50"/>
                  </a:cxn>
                  <a:cxn ang="0">
                    <a:pos x="95" y="50"/>
                  </a:cxn>
                  <a:cxn ang="0">
                    <a:pos x="98" y="53"/>
                  </a:cxn>
                  <a:cxn ang="0">
                    <a:pos x="102" y="52"/>
                  </a:cxn>
                  <a:cxn ang="0">
                    <a:pos x="108" y="50"/>
                  </a:cxn>
                  <a:cxn ang="0">
                    <a:pos x="112" y="51"/>
                  </a:cxn>
                  <a:cxn ang="0">
                    <a:pos x="111" y="57"/>
                  </a:cxn>
                  <a:cxn ang="0">
                    <a:pos x="107" y="60"/>
                  </a:cxn>
                  <a:cxn ang="0">
                    <a:pos x="103" y="62"/>
                  </a:cxn>
                  <a:cxn ang="0">
                    <a:pos x="99" y="71"/>
                  </a:cxn>
                  <a:cxn ang="0">
                    <a:pos x="98" y="79"/>
                  </a:cxn>
                  <a:cxn ang="0">
                    <a:pos x="87" y="76"/>
                  </a:cxn>
                  <a:cxn ang="0">
                    <a:pos x="83" y="74"/>
                  </a:cxn>
                  <a:cxn ang="0">
                    <a:pos x="76" y="70"/>
                  </a:cxn>
                  <a:cxn ang="0">
                    <a:pos x="63" y="78"/>
                  </a:cxn>
                  <a:cxn ang="0">
                    <a:pos x="53" y="76"/>
                  </a:cxn>
                  <a:cxn ang="0">
                    <a:pos x="48" y="78"/>
                  </a:cxn>
                  <a:cxn ang="0">
                    <a:pos x="40" y="75"/>
                  </a:cxn>
                  <a:cxn ang="0">
                    <a:pos x="33" y="76"/>
                  </a:cxn>
                  <a:cxn ang="0">
                    <a:pos x="31" y="75"/>
                  </a:cxn>
                  <a:cxn ang="0">
                    <a:pos x="30" y="72"/>
                  </a:cxn>
                  <a:cxn ang="0">
                    <a:pos x="26" y="69"/>
                  </a:cxn>
                  <a:cxn ang="0">
                    <a:pos x="27" y="65"/>
                  </a:cxn>
                  <a:cxn ang="0">
                    <a:pos x="28" y="64"/>
                  </a:cxn>
                  <a:cxn ang="0">
                    <a:pos x="23" y="63"/>
                  </a:cxn>
                  <a:cxn ang="0">
                    <a:pos x="21" y="66"/>
                  </a:cxn>
                  <a:cxn ang="0">
                    <a:pos x="18" y="63"/>
                  </a:cxn>
                  <a:cxn ang="0">
                    <a:pos x="15" y="61"/>
                  </a:cxn>
                  <a:cxn ang="0">
                    <a:pos x="12" y="61"/>
                  </a:cxn>
                  <a:cxn ang="0">
                    <a:pos x="13" y="59"/>
                  </a:cxn>
                  <a:cxn ang="0">
                    <a:pos x="13" y="58"/>
                  </a:cxn>
                  <a:cxn ang="0">
                    <a:pos x="13" y="56"/>
                  </a:cxn>
                  <a:cxn ang="0">
                    <a:pos x="13" y="54"/>
                  </a:cxn>
                  <a:cxn ang="0">
                    <a:pos x="9" y="52"/>
                  </a:cxn>
                  <a:cxn ang="0">
                    <a:pos x="5" y="48"/>
                  </a:cxn>
                  <a:cxn ang="0">
                    <a:pos x="5" y="44"/>
                  </a:cxn>
                  <a:cxn ang="0">
                    <a:pos x="3" y="42"/>
                  </a:cxn>
                  <a:cxn ang="0">
                    <a:pos x="0" y="38"/>
                  </a:cxn>
                </a:cxnLst>
                <a:rect l="0" t="0" r="r" b="b"/>
                <a:pathLst>
                  <a:path w="113" h="79">
                    <a:moveTo>
                      <a:pt x="0" y="38"/>
                    </a:moveTo>
                    <a:lnTo>
                      <a:pt x="1" y="38"/>
                    </a:lnTo>
                    <a:lnTo>
                      <a:pt x="2" y="37"/>
                    </a:lnTo>
                    <a:lnTo>
                      <a:pt x="6" y="37"/>
                    </a:lnTo>
                    <a:lnTo>
                      <a:pt x="8" y="36"/>
                    </a:lnTo>
                    <a:lnTo>
                      <a:pt x="12" y="31"/>
                    </a:lnTo>
                    <a:lnTo>
                      <a:pt x="15" y="25"/>
                    </a:lnTo>
                    <a:lnTo>
                      <a:pt x="20" y="13"/>
                    </a:lnTo>
                    <a:lnTo>
                      <a:pt x="24" y="10"/>
                    </a:lnTo>
                    <a:lnTo>
                      <a:pt x="30" y="8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7" y="5"/>
                    </a:lnTo>
                    <a:lnTo>
                      <a:pt x="39" y="5"/>
                    </a:lnTo>
                    <a:lnTo>
                      <a:pt x="44" y="6"/>
                    </a:lnTo>
                    <a:lnTo>
                      <a:pt x="50" y="7"/>
                    </a:lnTo>
                    <a:lnTo>
                      <a:pt x="52" y="6"/>
                    </a:lnTo>
                    <a:lnTo>
                      <a:pt x="52" y="8"/>
                    </a:lnTo>
                    <a:lnTo>
                      <a:pt x="54" y="8"/>
                    </a:lnTo>
                    <a:lnTo>
                      <a:pt x="55" y="10"/>
                    </a:lnTo>
                    <a:lnTo>
                      <a:pt x="57" y="10"/>
                    </a:lnTo>
                    <a:lnTo>
                      <a:pt x="58" y="9"/>
                    </a:lnTo>
                    <a:lnTo>
                      <a:pt x="59" y="7"/>
                    </a:lnTo>
                    <a:lnTo>
                      <a:pt x="70" y="5"/>
                    </a:lnTo>
                    <a:lnTo>
                      <a:pt x="71" y="4"/>
                    </a:lnTo>
                    <a:lnTo>
                      <a:pt x="72" y="1"/>
                    </a:lnTo>
                    <a:lnTo>
                      <a:pt x="76" y="1"/>
                    </a:lnTo>
                    <a:lnTo>
                      <a:pt x="77" y="0"/>
                    </a:lnTo>
                    <a:lnTo>
                      <a:pt x="80" y="2"/>
                    </a:lnTo>
                    <a:lnTo>
                      <a:pt x="84" y="11"/>
                    </a:lnTo>
                    <a:lnTo>
                      <a:pt x="90" y="20"/>
                    </a:lnTo>
                    <a:lnTo>
                      <a:pt x="93" y="22"/>
                    </a:lnTo>
                    <a:lnTo>
                      <a:pt x="95" y="29"/>
                    </a:lnTo>
                    <a:lnTo>
                      <a:pt x="95" y="32"/>
                    </a:lnTo>
                    <a:lnTo>
                      <a:pt x="93" y="40"/>
                    </a:lnTo>
                    <a:lnTo>
                      <a:pt x="94" y="45"/>
                    </a:lnTo>
                    <a:lnTo>
                      <a:pt x="94" y="47"/>
                    </a:lnTo>
                    <a:lnTo>
                      <a:pt x="93" y="47"/>
                    </a:lnTo>
                    <a:lnTo>
                      <a:pt x="94" y="48"/>
                    </a:lnTo>
                    <a:lnTo>
                      <a:pt x="94" y="50"/>
                    </a:lnTo>
                    <a:lnTo>
                      <a:pt x="94" y="50"/>
                    </a:lnTo>
                    <a:lnTo>
                      <a:pt x="95" y="50"/>
                    </a:lnTo>
                    <a:lnTo>
                      <a:pt x="96" y="52"/>
                    </a:lnTo>
                    <a:lnTo>
                      <a:pt x="98" y="53"/>
                    </a:lnTo>
                    <a:lnTo>
                      <a:pt x="101" y="53"/>
                    </a:lnTo>
                    <a:lnTo>
                      <a:pt x="102" y="52"/>
                    </a:lnTo>
                    <a:lnTo>
                      <a:pt x="104" y="52"/>
                    </a:lnTo>
                    <a:lnTo>
                      <a:pt x="108" y="50"/>
                    </a:lnTo>
                    <a:lnTo>
                      <a:pt x="112" y="51"/>
                    </a:lnTo>
                    <a:lnTo>
                      <a:pt x="112" y="51"/>
                    </a:lnTo>
                    <a:lnTo>
                      <a:pt x="113" y="53"/>
                    </a:lnTo>
                    <a:lnTo>
                      <a:pt x="111" y="57"/>
                    </a:lnTo>
                    <a:lnTo>
                      <a:pt x="110" y="59"/>
                    </a:lnTo>
                    <a:lnTo>
                      <a:pt x="107" y="60"/>
                    </a:lnTo>
                    <a:lnTo>
                      <a:pt x="105" y="60"/>
                    </a:lnTo>
                    <a:lnTo>
                      <a:pt x="103" y="62"/>
                    </a:lnTo>
                    <a:lnTo>
                      <a:pt x="100" y="67"/>
                    </a:lnTo>
                    <a:lnTo>
                      <a:pt x="99" y="71"/>
                    </a:lnTo>
                    <a:lnTo>
                      <a:pt x="98" y="77"/>
                    </a:lnTo>
                    <a:lnTo>
                      <a:pt x="98" y="79"/>
                    </a:lnTo>
                    <a:lnTo>
                      <a:pt x="95" y="78"/>
                    </a:lnTo>
                    <a:lnTo>
                      <a:pt x="87" y="76"/>
                    </a:lnTo>
                    <a:lnTo>
                      <a:pt x="84" y="74"/>
                    </a:lnTo>
                    <a:lnTo>
                      <a:pt x="83" y="74"/>
                    </a:lnTo>
                    <a:lnTo>
                      <a:pt x="79" y="71"/>
                    </a:lnTo>
                    <a:lnTo>
                      <a:pt x="76" y="70"/>
                    </a:lnTo>
                    <a:lnTo>
                      <a:pt x="73" y="72"/>
                    </a:lnTo>
                    <a:lnTo>
                      <a:pt x="63" y="78"/>
                    </a:lnTo>
                    <a:lnTo>
                      <a:pt x="61" y="78"/>
                    </a:lnTo>
                    <a:lnTo>
                      <a:pt x="53" y="76"/>
                    </a:lnTo>
                    <a:lnTo>
                      <a:pt x="51" y="76"/>
                    </a:lnTo>
                    <a:lnTo>
                      <a:pt x="48" y="78"/>
                    </a:lnTo>
                    <a:lnTo>
                      <a:pt x="46" y="78"/>
                    </a:lnTo>
                    <a:lnTo>
                      <a:pt x="40" y="75"/>
                    </a:lnTo>
                    <a:lnTo>
                      <a:pt x="37" y="75"/>
                    </a:lnTo>
                    <a:lnTo>
                      <a:pt x="33" y="76"/>
                    </a:lnTo>
                    <a:lnTo>
                      <a:pt x="31" y="77"/>
                    </a:lnTo>
                    <a:lnTo>
                      <a:pt x="31" y="75"/>
                    </a:lnTo>
                    <a:lnTo>
                      <a:pt x="32" y="73"/>
                    </a:lnTo>
                    <a:lnTo>
                      <a:pt x="30" y="72"/>
                    </a:lnTo>
                    <a:lnTo>
                      <a:pt x="28" y="70"/>
                    </a:lnTo>
                    <a:lnTo>
                      <a:pt x="26" y="69"/>
                    </a:lnTo>
                    <a:lnTo>
                      <a:pt x="25" y="66"/>
                    </a:lnTo>
                    <a:lnTo>
                      <a:pt x="27" y="65"/>
                    </a:lnTo>
                    <a:lnTo>
                      <a:pt x="29" y="65"/>
                    </a:lnTo>
                    <a:lnTo>
                      <a:pt x="28" y="64"/>
                    </a:lnTo>
                    <a:lnTo>
                      <a:pt x="25" y="62"/>
                    </a:lnTo>
                    <a:lnTo>
                      <a:pt x="23" y="63"/>
                    </a:lnTo>
                    <a:lnTo>
                      <a:pt x="22" y="65"/>
                    </a:lnTo>
                    <a:lnTo>
                      <a:pt x="21" y="66"/>
                    </a:lnTo>
                    <a:lnTo>
                      <a:pt x="19" y="64"/>
                    </a:lnTo>
                    <a:lnTo>
                      <a:pt x="18" y="63"/>
                    </a:lnTo>
                    <a:lnTo>
                      <a:pt x="15" y="63"/>
                    </a:lnTo>
                    <a:lnTo>
                      <a:pt x="15" y="61"/>
                    </a:lnTo>
                    <a:lnTo>
                      <a:pt x="13" y="61"/>
                    </a:lnTo>
                    <a:lnTo>
                      <a:pt x="12" y="61"/>
                    </a:lnTo>
                    <a:lnTo>
                      <a:pt x="12" y="60"/>
                    </a:lnTo>
                    <a:lnTo>
                      <a:pt x="13" y="59"/>
                    </a:lnTo>
                    <a:lnTo>
                      <a:pt x="14" y="59"/>
                    </a:lnTo>
                    <a:lnTo>
                      <a:pt x="13" y="58"/>
                    </a:lnTo>
                    <a:lnTo>
                      <a:pt x="12" y="57"/>
                    </a:lnTo>
                    <a:lnTo>
                      <a:pt x="13" y="56"/>
                    </a:lnTo>
                    <a:lnTo>
                      <a:pt x="14" y="55"/>
                    </a:lnTo>
                    <a:lnTo>
                      <a:pt x="13" y="54"/>
                    </a:lnTo>
                    <a:lnTo>
                      <a:pt x="12" y="53"/>
                    </a:lnTo>
                    <a:lnTo>
                      <a:pt x="9" y="52"/>
                    </a:lnTo>
                    <a:lnTo>
                      <a:pt x="5" y="49"/>
                    </a:lnTo>
                    <a:lnTo>
                      <a:pt x="5" y="48"/>
                    </a:lnTo>
                    <a:lnTo>
                      <a:pt x="5" y="47"/>
                    </a:lnTo>
                    <a:lnTo>
                      <a:pt x="5" y="44"/>
                    </a:lnTo>
                    <a:lnTo>
                      <a:pt x="4" y="44"/>
                    </a:lnTo>
                    <a:lnTo>
                      <a:pt x="3" y="42"/>
                    </a:lnTo>
                    <a:lnTo>
                      <a:pt x="0" y="41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28" name="Freeform 628"/>
              <p:cNvSpPr>
                <a:spLocks/>
              </p:cNvSpPr>
              <p:nvPr/>
            </p:nvSpPr>
            <p:spPr bwMode="auto">
              <a:xfrm>
                <a:off x="3380" y="2421"/>
                <a:ext cx="49" cy="72"/>
              </a:xfrm>
              <a:custGeom>
                <a:avLst/>
                <a:gdLst/>
                <a:ahLst/>
                <a:cxnLst>
                  <a:cxn ang="0">
                    <a:pos x="41" y="40"/>
                  </a:cxn>
                  <a:cxn ang="0">
                    <a:pos x="47" y="54"/>
                  </a:cxn>
                  <a:cxn ang="0">
                    <a:pos x="42" y="64"/>
                  </a:cxn>
                  <a:cxn ang="0">
                    <a:pos x="39" y="64"/>
                  </a:cxn>
                  <a:cxn ang="0">
                    <a:pos x="37" y="65"/>
                  </a:cxn>
                  <a:cxn ang="0">
                    <a:pos x="35" y="65"/>
                  </a:cxn>
                  <a:cxn ang="0">
                    <a:pos x="33" y="66"/>
                  </a:cxn>
                  <a:cxn ang="0">
                    <a:pos x="29" y="67"/>
                  </a:cxn>
                  <a:cxn ang="0">
                    <a:pos x="28" y="67"/>
                  </a:cxn>
                  <a:cxn ang="0">
                    <a:pos x="26" y="67"/>
                  </a:cxn>
                  <a:cxn ang="0">
                    <a:pos x="23" y="70"/>
                  </a:cxn>
                  <a:cxn ang="0">
                    <a:pos x="22" y="72"/>
                  </a:cxn>
                  <a:cxn ang="0">
                    <a:pos x="15" y="62"/>
                  </a:cxn>
                  <a:cxn ang="0">
                    <a:pos x="15" y="58"/>
                  </a:cxn>
                  <a:cxn ang="0">
                    <a:pos x="15" y="57"/>
                  </a:cxn>
                  <a:cxn ang="0">
                    <a:pos x="17" y="57"/>
                  </a:cxn>
                  <a:cxn ang="0">
                    <a:pos x="18" y="55"/>
                  </a:cxn>
                  <a:cxn ang="0">
                    <a:pos x="16" y="54"/>
                  </a:cxn>
                  <a:cxn ang="0">
                    <a:pos x="14" y="52"/>
                  </a:cxn>
                  <a:cxn ang="0">
                    <a:pos x="12" y="51"/>
                  </a:cxn>
                  <a:cxn ang="0">
                    <a:pos x="10" y="50"/>
                  </a:cxn>
                  <a:cxn ang="0">
                    <a:pos x="7" y="47"/>
                  </a:cxn>
                  <a:cxn ang="0">
                    <a:pos x="6" y="44"/>
                  </a:cxn>
                  <a:cxn ang="0">
                    <a:pos x="7" y="44"/>
                  </a:cxn>
                  <a:cxn ang="0">
                    <a:pos x="8" y="41"/>
                  </a:cxn>
                  <a:cxn ang="0">
                    <a:pos x="5" y="37"/>
                  </a:cxn>
                  <a:cxn ang="0">
                    <a:pos x="8" y="38"/>
                  </a:cxn>
                  <a:cxn ang="0">
                    <a:pos x="9" y="36"/>
                  </a:cxn>
                  <a:cxn ang="0">
                    <a:pos x="6" y="34"/>
                  </a:cxn>
                  <a:cxn ang="0">
                    <a:pos x="4" y="32"/>
                  </a:cxn>
                  <a:cxn ang="0">
                    <a:pos x="4" y="29"/>
                  </a:cxn>
                  <a:cxn ang="0">
                    <a:pos x="5" y="26"/>
                  </a:cxn>
                  <a:cxn ang="0">
                    <a:pos x="6" y="22"/>
                  </a:cxn>
                  <a:cxn ang="0">
                    <a:pos x="2" y="22"/>
                  </a:cxn>
                  <a:cxn ang="0">
                    <a:pos x="3" y="21"/>
                  </a:cxn>
                  <a:cxn ang="0">
                    <a:pos x="3" y="19"/>
                  </a:cxn>
                  <a:cxn ang="0">
                    <a:pos x="4" y="16"/>
                  </a:cxn>
                  <a:cxn ang="0">
                    <a:pos x="5" y="17"/>
                  </a:cxn>
                  <a:cxn ang="0">
                    <a:pos x="7" y="16"/>
                  </a:cxn>
                  <a:cxn ang="0">
                    <a:pos x="5" y="15"/>
                  </a:cxn>
                  <a:cxn ang="0">
                    <a:pos x="3" y="14"/>
                  </a:cxn>
                  <a:cxn ang="0">
                    <a:pos x="2" y="13"/>
                  </a:cxn>
                  <a:cxn ang="0">
                    <a:pos x="3" y="11"/>
                  </a:cxn>
                  <a:cxn ang="0">
                    <a:pos x="1" y="10"/>
                  </a:cxn>
                  <a:cxn ang="0">
                    <a:pos x="1" y="8"/>
                  </a:cxn>
                  <a:cxn ang="0">
                    <a:pos x="0" y="4"/>
                  </a:cxn>
                  <a:cxn ang="0">
                    <a:pos x="18" y="3"/>
                  </a:cxn>
                  <a:cxn ang="0">
                    <a:pos x="23" y="9"/>
                  </a:cxn>
                  <a:cxn ang="0">
                    <a:pos x="30" y="15"/>
                  </a:cxn>
                  <a:cxn ang="0">
                    <a:pos x="30" y="19"/>
                  </a:cxn>
                  <a:cxn ang="0">
                    <a:pos x="30" y="22"/>
                  </a:cxn>
                  <a:cxn ang="0">
                    <a:pos x="33" y="25"/>
                  </a:cxn>
                  <a:cxn ang="0">
                    <a:pos x="40" y="27"/>
                  </a:cxn>
                  <a:cxn ang="0">
                    <a:pos x="47" y="27"/>
                  </a:cxn>
                  <a:cxn ang="0">
                    <a:pos x="46" y="32"/>
                  </a:cxn>
                </a:cxnLst>
                <a:rect l="0" t="0" r="r" b="b"/>
                <a:pathLst>
                  <a:path w="49" h="72">
                    <a:moveTo>
                      <a:pt x="46" y="32"/>
                    </a:moveTo>
                    <a:lnTo>
                      <a:pt x="44" y="35"/>
                    </a:lnTo>
                    <a:lnTo>
                      <a:pt x="42" y="38"/>
                    </a:lnTo>
                    <a:lnTo>
                      <a:pt x="41" y="40"/>
                    </a:lnTo>
                    <a:lnTo>
                      <a:pt x="42" y="42"/>
                    </a:lnTo>
                    <a:lnTo>
                      <a:pt x="49" y="50"/>
                    </a:lnTo>
                    <a:lnTo>
                      <a:pt x="49" y="52"/>
                    </a:lnTo>
                    <a:lnTo>
                      <a:pt x="47" y="54"/>
                    </a:lnTo>
                    <a:lnTo>
                      <a:pt x="43" y="56"/>
                    </a:lnTo>
                    <a:lnTo>
                      <a:pt x="42" y="59"/>
                    </a:lnTo>
                    <a:lnTo>
                      <a:pt x="42" y="62"/>
                    </a:lnTo>
                    <a:lnTo>
                      <a:pt x="42" y="64"/>
                    </a:lnTo>
                    <a:lnTo>
                      <a:pt x="41" y="64"/>
                    </a:lnTo>
                    <a:lnTo>
                      <a:pt x="41" y="64"/>
                    </a:lnTo>
                    <a:lnTo>
                      <a:pt x="40" y="64"/>
                    </a:lnTo>
                    <a:lnTo>
                      <a:pt x="39" y="64"/>
                    </a:lnTo>
                    <a:lnTo>
                      <a:pt x="39" y="65"/>
                    </a:lnTo>
                    <a:lnTo>
                      <a:pt x="38" y="65"/>
                    </a:lnTo>
                    <a:lnTo>
                      <a:pt x="38" y="64"/>
                    </a:lnTo>
                    <a:lnTo>
                      <a:pt x="37" y="65"/>
                    </a:lnTo>
                    <a:lnTo>
                      <a:pt x="37" y="65"/>
                    </a:lnTo>
                    <a:lnTo>
                      <a:pt x="36" y="64"/>
                    </a:lnTo>
                    <a:lnTo>
                      <a:pt x="36" y="64"/>
                    </a:lnTo>
                    <a:lnTo>
                      <a:pt x="35" y="65"/>
                    </a:lnTo>
                    <a:lnTo>
                      <a:pt x="35" y="66"/>
                    </a:lnTo>
                    <a:lnTo>
                      <a:pt x="34" y="66"/>
                    </a:lnTo>
                    <a:lnTo>
                      <a:pt x="33" y="66"/>
                    </a:lnTo>
                    <a:lnTo>
                      <a:pt x="33" y="66"/>
                    </a:lnTo>
                    <a:lnTo>
                      <a:pt x="32" y="65"/>
                    </a:lnTo>
                    <a:lnTo>
                      <a:pt x="31" y="66"/>
                    </a:lnTo>
                    <a:lnTo>
                      <a:pt x="30" y="67"/>
                    </a:lnTo>
                    <a:lnTo>
                      <a:pt x="29" y="67"/>
                    </a:lnTo>
                    <a:lnTo>
                      <a:pt x="30" y="68"/>
                    </a:lnTo>
                    <a:lnTo>
                      <a:pt x="30" y="68"/>
                    </a:lnTo>
                    <a:lnTo>
                      <a:pt x="29" y="68"/>
                    </a:lnTo>
                    <a:lnTo>
                      <a:pt x="28" y="67"/>
                    </a:lnTo>
                    <a:lnTo>
                      <a:pt x="28" y="67"/>
                    </a:lnTo>
                    <a:lnTo>
                      <a:pt x="27" y="66"/>
                    </a:lnTo>
                    <a:lnTo>
                      <a:pt x="27" y="67"/>
                    </a:lnTo>
                    <a:lnTo>
                      <a:pt x="26" y="67"/>
                    </a:lnTo>
                    <a:lnTo>
                      <a:pt x="25" y="68"/>
                    </a:lnTo>
                    <a:lnTo>
                      <a:pt x="24" y="68"/>
                    </a:lnTo>
                    <a:lnTo>
                      <a:pt x="23" y="68"/>
                    </a:lnTo>
                    <a:lnTo>
                      <a:pt x="23" y="70"/>
                    </a:lnTo>
                    <a:lnTo>
                      <a:pt x="23" y="71"/>
                    </a:lnTo>
                    <a:lnTo>
                      <a:pt x="23" y="71"/>
                    </a:lnTo>
                    <a:lnTo>
                      <a:pt x="22" y="72"/>
                    </a:lnTo>
                    <a:lnTo>
                      <a:pt x="22" y="72"/>
                    </a:lnTo>
                    <a:lnTo>
                      <a:pt x="21" y="71"/>
                    </a:lnTo>
                    <a:lnTo>
                      <a:pt x="21" y="71"/>
                    </a:lnTo>
                    <a:lnTo>
                      <a:pt x="17" y="64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59"/>
                    </a:lnTo>
                    <a:lnTo>
                      <a:pt x="15" y="59"/>
                    </a:lnTo>
                    <a:lnTo>
                      <a:pt x="15" y="58"/>
                    </a:lnTo>
                    <a:lnTo>
                      <a:pt x="14" y="58"/>
                    </a:lnTo>
                    <a:lnTo>
                      <a:pt x="14" y="58"/>
                    </a:lnTo>
                    <a:lnTo>
                      <a:pt x="14" y="57"/>
                    </a:lnTo>
                    <a:lnTo>
                      <a:pt x="15" y="57"/>
                    </a:lnTo>
                    <a:lnTo>
                      <a:pt x="15" y="57"/>
                    </a:lnTo>
                    <a:lnTo>
                      <a:pt x="16" y="57"/>
                    </a:lnTo>
                    <a:lnTo>
                      <a:pt x="17" y="57"/>
                    </a:lnTo>
                    <a:lnTo>
                      <a:pt x="17" y="57"/>
                    </a:lnTo>
                    <a:lnTo>
                      <a:pt x="17" y="56"/>
                    </a:lnTo>
                    <a:lnTo>
                      <a:pt x="18" y="56"/>
                    </a:lnTo>
                    <a:lnTo>
                      <a:pt x="18" y="56"/>
                    </a:lnTo>
                    <a:lnTo>
                      <a:pt x="18" y="55"/>
                    </a:lnTo>
                    <a:lnTo>
                      <a:pt x="18" y="55"/>
                    </a:lnTo>
                    <a:lnTo>
                      <a:pt x="17" y="54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5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4" y="52"/>
                    </a:lnTo>
                    <a:lnTo>
                      <a:pt x="14" y="51"/>
                    </a:lnTo>
                    <a:lnTo>
                      <a:pt x="13" y="51"/>
                    </a:lnTo>
                    <a:lnTo>
                      <a:pt x="13" y="52"/>
                    </a:lnTo>
                    <a:lnTo>
                      <a:pt x="12" y="51"/>
                    </a:lnTo>
                    <a:lnTo>
                      <a:pt x="12" y="51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9" y="49"/>
                    </a:lnTo>
                    <a:lnTo>
                      <a:pt x="8" y="48"/>
                    </a:lnTo>
                    <a:lnTo>
                      <a:pt x="8" y="47"/>
                    </a:lnTo>
                    <a:lnTo>
                      <a:pt x="7" y="47"/>
                    </a:lnTo>
                    <a:lnTo>
                      <a:pt x="6" y="46"/>
                    </a:lnTo>
                    <a:lnTo>
                      <a:pt x="5" y="45"/>
                    </a:lnTo>
                    <a:lnTo>
                      <a:pt x="5" y="45"/>
                    </a:lnTo>
                    <a:lnTo>
                      <a:pt x="6" y="44"/>
                    </a:lnTo>
                    <a:lnTo>
                      <a:pt x="6" y="43"/>
                    </a:lnTo>
                    <a:lnTo>
                      <a:pt x="6" y="43"/>
                    </a:lnTo>
                    <a:lnTo>
                      <a:pt x="7" y="44"/>
                    </a:lnTo>
                    <a:lnTo>
                      <a:pt x="7" y="44"/>
                    </a:lnTo>
                    <a:lnTo>
                      <a:pt x="8" y="44"/>
                    </a:lnTo>
                    <a:lnTo>
                      <a:pt x="8" y="44"/>
                    </a:lnTo>
                    <a:lnTo>
                      <a:pt x="8" y="43"/>
                    </a:lnTo>
                    <a:lnTo>
                      <a:pt x="8" y="41"/>
                    </a:lnTo>
                    <a:lnTo>
                      <a:pt x="7" y="40"/>
                    </a:lnTo>
                    <a:lnTo>
                      <a:pt x="6" y="39"/>
                    </a:lnTo>
                    <a:lnTo>
                      <a:pt x="5" y="38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6" y="37"/>
                    </a:lnTo>
                    <a:lnTo>
                      <a:pt x="7" y="37"/>
                    </a:lnTo>
                    <a:lnTo>
                      <a:pt x="8" y="38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9" y="36"/>
                    </a:lnTo>
                    <a:lnTo>
                      <a:pt x="9" y="36"/>
                    </a:lnTo>
                    <a:lnTo>
                      <a:pt x="8" y="36"/>
                    </a:lnTo>
                    <a:lnTo>
                      <a:pt x="8" y="35"/>
                    </a:lnTo>
                    <a:lnTo>
                      <a:pt x="7" y="34"/>
                    </a:lnTo>
                    <a:lnTo>
                      <a:pt x="6" y="34"/>
                    </a:lnTo>
                    <a:lnTo>
                      <a:pt x="6" y="33"/>
                    </a:lnTo>
                    <a:lnTo>
                      <a:pt x="6" y="32"/>
                    </a:lnTo>
                    <a:lnTo>
                      <a:pt x="5" y="32"/>
                    </a:lnTo>
                    <a:lnTo>
                      <a:pt x="4" y="32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4" y="30"/>
                    </a:lnTo>
                    <a:lnTo>
                      <a:pt x="4" y="29"/>
                    </a:lnTo>
                    <a:lnTo>
                      <a:pt x="3" y="28"/>
                    </a:lnTo>
                    <a:lnTo>
                      <a:pt x="4" y="28"/>
                    </a:lnTo>
                    <a:lnTo>
                      <a:pt x="4" y="27"/>
                    </a:lnTo>
                    <a:lnTo>
                      <a:pt x="5" y="26"/>
                    </a:lnTo>
                    <a:lnTo>
                      <a:pt x="6" y="24"/>
                    </a:lnTo>
                    <a:lnTo>
                      <a:pt x="6" y="23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5" y="21"/>
                    </a:lnTo>
                    <a:lnTo>
                      <a:pt x="4" y="21"/>
                    </a:lnTo>
                    <a:lnTo>
                      <a:pt x="4" y="21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3" y="20"/>
                    </a:lnTo>
                    <a:lnTo>
                      <a:pt x="3" y="20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8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7" y="17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5" y="1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2" y="10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8" y="0"/>
                    </a:lnTo>
                    <a:lnTo>
                      <a:pt x="18" y="3"/>
                    </a:lnTo>
                    <a:lnTo>
                      <a:pt x="21" y="4"/>
                    </a:lnTo>
                    <a:lnTo>
                      <a:pt x="22" y="6"/>
                    </a:lnTo>
                    <a:lnTo>
                      <a:pt x="23" y="6"/>
                    </a:lnTo>
                    <a:lnTo>
                      <a:pt x="23" y="9"/>
                    </a:lnTo>
                    <a:lnTo>
                      <a:pt x="23" y="10"/>
                    </a:lnTo>
                    <a:lnTo>
                      <a:pt x="23" y="11"/>
                    </a:lnTo>
                    <a:lnTo>
                      <a:pt x="27" y="14"/>
                    </a:lnTo>
                    <a:lnTo>
                      <a:pt x="30" y="15"/>
                    </a:lnTo>
                    <a:lnTo>
                      <a:pt x="31" y="16"/>
                    </a:lnTo>
                    <a:lnTo>
                      <a:pt x="32" y="17"/>
                    </a:lnTo>
                    <a:lnTo>
                      <a:pt x="31" y="18"/>
                    </a:lnTo>
                    <a:lnTo>
                      <a:pt x="30" y="19"/>
                    </a:lnTo>
                    <a:lnTo>
                      <a:pt x="31" y="20"/>
                    </a:lnTo>
                    <a:lnTo>
                      <a:pt x="32" y="21"/>
                    </a:lnTo>
                    <a:lnTo>
                      <a:pt x="31" y="21"/>
                    </a:lnTo>
                    <a:lnTo>
                      <a:pt x="30" y="22"/>
                    </a:lnTo>
                    <a:lnTo>
                      <a:pt x="30" y="23"/>
                    </a:lnTo>
                    <a:lnTo>
                      <a:pt x="31" y="23"/>
                    </a:lnTo>
                    <a:lnTo>
                      <a:pt x="33" y="23"/>
                    </a:lnTo>
                    <a:lnTo>
                      <a:pt x="33" y="25"/>
                    </a:lnTo>
                    <a:lnTo>
                      <a:pt x="36" y="25"/>
                    </a:lnTo>
                    <a:lnTo>
                      <a:pt x="37" y="26"/>
                    </a:lnTo>
                    <a:lnTo>
                      <a:pt x="39" y="28"/>
                    </a:lnTo>
                    <a:lnTo>
                      <a:pt x="40" y="27"/>
                    </a:lnTo>
                    <a:lnTo>
                      <a:pt x="41" y="25"/>
                    </a:lnTo>
                    <a:lnTo>
                      <a:pt x="43" y="24"/>
                    </a:lnTo>
                    <a:lnTo>
                      <a:pt x="46" y="26"/>
                    </a:lnTo>
                    <a:lnTo>
                      <a:pt x="47" y="27"/>
                    </a:lnTo>
                    <a:lnTo>
                      <a:pt x="45" y="27"/>
                    </a:lnTo>
                    <a:lnTo>
                      <a:pt x="43" y="28"/>
                    </a:lnTo>
                    <a:lnTo>
                      <a:pt x="44" y="31"/>
                    </a:lnTo>
                    <a:lnTo>
                      <a:pt x="46" y="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29" name="Freeform 629"/>
              <p:cNvSpPr>
                <a:spLocks/>
              </p:cNvSpPr>
              <p:nvPr/>
            </p:nvSpPr>
            <p:spPr bwMode="auto">
              <a:xfrm>
                <a:off x="3380" y="2421"/>
                <a:ext cx="49" cy="72"/>
              </a:xfrm>
              <a:custGeom>
                <a:avLst/>
                <a:gdLst/>
                <a:ahLst/>
                <a:cxnLst>
                  <a:cxn ang="0">
                    <a:pos x="41" y="40"/>
                  </a:cxn>
                  <a:cxn ang="0">
                    <a:pos x="47" y="54"/>
                  </a:cxn>
                  <a:cxn ang="0">
                    <a:pos x="42" y="64"/>
                  </a:cxn>
                  <a:cxn ang="0">
                    <a:pos x="39" y="64"/>
                  </a:cxn>
                  <a:cxn ang="0">
                    <a:pos x="37" y="65"/>
                  </a:cxn>
                  <a:cxn ang="0">
                    <a:pos x="35" y="65"/>
                  </a:cxn>
                  <a:cxn ang="0">
                    <a:pos x="33" y="66"/>
                  </a:cxn>
                  <a:cxn ang="0">
                    <a:pos x="29" y="67"/>
                  </a:cxn>
                  <a:cxn ang="0">
                    <a:pos x="28" y="67"/>
                  </a:cxn>
                  <a:cxn ang="0">
                    <a:pos x="26" y="67"/>
                  </a:cxn>
                  <a:cxn ang="0">
                    <a:pos x="23" y="70"/>
                  </a:cxn>
                  <a:cxn ang="0">
                    <a:pos x="22" y="72"/>
                  </a:cxn>
                  <a:cxn ang="0">
                    <a:pos x="15" y="62"/>
                  </a:cxn>
                  <a:cxn ang="0">
                    <a:pos x="15" y="58"/>
                  </a:cxn>
                  <a:cxn ang="0">
                    <a:pos x="15" y="57"/>
                  </a:cxn>
                  <a:cxn ang="0">
                    <a:pos x="17" y="57"/>
                  </a:cxn>
                  <a:cxn ang="0">
                    <a:pos x="18" y="55"/>
                  </a:cxn>
                  <a:cxn ang="0">
                    <a:pos x="16" y="54"/>
                  </a:cxn>
                  <a:cxn ang="0">
                    <a:pos x="14" y="52"/>
                  </a:cxn>
                  <a:cxn ang="0">
                    <a:pos x="12" y="51"/>
                  </a:cxn>
                  <a:cxn ang="0">
                    <a:pos x="10" y="50"/>
                  </a:cxn>
                  <a:cxn ang="0">
                    <a:pos x="7" y="47"/>
                  </a:cxn>
                  <a:cxn ang="0">
                    <a:pos x="6" y="44"/>
                  </a:cxn>
                  <a:cxn ang="0">
                    <a:pos x="7" y="44"/>
                  </a:cxn>
                  <a:cxn ang="0">
                    <a:pos x="8" y="41"/>
                  </a:cxn>
                  <a:cxn ang="0">
                    <a:pos x="5" y="37"/>
                  </a:cxn>
                  <a:cxn ang="0">
                    <a:pos x="8" y="38"/>
                  </a:cxn>
                  <a:cxn ang="0">
                    <a:pos x="9" y="36"/>
                  </a:cxn>
                  <a:cxn ang="0">
                    <a:pos x="6" y="34"/>
                  </a:cxn>
                  <a:cxn ang="0">
                    <a:pos x="4" y="32"/>
                  </a:cxn>
                  <a:cxn ang="0">
                    <a:pos x="4" y="29"/>
                  </a:cxn>
                  <a:cxn ang="0">
                    <a:pos x="5" y="26"/>
                  </a:cxn>
                  <a:cxn ang="0">
                    <a:pos x="6" y="22"/>
                  </a:cxn>
                  <a:cxn ang="0">
                    <a:pos x="2" y="22"/>
                  </a:cxn>
                  <a:cxn ang="0">
                    <a:pos x="3" y="21"/>
                  </a:cxn>
                  <a:cxn ang="0">
                    <a:pos x="3" y="19"/>
                  </a:cxn>
                  <a:cxn ang="0">
                    <a:pos x="4" y="16"/>
                  </a:cxn>
                  <a:cxn ang="0">
                    <a:pos x="5" y="17"/>
                  </a:cxn>
                  <a:cxn ang="0">
                    <a:pos x="7" y="16"/>
                  </a:cxn>
                  <a:cxn ang="0">
                    <a:pos x="5" y="15"/>
                  </a:cxn>
                  <a:cxn ang="0">
                    <a:pos x="3" y="14"/>
                  </a:cxn>
                  <a:cxn ang="0">
                    <a:pos x="2" y="13"/>
                  </a:cxn>
                  <a:cxn ang="0">
                    <a:pos x="3" y="11"/>
                  </a:cxn>
                  <a:cxn ang="0">
                    <a:pos x="1" y="10"/>
                  </a:cxn>
                  <a:cxn ang="0">
                    <a:pos x="1" y="8"/>
                  </a:cxn>
                  <a:cxn ang="0">
                    <a:pos x="0" y="4"/>
                  </a:cxn>
                  <a:cxn ang="0">
                    <a:pos x="18" y="3"/>
                  </a:cxn>
                  <a:cxn ang="0">
                    <a:pos x="23" y="9"/>
                  </a:cxn>
                  <a:cxn ang="0">
                    <a:pos x="30" y="15"/>
                  </a:cxn>
                  <a:cxn ang="0">
                    <a:pos x="30" y="19"/>
                  </a:cxn>
                  <a:cxn ang="0">
                    <a:pos x="30" y="22"/>
                  </a:cxn>
                  <a:cxn ang="0">
                    <a:pos x="33" y="25"/>
                  </a:cxn>
                  <a:cxn ang="0">
                    <a:pos x="40" y="27"/>
                  </a:cxn>
                  <a:cxn ang="0">
                    <a:pos x="47" y="27"/>
                  </a:cxn>
                  <a:cxn ang="0">
                    <a:pos x="46" y="32"/>
                  </a:cxn>
                </a:cxnLst>
                <a:rect l="0" t="0" r="r" b="b"/>
                <a:pathLst>
                  <a:path w="49" h="72">
                    <a:moveTo>
                      <a:pt x="46" y="32"/>
                    </a:moveTo>
                    <a:lnTo>
                      <a:pt x="44" y="35"/>
                    </a:lnTo>
                    <a:lnTo>
                      <a:pt x="42" y="38"/>
                    </a:lnTo>
                    <a:lnTo>
                      <a:pt x="41" y="40"/>
                    </a:lnTo>
                    <a:lnTo>
                      <a:pt x="42" y="42"/>
                    </a:lnTo>
                    <a:lnTo>
                      <a:pt x="49" y="50"/>
                    </a:lnTo>
                    <a:lnTo>
                      <a:pt x="49" y="52"/>
                    </a:lnTo>
                    <a:lnTo>
                      <a:pt x="47" y="54"/>
                    </a:lnTo>
                    <a:lnTo>
                      <a:pt x="43" y="56"/>
                    </a:lnTo>
                    <a:lnTo>
                      <a:pt x="42" y="59"/>
                    </a:lnTo>
                    <a:lnTo>
                      <a:pt x="42" y="62"/>
                    </a:lnTo>
                    <a:lnTo>
                      <a:pt x="42" y="64"/>
                    </a:lnTo>
                    <a:lnTo>
                      <a:pt x="41" y="64"/>
                    </a:lnTo>
                    <a:lnTo>
                      <a:pt x="41" y="64"/>
                    </a:lnTo>
                    <a:lnTo>
                      <a:pt x="40" y="64"/>
                    </a:lnTo>
                    <a:lnTo>
                      <a:pt x="39" y="64"/>
                    </a:lnTo>
                    <a:lnTo>
                      <a:pt x="39" y="65"/>
                    </a:lnTo>
                    <a:lnTo>
                      <a:pt x="38" y="65"/>
                    </a:lnTo>
                    <a:lnTo>
                      <a:pt x="38" y="64"/>
                    </a:lnTo>
                    <a:lnTo>
                      <a:pt x="37" y="65"/>
                    </a:lnTo>
                    <a:lnTo>
                      <a:pt x="37" y="65"/>
                    </a:lnTo>
                    <a:lnTo>
                      <a:pt x="36" y="64"/>
                    </a:lnTo>
                    <a:lnTo>
                      <a:pt x="36" y="64"/>
                    </a:lnTo>
                    <a:lnTo>
                      <a:pt x="35" y="65"/>
                    </a:lnTo>
                    <a:lnTo>
                      <a:pt x="35" y="66"/>
                    </a:lnTo>
                    <a:lnTo>
                      <a:pt x="34" y="66"/>
                    </a:lnTo>
                    <a:lnTo>
                      <a:pt x="33" y="66"/>
                    </a:lnTo>
                    <a:lnTo>
                      <a:pt x="33" y="66"/>
                    </a:lnTo>
                    <a:lnTo>
                      <a:pt x="32" y="65"/>
                    </a:lnTo>
                    <a:lnTo>
                      <a:pt x="31" y="66"/>
                    </a:lnTo>
                    <a:lnTo>
                      <a:pt x="30" y="67"/>
                    </a:lnTo>
                    <a:lnTo>
                      <a:pt x="29" y="67"/>
                    </a:lnTo>
                    <a:lnTo>
                      <a:pt x="30" y="68"/>
                    </a:lnTo>
                    <a:lnTo>
                      <a:pt x="30" y="68"/>
                    </a:lnTo>
                    <a:lnTo>
                      <a:pt x="29" y="68"/>
                    </a:lnTo>
                    <a:lnTo>
                      <a:pt x="28" y="67"/>
                    </a:lnTo>
                    <a:lnTo>
                      <a:pt x="28" y="67"/>
                    </a:lnTo>
                    <a:lnTo>
                      <a:pt x="27" y="66"/>
                    </a:lnTo>
                    <a:lnTo>
                      <a:pt x="27" y="67"/>
                    </a:lnTo>
                    <a:lnTo>
                      <a:pt x="26" y="67"/>
                    </a:lnTo>
                    <a:lnTo>
                      <a:pt x="25" y="68"/>
                    </a:lnTo>
                    <a:lnTo>
                      <a:pt x="24" y="68"/>
                    </a:lnTo>
                    <a:lnTo>
                      <a:pt x="23" y="68"/>
                    </a:lnTo>
                    <a:lnTo>
                      <a:pt x="23" y="70"/>
                    </a:lnTo>
                    <a:lnTo>
                      <a:pt x="23" y="71"/>
                    </a:lnTo>
                    <a:lnTo>
                      <a:pt x="23" y="71"/>
                    </a:lnTo>
                    <a:lnTo>
                      <a:pt x="22" y="72"/>
                    </a:lnTo>
                    <a:lnTo>
                      <a:pt x="22" y="72"/>
                    </a:lnTo>
                    <a:lnTo>
                      <a:pt x="21" y="71"/>
                    </a:lnTo>
                    <a:lnTo>
                      <a:pt x="21" y="71"/>
                    </a:lnTo>
                    <a:lnTo>
                      <a:pt x="17" y="64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59"/>
                    </a:lnTo>
                    <a:lnTo>
                      <a:pt x="15" y="59"/>
                    </a:lnTo>
                    <a:lnTo>
                      <a:pt x="15" y="58"/>
                    </a:lnTo>
                    <a:lnTo>
                      <a:pt x="14" y="58"/>
                    </a:lnTo>
                    <a:lnTo>
                      <a:pt x="14" y="58"/>
                    </a:lnTo>
                    <a:lnTo>
                      <a:pt x="14" y="57"/>
                    </a:lnTo>
                    <a:lnTo>
                      <a:pt x="15" y="57"/>
                    </a:lnTo>
                    <a:lnTo>
                      <a:pt x="15" y="57"/>
                    </a:lnTo>
                    <a:lnTo>
                      <a:pt x="16" y="57"/>
                    </a:lnTo>
                    <a:lnTo>
                      <a:pt x="17" y="57"/>
                    </a:lnTo>
                    <a:lnTo>
                      <a:pt x="17" y="57"/>
                    </a:lnTo>
                    <a:lnTo>
                      <a:pt x="17" y="56"/>
                    </a:lnTo>
                    <a:lnTo>
                      <a:pt x="18" y="56"/>
                    </a:lnTo>
                    <a:lnTo>
                      <a:pt x="18" y="56"/>
                    </a:lnTo>
                    <a:lnTo>
                      <a:pt x="18" y="55"/>
                    </a:lnTo>
                    <a:lnTo>
                      <a:pt x="18" y="55"/>
                    </a:lnTo>
                    <a:lnTo>
                      <a:pt x="17" y="54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5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4" y="52"/>
                    </a:lnTo>
                    <a:lnTo>
                      <a:pt x="14" y="51"/>
                    </a:lnTo>
                    <a:lnTo>
                      <a:pt x="13" y="51"/>
                    </a:lnTo>
                    <a:lnTo>
                      <a:pt x="13" y="52"/>
                    </a:lnTo>
                    <a:lnTo>
                      <a:pt x="12" y="51"/>
                    </a:lnTo>
                    <a:lnTo>
                      <a:pt x="12" y="51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9" y="49"/>
                    </a:lnTo>
                    <a:lnTo>
                      <a:pt x="8" y="48"/>
                    </a:lnTo>
                    <a:lnTo>
                      <a:pt x="8" y="47"/>
                    </a:lnTo>
                    <a:lnTo>
                      <a:pt x="7" y="47"/>
                    </a:lnTo>
                    <a:lnTo>
                      <a:pt x="6" y="46"/>
                    </a:lnTo>
                    <a:lnTo>
                      <a:pt x="5" y="45"/>
                    </a:lnTo>
                    <a:lnTo>
                      <a:pt x="5" y="45"/>
                    </a:lnTo>
                    <a:lnTo>
                      <a:pt x="6" y="44"/>
                    </a:lnTo>
                    <a:lnTo>
                      <a:pt x="6" y="43"/>
                    </a:lnTo>
                    <a:lnTo>
                      <a:pt x="6" y="43"/>
                    </a:lnTo>
                    <a:lnTo>
                      <a:pt x="7" y="44"/>
                    </a:lnTo>
                    <a:lnTo>
                      <a:pt x="7" y="44"/>
                    </a:lnTo>
                    <a:lnTo>
                      <a:pt x="8" y="44"/>
                    </a:lnTo>
                    <a:lnTo>
                      <a:pt x="8" y="44"/>
                    </a:lnTo>
                    <a:lnTo>
                      <a:pt x="8" y="43"/>
                    </a:lnTo>
                    <a:lnTo>
                      <a:pt x="8" y="41"/>
                    </a:lnTo>
                    <a:lnTo>
                      <a:pt x="7" y="40"/>
                    </a:lnTo>
                    <a:lnTo>
                      <a:pt x="6" y="39"/>
                    </a:lnTo>
                    <a:lnTo>
                      <a:pt x="5" y="38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6" y="37"/>
                    </a:lnTo>
                    <a:lnTo>
                      <a:pt x="7" y="37"/>
                    </a:lnTo>
                    <a:lnTo>
                      <a:pt x="8" y="38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9" y="36"/>
                    </a:lnTo>
                    <a:lnTo>
                      <a:pt x="9" y="36"/>
                    </a:lnTo>
                    <a:lnTo>
                      <a:pt x="8" y="36"/>
                    </a:lnTo>
                    <a:lnTo>
                      <a:pt x="8" y="35"/>
                    </a:lnTo>
                    <a:lnTo>
                      <a:pt x="7" y="34"/>
                    </a:lnTo>
                    <a:lnTo>
                      <a:pt x="6" y="34"/>
                    </a:lnTo>
                    <a:lnTo>
                      <a:pt x="6" y="33"/>
                    </a:lnTo>
                    <a:lnTo>
                      <a:pt x="6" y="32"/>
                    </a:lnTo>
                    <a:lnTo>
                      <a:pt x="5" y="32"/>
                    </a:lnTo>
                    <a:lnTo>
                      <a:pt x="4" y="32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4" y="30"/>
                    </a:lnTo>
                    <a:lnTo>
                      <a:pt x="4" y="29"/>
                    </a:lnTo>
                    <a:lnTo>
                      <a:pt x="3" y="28"/>
                    </a:lnTo>
                    <a:lnTo>
                      <a:pt x="4" y="28"/>
                    </a:lnTo>
                    <a:lnTo>
                      <a:pt x="4" y="27"/>
                    </a:lnTo>
                    <a:lnTo>
                      <a:pt x="5" y="26"/>
                    </a:lnTo>
                    <a:lnTo>
                      <a:pt x="6" y="24"/>
                    </a:lnTo>
                    <a:lnTo>
                      <a:pt x="6" y="23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5" y="21"/>
                    </a:lnTo>
                    <a:lnTo>
                      <a:pt x="4" y="21"/>
                    </a:lnTo>
                    <a:lnTo>
                      <a:pt x="4" y="21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3" y="20"/>
                    </a:lnTo>
                    <a:lnTo>
                      <a:pt x="3" y="20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8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7" y="17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5" y="1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2" y="10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8" y="0"/>
                    </a:lnTo>
                    <a:lnTo>
                      <a:pt x="18" y="3"/>
                    </a:lnTo>
                    <a:lnTo>
                      <a:pt x="21" y="4"/>
                    </a:lnTo>
                    <a:lnTo>
                      <a:pt x="22" y="6"/>
                    </a:lnTo>
                    <a:lnTo>
                      <a:pt x="23" y="6"/>
                    </a:lnTo>
                    <a:lnTo>
                      <a:pt x="23" y="9"/>
                    </a:lnTo>
                    <a:lnTo>
                      <a:pt x="23" y="10"/>
                    </a:lnTo>
                    <a:lnTo>
                      <a:pt x="23" y="11"/>
                    </a:lnTo>
                    <a:lnTo>
                      <a:pt x="27" y="14"/>
                    </a:lnTo>
                    <a:lnTo>
                      <a:pt x="30" y="15"/>
                    </a:lnTo>
                    <a:lnTo>
                      <a:pt x="31" y="16"/>
                    </a:lnTo>
                    <a:lnTo>
                      <a:pt x="32" y="17"/>
                    </a:lnTo>
                    <a:lnTo>
                      <a:pt x="31" y="18"/>
                    </a:lnTo>
                    <a:lnTo>
                      <a:pt x="30" y="19"/>
                    </a:lnTo>
                    <a:lnTo>
                      <a:pt x="31" y="20"/>
                    </a:lnTo>
                    <a:lnTo>
                      <a:pt x="32" y="21"/>
                    </a:lnTo>
                    <a:lnTo>
                      <a:pt x="31" y="21"/>
                    </a:lnTo>
                    <a:lnTo>
                      <a:pt x="30" y="22"/>
                    </a:lnTo>
                    <a:lnTo>
                      <a:pt x="30" y="23"/>
                    </a:lnTo>
                    <a:lnTo>
                      <a:pt x="31" y="23"/>
                    </a:lnTo>
                    <a:lnTo>
                      <a:pt x="33" y="23"/>
                    </a:lnTo>
                    <a:lnTo>
                      <a:pt x="33" y="25"/>
                    </a:lnTo>
                    <a:lnTo>
                      <a:pt x="36" y="25"/>
                    </a:lnTo>
                    <a:lnTo>
                      <a:pt x="37" y="26"/>
                    </a:lnTo>
                    <a:lnTo>
                      <a:pt x="39" y="28"/>
                    </a:lnTo>
                    <a:lnTo>
                      <a:pt x="40" y="27"/>
                    </a:lnTo>
                    <a:lnTo>
                      <a:pt x="41" y="25"/>
                    </a:lnTo>
                    <a:lnTo>
                      <a:pt x="43" y="24"/>
                    </a:lnTo>
                    <a:lnTo>
                      <a:pt x="46" y="26"/>
                    </a:lnTo>
                    <a:lnTo>
                      <a:pt x="47" y="27"/>
                    </a:lnTo>
                    <a:lnTo>
                      <a:pt x="45" y="27"/>
                    </a:lnTo>
                    <a:lnTo>
                      <a:pt x="43" y="28"/>
                    </a:lnTo>
                    <a:lnTo>
                      <a:pt x="44" y="31"/>
                    </a:lnTo>
                    <a:lnTo>
                      <a:pt x="46" y="32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30" name="Freeform 630"/>
              <p:cNvSpPr>
                <a:spLocks/>
              </p:cNvSpPr>
              <p:nvPr/>
            </p:nvSpPr>
            <p:spPr bwMode="auto">
              <a:xfrm>
                <a:off x="3419" y="2306"/>
                <a:ext cx="217" cy="143"/>
              </a:xfrm>
              <a:custGeom>
                <a:avLst/>
                <a:gdLst/>
                <a:ahLst/>
                <a:cxnLst>
                  <a:cxn ang="0">
                    <a:pos x="26" y="13"/>
                  </a:cxn>
                  <a:cxn ang="0">
                    <a:pos x="41" y="9"/>
                  </a:cxn>
                  <a:cxn ang="0">
                    <a:pos x="58" y="13"/>
                  </a:cxn>
                  <a:cxn ang="0">
                    <a:pos x="67" y="15"/>
                  </a:cxn>
                  <a:cxn ang="0">
                    <a:pos x="73" y="15"/>
                  </a:cxn>
                  <a:cxn ang="0">
                    <a:pos x="80" y="17"/>
                  </a:cxn>
                  <a:cxn ang="0">
                    <a:pos x="87" y="19"/>
                  </a:cxn>
                  <a:cxn ang="0">
                    <a:pos x="97" y="17"/>
                  </a:cxn>
                  <a:cxn ang="0">
                    <a:pos x="101" y="16"/>
                  </a:cxn>
                  <a:cxn ang="0">
                    <a:pos x="109" y="6"/>
                  </a:cxn>
                  <a:cxn ang="0">
                    <a:pos x="124" y="2"/>
                  </a:cxn>
                  <a:cxn ang="0">
                    <a:pos x="143" y="3"/>
                  </a:cxn>
                  <a:cxn ang="0">
                    <a:pos x="145" y="16"/>
                  </a:cxn>
                  <a:cxn ang="0">
                    <a:pos x="159" y="25"/>
                  </a:cxn>
                  <a:cxn ang="0">
                    <a:pos x="164" y="38"/>
                  </a:cxn>
                  <a:cxn ang="0">
                    <a:pos x="178" y="39"/>
                  </a:cxn>
                  <a:cxn ang="0">
                    <a:pos x="188" y="44"/>
                  </a:cxn>
                  <a:cxn ang="0">
                    <a:pos x="199" y="47"/>
                  </a:cxn>
                  <a:cxn ang="0">
                    <a:pos x="212" y="54"/>
                  </a:cxn>
                  <a:cxn ang="0">
                    <a:pos x="217" y="58"/>
                  </a:cxn>
                  <a:cxn ang="0">
                    <a:pos x="215" y="67"/>
                  </a:cxn>
                  <a:cxn ang="0">
                    <a:pos x="213" y="73"/>
                  </a:cxn>
                  <a:cxn ang="0">
                    <a:pos x="206" y="85"/>
                  </a:cxn>
                  <a:cxn ang="0">
                    <a:pos x="194" y="94"/>
                  </a:cxn>
                  <a:cxn ang="0">
                    <a:pos x="172" y="104"/>
                  </a:cxn>
                  <a:cxn ang="0">
                    <a:pos x="149" y="113"/>
                  </a:cxn>
                  <a:cxn ang="0">
                    <a:pos x="159" y="129"/>
                  </a:cxn>
                  <a:cxn ang="0">
                    <a:pos x="167" y="134"/>
                  </a:cxn>
                  <a:cxn ang="0">
                    <a:pos x="143" y="143"/>
                  </a:cxn>
                  <a:cxn ang="0">
                    <a:pos x="127" y="128"/>
                  </a:cxn>
                  <a:cxn ang="0">
                    <a:pos x="135" y="115"/>
                  </a:cxn>
                  <a:cxn ang="0">
                    <a:pos x="117" y="105"/>
                  </a:cxn>
                  <a:cxn ang="0">
                    <a:pos x="89" y="126"/>
                  </a:cxn>
                  <a:cxn ang="0">
                    <a:pos x="75" y="129"/>
                  </a:cxn>
                  <a:cxn ang="0">
                    <a:pos x="77" y="125"/>
                  </a:cxn>
                  <a:cxn ang="0">
                    <a:pos x="79" y="121"/>
                  </a:cxn>
                  <a:cxn ang="0">
                    <a:pos x="82" y="116"/>
                  </a:cxn>
                  <a:cxn ang="0">
                    <a:pos x="83" y="109"/>
                  </a:cxn>
                  <a:cxn ang="0">
                    <a:pos x="86" y="110"/>
                  </a:cxn>
                  <a:cxn ang="0">
                    <a:pos x="89" y="110"/>
                  </a:cxn>
                  <a:cxn ang="0">
                    <a:pos x="92" y="111"/>
                  </a:cxn>
                  <a:cxn ang="0">
                    <a:pos x="96" y="110"/>
                  </a:cxn>
                  <a:cxn ang="0">
                    <a:pos x="94" y="105"/>
                  </a:cxn>
                  <a:cxn ang="0">
                    <a:pos x="90" y="100"/>
                  </a:cxn>
                  <a:cxn ang="0">
                    <a:pos x="90" y="95"/>
                  </a:cxn>
                  <a:cxn ang="0">
                    <a:pos x="85" y="92"/>
                  </a:cxn>
                  <a:cxn ang="0">
                    <a:pos x="86" y="85"/>
                  </a:cxn>
                  <a:cxn ang="0">
                    <a:pos x="81" y="82"/>
                  </a:cxn>
                  <a:cxn ang="0">
                    <a:pos x="75" y="80"/>
                  </a:cxn>
                  <a:cxn ang="0">
                    <a:pos x="72" y="78"/>
                  </a:cxn>
                  <a:cxn ang="0">
                    <a:pos x="67" y="74"/>
                  </a:cxn>
                  <a:cxn ang="0">
                    <a:pos x="62" y="75"/>
                  </a:cxn>
                  <a:cxn ang="0">
                    <a:pos x="56" y="77"/>
                  </a:cxn>
                  <a:cxn ang="0">
                    <a:pos x="37" y="86"/>
                  </a:cxn>
                  <a:cxn ang="0">
                    <a:pos x="18" y="82"/>
                  </a:cxn>
                  <a:cxn ang="0">
                    <a:pos x="6" y="63"/>
                  </a:cxn>
                  <a:cxn ang="0">
                    <a:pos x="23" y="37"/>
                  </a:cxn>
                  <a:cxn ang="0">
                    <a:pos x="19" y="17"/>
                  </a:cxn>
                </a:cxnLst>
                <a:rect l="0" t="0" r="r" b="b"/>
                <a:pathLst>
                  <a:path w="217" h="143">
                    <a:moveTo>
                      <a:pt x="18" y="16"/>
                    </a:moveTo>
                    <a:lnTo>
                      <a:pt x="18" y="16"/>
                    </a:lnTo>
                    <a:lnTo>
                      <a:pt x="18" y="15"/>
                    </a:lnTo>
                    <a:lnTo>
                      <a:pt x="20" y="15"/>
                    </a:lnTo>
                    <a:lnTo>
                      <a:pt x="22" y="15"/>
                    </a:lnTo>
                    <a:lnTo>
                      <a:pt x="22" y="16"/>
                    </a:lnTo>
                    <a:lnTo>
                      <a:pt x="24" y="14"/>
                    </a:lnTo>
                    <a:lnTo>
                      <a:pt x="26" y="13"/>
                    </a:lnTo>
                    <a:lnTo>
                      <a:pt x="27" y="11"/>
                    </a:lnTo>
                    <a:lnTo>
                      <a:pt x="28" y="9"/>
                    </a:lnTo>
                    <a:lnTo>
                      <a:pt x="30" y="9"/>
                    </a:lnTo>
                    <a:lnTo>
                      <a:pt x="33" y="10"/>
                    </a:lnTo>
                    <a:lnTo>
                      <a:pt x="35" y="9"/>
                    </a:lnTo>
                    <a:lnTo>
                      <a:pt x="37" y="9"/>
                    </a:lnTo>
                    <a:lnTo>
                      <a:pt x="39" y="9"/>
                    </a:lnTo>
                    <a:lnTo>
                      <a:pt x="41" y="9"/>
                    </a:lnTo>
                    <a:lnTo>
                      <a:pt x="44" y="8"/>
                    </a:lnTo>
                    <a:lnTo>
                      <a:pt x="47" y="9"/>
                    </a:lnTo>
                    <a:lnTo>
                      <a:pt x="48" y="9"/>
                    </a:lnTo>
                    <a:lnTo>
                      <a:pt x="49" y="11"/>
                    </a:lnTo>
                    <a:lnTo>
                      <a:pt x="52" y="11"/>
                    </a:lnTo>
                    <a:lnTo>
                      <a:pt x="53" y="11"/>
                    </a:lnTo>
                    <a:lnTo>
                      <a:pt x="56" y="12"/>
                    </a:lnTo>
                    <a:lnTo>
                      <a:pt x="58" y="13"/>
                    </a:lnTo>
                    <a:lnTo>
                      <a:pt x="60" y="12"/>
                    </a:lnTo>
                    <a:lnTo>
                      <a:pt x="61" y="12"/>
                    </a:lnTo>
                    <a:lnTo>
                      <a:pt x="61" y="14"/>
                    </a:lnTo>
                    <a:lnTo>
                      <a:pt x="62" y="14"/>
                    </a:lnTo>
                    <a:lnTo>
                      <a:pt x="62" y="15"/>
                    </a:lnTo>
                    <a:lnTo>
                      <a:pt x="65" y="15"/>
                    </a:lnTo>
                    <a:lnTo>
                      <a:pt x="66" y="15"/>
                    </a:lnTo>
                    <a:lnTo>
                      <a:pt x="67" y="15"/>
                    </a:lnTo>
                    <a:lnTo>
                      <a:pt x="67" y="17"/>
                    </a:lnTo>
                    <a:lnTo>
                      <a:pt x="67" y="17"/>
                    </a:lnTo>
                    <a:lnTo>
                      <a:pt x="68" y="17"/>
                    </a:lnTo>
                    <a:lnTo>
                      <a:pt x="68" y="15"/>
                    </a:lnTo>
                    <a:lnTo>
                      <a:pt x="69" y="15"/>
                    </a:lnTo>
                    <a:lnTo>
                      <a:pt x="70" y="16"/>
                    </a:lnTo>
                    <a:lnTo>
                      <a:pt x="72" y="15"/>
                    </a:lnTo>
                    <a:lnTo>
                      <a:pt x="73" y="15"/>
                    </a:lnTo>
                    <a:lnTo>
                      <a:pt x="74" y="15"/>
                    </a:lnTo>
                    <a:lnTo>
                      <a:pt x="75" y="17"/>
                    </a:lnTo>
                    <a:lnTo>
                      <a:pt x="76" y="16"/>
                    </a:lnTo>
                    <a:lnTo>
                      <a:pt x="77" y="16"/>
                    </a:lnTo>
                    <a:lnTo>
                      <a:pt x="78" y="17"/>
                    </a:lnTo>
                    <a:lnTo>
                      <a:pt x="79" y="18"/>
                    </a:lnTo>
                    <a:lnTo>
                      <a:pt x="80" y="18"/>
                    </a:lnTo>
                    <a:lnTo>
                      <a:pt x="80" y="17"/>
                    </a:lnTo>
                    <a:lnTo>
                      <a:pt x="82" y="16"/>
                    </a:lnTo>
                    <a:lnTo>
                      <a:pt x="83" y="16"/>
                    </a:lnTo>
                    <a:lnTo>
                      <a:pt x="83" y="15"/>
                    </a:lnTo>
                    <a:lnTo>
                      <a:pt x="84" y="15"/>
                    </a:lnTo>
                    <a:lnTo>
                      <a:pt x="85" y="16"/>
                    </a:lnTo>
                    <a:lnTo>
                      <a:pt x="86" y="17"/>
                    </a:lnTo>
                    <a:lnTo>
                      <a:pt x="86" y="19"/>
                    </a:lnTo>
                    <a:lnTo>
                      <a:pt x="87" y="19"/>
                    </a:lnTo>
                    <a:lnTo>
                      <a:pt x="89" y="19"/>
                    </a:lnTo>
                    <a:lnTo>
                      <a:pt x="90" y="18"/>
                    </a:lnTo>
                    <a:lnTo>
                      <a:pt x="91" y="17"/>
                    </a:lnTo>
                    <a:lnTo>
                      <a:pt x="92" y="18"/>
                    </a:lnTo>
                    <a:lnTo>
                      <a:pt x="93" y="18"/>
                    </a:lnTo>
                    <a:lnTo>
                      <a:pt x="95" y="17"/>
                    </a:lnTo>
                    <a:lnTo>
                      <a:pt x="96" y="17"/>
                    </a:lnTo>
                    <a:lnTo>
                      <a:pt x="97" y="17"/>
                    </a:lnTo>
                    <a:lnTo>
                      <a:pt x="98" y="18"/>
                    </a:lnTo>
                    <a:lnTo>
                      <a:pt x="99" y="19"/>
                    </a:lnTo>
                    <a:lnTo>
                      <a:pt x="100" y="20"/>
                    </a:lnTo>
                    <a:lnTo>
                      <a:pt x="100" y="21"/>
                    </a:lnTo>
                    <a:lnTo>
                      <a:pt x="102" y="21"/>
                    </a:lnTo>
                    <a:lnTo>
                      <a:pt x="102" y="19"/>
                    </a:lnTo>
                    <a:lnTo>
                      <a:pt x="102" y="18"/>
                    </a:lnTo>
                    <a:lnTo>
                      <a:pt x="101" y="16"/>
                    </a:lnTo>
                    <a:lnTo>
                      <a:pt x="101" y="15"/>
                    </a:lnTo>
                    <a:lnTo>
                      <a:pt x="103" y="13"/>
                    </a:lnTo>
                    <a:lnTo>
                      <a:pt x="104" y="10"/>
                    </a:lnTo>
                    <a:lnTo>
                      <a:pt x="105" y="9"/>
                    </a:lnTo>
                    <a:lnTo>
                      <a:pt x="106" y="8"/>
                    </a:lnTo>
                    <a:lnTo>
                      <a:pt x="106" y="7"/>
                    </a:lnTo>
                    <a:lnTo>
                      <a:pt x="108" y="6"/>
                    </a:lnTo>
                    <a:lnTo>
                      <a:pt x="109" y="6"/>
                    </a:lnTo>
                    <a:lnTo>
                      <a:pt x="110" y="7"/>
                    </a:lnTo>
                    <a:lnTo>
                      <a:pt x="111" y="6"/>
                    </a:lnTo>
                    <a:lnTo>
                      <a:pt x="114" y="5"/>
                    </a:lnTo>
                    <a:lnTo>
                      <a:pt x="116" y="5"/>
                    </a:lnTo>
                    <a:lnTo>
                      <a:pt x="118" y="6"/>
                    </a:lnTo>
                    <a:lnTo>
                      <a:pt x="121" y="6"/>
                    </a:lnTo>
                    <a:lnTo>
                      <a:pt x="123" y="5"/>
                    </a:lnTo>
                    <a:lnTo>
                      <a:pt x="124" y="2"/>
                    </a:lnTo>
                    <a:lnTo>
                      <a:pt x="124" y="0"/>
                    </a:lnTo>
                    <a:lnTo>
                      <a:pt x="127" y="2"/>
                    </a:lnTo>
                    <a:lnTo>
                      <a:pt x="130" y="2"/>
                    </a:lnTo>
                    <a:lnTo>
                      <a:pt x="133" y="0"/>
                    </a:lnTo>
                    <a:lnTo>
                      <a:pt x="137" y="1"/>
                    </a:lnTo>
                    <a:lnTo>
                      <a:pt x="140" y="0"/>
                    </a:lnTo>
                    <a:lnTo>
                      <a:pt x="141" y="2"/>
                    </a:lnTo>
                    <a:lnTo>
                      <a:pt x="143" y="3"/>
                    </a:lnTo>
                    <a:lnTo>
                      <a:pt x="144" y="6"/>
                    </a:lnTo>
                    <a:lnTo>
                      <a:pt x="145" y="8"/>
                    </a:lnTo>
                    <a:lnTo>
                      <a:pt x="146" y="9"/>
                    </a:lnTo>
                    <a:lnTo>
                      <a:pt x="148" y="11"/>
                    </a:lnTo>
                    <a:lnTo>
                      <a:pt x="148" y="13"/>
                    </a:lnTo>
                    <a:lnTo>
                      <a:pt x="146" y="13"/>
                    </a:lnTo>
                    <a:lnTo>
                      <a:pt x="145" y="14"/>
                    </a:lnTo>
                    <a:lnTo>
                      <a:pt x="145" y="16"/>
                    </a:lnTo>
                    <a:lnTo>
                      <a:pt x="146" y="19"/>
                    </a:lnTo>
                    <a:lnTo>
                      <a:pt x="147" y="22"/>
                    </a:lnTo>
                    <a:lnTo>
                      <a:pt x="151" y="22"/>
                    </a:lnTo>
                    <a:lnTo>
                      <a:pt x="152" y="23"/>
                    </a:lnTo>
                    <a:lnTo>
                      <a:pt x="155" y="22"/>
                    </a:lnTo>
                    <a:lnTo>
                      <a:pt x="157" y="23"/>
                    </a:lnTo>
                    <a:lnTo>
                      <a:pt x="157" y="25"/>
                    </a:lnTo>
                    <a:lnTo>
                      <a:pt x="159" y="25"/>
                    </a:lnTo>
                    <a:lnTo>
                      <a:pt x="159" y="28"/>
                    </a:lnTo>
                    <a:lnTo>
                      <a:pt x="160" y="31"/>
                    </a:lnTo>
                    <a:lnTo>
                      <a:pt x="160" y="33"/>
                    </a:lnTo>
                    <a:lnTo>
                      <a:pt x="160" y="34"/>
                    </a:lnTo>
                    <a:lnTo>
                      <a:pt x="160" y="36"/>
                    </a:lnTo>
                    <a:lnTo>
                      <a:pt x="161" y="37"/>
                    </a:lnTo>
                    <a:lnTo>
                      <a:pt x="163" y="39"/>
                    </a:lnTo>
                    <a:lnTo>
                      <a:pt x="164" y="38"/>
                    </a:lnTo>
                    <a:lnTo>
                      <a:pt x="167" y="37"/>
                    </a:lnTo>
                    <a:lnTo>
                      <a:pt x="168" y="38"/>
                    </a:lnTo>
                    <a:lnTo>
                      <a:pt x="171" y="40"/>
                    </a:lnTo>
                    <a:lnTo>
                      <a:pt x="172" y="40"/>
                    </a:lnTo>
                    <a:lnTo>
                      <a:pt x="173" y="40"/>
                    </a:lnTo>
                    <a:lnTo>
                      <a:pt x="174" y="41"/>
                    </a:lnTo>
                    <a:lnTo>
                      <a:pt x="176" y="40"/>
                    </a:lnTo>
                    <a:lnTo>
                      <a:pt x="178" y="39"/>
                    </a:lnTo>
                    <a:lnTo>
                      <a:pt x="180" y="39"/>
                    </a:lnTo>
                    <a:lnTo>
                      <a:pt x="182" y="38"/>
                    </a:lnTo>
                    <a:lnTo>
                      <a:pt x="184" y="38"/>
                    </a:lnTo>
                    <a:lnTo>
                      <a:pt x="185" y="39"/>
                    </a:lnTo>
                    <a:lnTo>
                      <a:pt x="186" y="41"/>
                    </a:lnTo>
                    <a:lnTo>
                      <a:pt x="186" y="42"/>
                    </a:lnTo>
                    <a:lnTo>
                      <a:pt x="188" y="43"/>
                    </a:lnTo>
                    <a:lnTo>
                      <a:pt x="188" y="44"/>
                    </a:lnTo>
                    <a:lnTo>
                      <a:pt x="190" y="45"/>
                    </a:lnTo>
                    <a:lnTo>
                      <a:pt x="191" y="46"/>
                    </a:lnTo>
                    <a:lnTo>
                      <a:pt x="192" y="47"/>
                    </a:lnTo>
                    <a:lnTo>
                      <a:pt x="194" y="46"/>
                    </a:lnTo>
                    <a:lnTo>
                      <a:pt x="194" y="45"/>
                    </a:lnTo>
                    <a:lnTo>
                      <a:pt x="195" y="44"/>
                    </a:lnTo>
                    <a:lnTo>
                      <a:pt x="197" y="46"/>
                    </a:lnTo>
                    <a:lnTo>
                      <a:pt x="199" y="47"/>
                    </a:lnTo>
                    <a:lnTo>
                      <a:pt x="201" y="48"/>
                    </a:lnTo>
                    <a:lnTo>
                      <a:pt x="203" y="49"/>
                    </a:lnTo>
                    <a:lnTo>
                      <a:pt x="205" y="48"/>
                    </a:lnTo>
                    <a:lnTo>
                      <a:pt x="206" y="50"/>
                    </a:lnTo>
                    <a:lnTo>
                      <a:pt x="207" y="51"/>
                    </a:lnTo>
                    <a:lnTo>
                      <a:pt x="210" y="51"/>
                    </a:lnTo>
                    <a:lnTo>
                      <a:pt x="210" y="53"/>
                    </a:lnTo>
                    <a:lnTo>
                      <a:pt x="212" y="54"/>
                    </a:lnTo>
                    <a:lnTo>
                      <a:pt x="214" y="54"/>
                    </a:lnTo>
                    <a:lnTo>
                      <a:pt x="215" y="54"/>
                    </a:lnTo>
                    <a:lnTo>
                      <a:pt x="216" y="53"/>
                    </a:lnTo>
                    <a:lnTo>
                      <a:pt x="217" y="54"/>
                    </a:lnTo>
                    <a:lnTo>
                      <a:pt x="216" y="55"/>
                    </a:lnTo>
                    <a:lnTo>
                      <a:pt x="216" y="56"/>
                    </a:lnTo>
                    <a:lnTo>
                      <a:pt x="217" y="57"/>
                    </a:lnTo>
                    <a:lnTo>
                      <a:pt x="217" y="58"/>
                    </a:lnTo>
                    <a:lnTo>
                      <a:pt x="217" y="60"/>
                    </a:lnTo>
                    <a:lnTo>
                      <a:pt x="216" y="61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1" y="63"/>
                    </a:lnTo>
                    <a:lnTo>
                      <a:pt x="212" y="66"/>
                    </a:lnTo>
                    <a:lnTo>
                      <a:pt x="214" y="66"/>
                    </a:lnTo>
                    <a:lnTo>
                      <a:pt x="215" y="67"/>
                    </a:lnTo>
                    <a:lnTo>
                      <a:pt x="215" y="68"/>
                    </a:lnTo>
                    <a:lnTo>
                      <a:pt x="213" y="68"/>
                    </a:lnTo>
                    <a:lnTo>
                      <a:pt x="212" y="68"/>
                    </a:lnTo>
                    <a:lnTo>
                      <a:pt x="211" y="69"/>
                    </a:lnTo>
                    <a:lnTo>
                      <a:pt x="211" y="71"/>
                    </a:lnTo>
                    <a:lnTo>
                      <a:pt x="212" y="72"/>
                    </a:lnTo>
                    <a:lnTo>
                      <a:pt x="213" y="72"/>
                    </a:lnTo>
                    <a:lnTo>
                      <a:pt x="213" y="73"/>
                    </a:lnTo>
                    <a:lnTo>
                      <a:pt x="213" y="75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3" y="81"/>
                    </a:lnTo>
                    <a:lnTo>
                      <a:pt x="213" y="83"/>
                    </a:lnTo>
                    <a:lnTo>
                      <a:pt x="213" y="85"/>
                    </a:lnTo>
                    <a:lnTo>
                      <a:pt x="211" y="86"/>
                    </a:lnTo>
                    <a:lnTo>
                      <a:pt x="206" y="85"/>
                    </a:lnTo>
                    <a:lnTo>
                      <a:pt x="202" y="85"/>
                    </a:lnTo>
                    <a:lnTo>
                      <a:pt x="201" y="85"/>
                    </a:lnTo>
                    <a:lnTo>
                      <a:pt x="201" y="86"/>
                    </a:lnTo>
                    <a:lnTo>
                      <a:pt x="200" y="87"/>
                    </a:lnTo>
                    <a:lnTo>
                      <a:pt x="198" y="89"/>
                    </a:lnTo>
                    <a:lnTo>
                      <a:pt x="196" y="89"/>
                    </a:lnTo>
                    <a:lnTo>
                      <a:pt x="195" y="89"/>
                    </a:lnTo>
                    <a:lnTo>
                      <a:pt x="194" y="94"/>
                    </a:lnTo>
                    <a:lnTo>
                      <a:pt x="194" y="95"/>
                    </a:lnTo>
                    <a:lnTo>
                      <a:pt x="194" y="96"/>
                    </a:lnTo>
                    <a:lnTo>
                      <a:pt x="194" y="97"/>
                    </a:lnTo>
                    <a:lnTo>
                      <a:pt x="190" y="98"/>
                    </a:lnTo>
                    <a:lnTo>
                      <a:pt x="185" y="99"/>
                    </a:lnTo>
                    <a:lnTo>
                      <a:pt x="182" y="102"/>
                    </a:lnTo>
                    <a:lnTo>
                      <a:pt x="178" y="103"/>
                    </a:lnTo>
                    <a:lnTo>
                      <a:pt x="172" y="104"/>
                    </a:lnTo>
                    <a:lnTo>
                      <a:pt x="166" y="106"/>
                    </a:lnTo>
                    <a:lnTo>
                      <a:pt x="163" y="108"/>
                    </a:lnTo>
                    <a:lnTo>
                      <a:pt x="160" y="109"/>
                    </a:lnTo>
                    <a:lnTo>
                      <a:pt x="158" y="106"/>
                    </a:lnTo>
                    <a:lnTo>
                      <a:pt x="156" y="111"/>
                    </a:lnTo>
                    <a:lnTo>
                      <a:pt x="154" y="113"/>
                    </a:lnTo>
                    <a:lnTo>
                      <a:pt x="152" y="113"/>
                    </a:lnTo>
                    <a:lnTo>
                      <a:pt x="149" y="113"/>
                    </a:lnTo>
                    <a:lnTo>
                      <a:pt x="144" y="113"/>
                    </a:lnTo>
                    <a:lnTo>
                      <a:pt x="141" y="114"/>
                    </a:lnTo>
                    <a:lnTo>
                      <a:pt x="145" y="116"/>
                    </a:lnTo>
                    <a:lnTo>
                      <a:pt x="155" y="124"/>
                    </a:lnTo>
                    <a:lnTo>
                      <a:pt x="156" y="126"/>
                    </a:lnTo>
                    <a:lnTo>
                      <a:pt x="155" y="127"/>
                    </a:lnTo>
                    <a:lnTo>
                      <a:pt x="156" y="129"/>
                    </a:lnTo>
                    <a:lnTo>
                      <a:pt x="159" y="129"/>
                    </a:lnTo>
                    <a:lnTo>
                      <a:pt x="162" y="128"/>
                    </a:lnTo>
                    <a:lnTo>
                      <a:pt x="166" y="127"/>
                    </a:lnTo>
                    <a:lnTo>
                      <a:pt x="171" y="127"/>
                    </a:lnTo>
                    <a:lnTo>
                      <a:pt x="174" y="128"/>
                    </a:lnTo>
                    <a:lnTo>
                      <a:pt x="172" y="130"/>
                    </a:lnTo>
                    <a:lnTo>
                      <a:pt x="172" y="132"/>
                    </a:lnTo>
                    <a:lnTo>
                      <a:pt x="171" y="133"/>
                    </a:lnTo>
                    <a:lnTo>
                      <a:pt x="167" y="134"/>
                    </a:lnTo>
                    <a:lnTo>
                      <a:pt x="166" y="134"/>
                    </a:lnTo>
                    <a:lnTo>
                      <a:pt x="163" y="133"/>
                    </a:lnTo>
                    <a:lnTo>
                      <a:pt x="160" y="133"/>
                    </a:lnTo>
                    <a:lnTo>
                      <a:pt x="156" y="137"/>
                    </a:lnTo>
                    <a:lnTo>
                      <a:pt x="151" y="137"/>
                    </a:lnTo>
                    <a:lnTo>
                      <a:pt x="148" y="139"/>
                    </a:lnTo>
                    <a:lnTo>
                      <a:pt x="145" y="143"/>
                    </a:lnTo>
                    <a:lnTo>
                      <a:pt x="143" y="143"/>
                    </a:lnTo>
                    <a:lnTo>
                      <a:pt x="139" y="143"/>
                    </a:lnTo>
                    <a:lnTo>
                      <a:pt x="136" y="142"/>
                    </a:lnTo>
                    <a:lnTo>
                      <a:pt x="138" y="136"/>
                    </a:lnTo>
                    <a:lnTo>
                      <a:pt x="137" y="133"/>
                    </a:lnTo>
                    <a:lnTo>
                      <a:pt x="136" y="130"/>
                    </a:lnTo>
                    <a:lnTo>
                      <a:pt x="131" y="128"/>
                    </a:lnTo>
                    <a:lnTo>
                      <a:pt x="130" y="128"/>
                    </a:lnTo>
                    <a:lnTo>
                      <a:pt x="127" y="128"/>
                    </a:lnTo>
                    <a:lnTo>
                      <a:pt x="126" y="129"/>
                    </a:lnTo>
                    <a:lnTo>
                      <a:pt x="125" y="127"/>
                    </a:lnTo>
                    <a:lnTo>
                      <a:pt x="130" y="123"/>
                    </a:lnTo>
                    <a:lnTo>
                      <a:pt x="133" y="121"/>
                    </a:lnTo>
                    <a:lnTo>
                      <a:pt x="138" y="120"/>
                    </a:lnTo>
                    <a:lnTo>
                      <a:pt x="139" y="119"/>
                    </a:lnTo>
                    <a:lnTo>
                      <a:pt x="137" y="115"/>
                    </a:lnTo>
                    <a:lnTo>
                      <a:pt x="135" y="115"/>
                    </a:lnTo>
                    <a:lnTo>
                      <a:pt x="131" y="115"/>
                    </a:lnTo>
                    <a:lnTo>
                      <a:pt x="126" y="115"/>
                    </a:lnTo>
                    <a:lnTo>
                      <a:pt x="122" y="115"/>
                    </a:lnTo>
                    <a:lnTo>
                      <a:pt x="121" y="114"/>
                    </a:lnTo>
                    <a:lnTo>
                      <a:pt x="118" y="110"/>
                    </a:lnTo>
                    <a:lnTo>
                      <a:pt x="122" y="107"/>
                    </a:lnTo>
                    <a:lnTo>
                      <a:pt x="119" y="102"/>
                    </a:lnTo>
                    <a:lnTo>
                      <a:pt x="117" y="105"/>
                    </a:lnTo>
                    <a:lnTo>
                      <a:pt x="114" y="105"/>
                    </a:lnTo>
                    <a:lnTo>
                      <a:pt x="108" y="106"/>
                    </a:lnTo>
                    <a:lnTo>
                      <a:pt x="105" y="107"/>
                    </a:lnTo>
                    <a:lnTo>
                      <a:pt x="101" y="113"/>
                    </a:lnTo>
                    <a:lnTo>
                      <a:pt x="96" y="120"/>
                    </a:lnTo>
                    <a:lnTo>
                      <a:pt x="92" y="122"/>
                    </a:lnTo>
                    <a:lnTo>
                      <a:pt x="91" y="122"/>
                    </a:lnTo>
                    <a:lnTo>
                      <a:pt x="89" y="126"/>
                    </a:lnTo>
                    <a:lnTo>
                      <a:pt x="90" y="127"/>
                    </a:lnTo>
                    <a:lnTo>
                      <a:pt x="91" y="128"/>
                    </a:lnTo>
                    <a:lnTo>
                      <a:pt x="87" y="127"/>
                    </a:lnTo>
                    <a:lnTo>
                      <a:pt x="83" y="129"/>
                    </a:lnTo>
                    <a:lnTo>
                      <a:pt x="81" y="129"/>
                    </a:lnTo>
                    <a:lnTo>
                      <a:pt x="80" y="130"/>
                    </a:lnTo>
                    <a:lnTo>
                      <a:pt x="77" y="130"/>
                    </a:lnTo>
                    <a:lnTo>
                      <a:pt x="75" y="129"/>
                    </a:lnTo>
                    <a:lnTo>
                      <a:pt x="74" y="127"/>
                    </a:lnTo>
                    <a:lnTo>
                      <a:pt x="73" y="127"/>
                    </a:lnTo>
                    <a:lnTo>
                      <a:pt x="74" y="126"/>
                    </a:lnTo>
                    <a:lnTo>
                      <a:pt x="74" y="126"/>
                    </a:lnTo>
                    <a:lnTo>
                      <a:pt x="75" y="126"/>
                    </a:lnTo>
                    <a:lnTo>
                      <a:pt x="76" y="126"/>
                    </a:lnTo>
                    <a:lnTo>
                      <a:pt x="77" y="126"/>
                    </a:lnTo>
                    <a:lnTo>
                      <a:pt x="77" y="125"/>
                    </a:lnTo>
                    <a:lnTo>
                      <a:pt x="77" y="125"/>
                    </a:lnTo>
                    <a:lnTo>
                      <a:pt x="77" y="124"/>
                    </a:lnTo>
                    <a:lnTo>
                      <a:pt x="77" y="123"/>
                    </a:lnTo>
                    <a:lnTo>
                      <a:pt x="78" y="122"/>
                    </a:lnTo>
                    <a:lnTo>
                      <a:pt x="78" y="122"/>
                    </a:lnTo>
                    <a:lnTo>
                      <a:pt x="78" y="122"/>
                    </a:lnTo>
                    <a:lnTo>
                      <a:pt x="79" y="122"/>
                    </a:lnTo>
                    <a:lnTo>
                      <a:pt x="79" y="121"/>
                    </a:lnTo>
                    <a:lnTo>
                      <a:pt x="80" y="120"/>
                    </a:lnTo>
                    <a:lnTo>
                      <a:pt x="80" y="119"/>
                    </a:lnTo>
                    <a:lnTo>
                      <a:pt x="80" y="119"/>
                    </a:lnTo>
                    <a:lnTo>
                      <a:pt x="81" y="118"/>
                    </a:lnTo>
                    <a:lnTo>
                      <a:pt x="82" y="118"/>
                    </a:lnTo>
                    <a:lnTo>
                      <a:pt x="83" y="117"/>
                    </a:lnTo>
                    <a:lnTo>
                      <a:pt x="82" y="117"/>
                    </a:lnTo>
                    <a:lnTo>
                      <a:pt x="82" y="116"/>
                    </a:lnTo>
                    <a:lnTo>
                      <a:pt x="83" y="115"/>
                    </a:lnTo>
                    <a:lnTo>
                      <a:pt x="83" y="115"/>
                    </a:lnTo>
                    <a:lnTo>
                      <a:pt x="83" y="114"/>
                    </a:lnTo>
                    <a:lnTo>
                      <a:pt x="82" y="113"/>
                    </a:lnTo>
                    <a:lnTo>
                      <a:pt x="83" y="112"/>
                    </a:lnTo>
                    <a:lnTo>
                      <a:pt x="82" y="111"/>
                    </a:lnTo>
                    <a:lnTo>
                      <a:pt x="82" y="110"/>
                    </a:lnTo>
                    <a:lnTo>
                      <a:pt x="83" y="109"/>
                    </a:lnTo>
                    <a:lnTo>
                      <a:pt x="84" y="109"/>
                    </a:lnTo>
                    <a:lnTo>
                      <a:pt x="85" y="108"/>
                    </a:lnTo>
                    <a:lnTo>
                      <a:pt x="85" y="108"/>
                    </a:lnTo>
                    <a:lnTo>
                      <a:pt x="85" y="109"/>
                    </a:lnTo>
                    <a:lnTo>
                      <a:pt x="85" y="111"/>
                    </a:lnTo>
                    <a:lnTo>
                      <a:pt x="86" y="111"/>
                    </a:lnTo>
                    <a:lnTo>
                      <a:pt x="86" y="111"/>
                    </a:lnTo>
                    <a:lnTo>
                      <a:pt x="86" y="110"/>
                    </a:lnTo>
                    <a:lnTo>
                      <a:pt x="86" y="110"/>
                    </a:lnTo>
                    <a:lnTo>
                      <a:pt x="87" y="110"/>
                    </a:lnTo>
                    <a:lnTo>
                      <a:pt x="87" y="110"/>
                    </a:lnTo>
                    <a:lnTo>
                      <a:pt x="87" y="110"/>
                    </a:lnTo>
                    <a:lnTo>
                      <a:pt x="88" y="109"/>
                    </a:lnTo>
                    <a:lnTo>
                      <a:pt x="88" y="109"/>
                    </a:lnTo>
                    <a:lnTo>
                      <a:pt x="88" y="110"/>
                    </a:lnTo>
                    <a:lnTo>
                      <a:pt x="89" y="110"/>
                    </a:lnTo>
                    <a:lnTo>
                      <a:pt x="89" y="110"/>
                    </a:lnTo>
                    <a:lnTo>
                      <a:pt x="90" y="112"/>
                    </a:lnTo>
                    <a:lnTo>
                      <a:pt x="90" y="111"/>
                    </a:lnTo>
                    <a:lnTo>
                      <a:pt x="91" y="111"/>
                    </a:lnTo>
                    <a:lnTo>
                      <a:pt x="91" y="110"/>
                    </a:lnTo>
                    <a:lnTo>
                      <a:pt x="92" y="110"/>
                    </a:lnTo>
                    <a:lnTo>
                      <a:pt x="92" y="110"/>
                    </a:lnTo>
                    <a:lnTo>
                      <a:pt x="92" y="111"/>
                    </a:lnTo>
                    <a:lnTo>
                      <a:pt x="93" y="112"/>
                    </a:lnTo>
                    <a:lnTo>
                      <a:pt x="93" y="111"/>
                    </a:lnTo>
                    <a:lnTo>
                      <a:pt x="94" y="111"/>
                    </a:lnTo>
                    <a:lnTo>
                      <a:pt x="94" y="111"/>
                    </a:lnTo>
                    <a:lnTo>
                      <a:pt x="96" y="111"/>
                    </a:lnTo>
                    <a:lnTo>
                      <a:pt x="96" y="111"/>
                    </a:lnTo>
                    <a:lnTo>
                      <a:pt x="96" y="110"/>
                    </a:lnTo>
                    <a:lnTo>
                      <a:pt x="96" y="110"/>
                    </a:lnTo>
                    <a:lnTo>
                      <a:pt x="95" y="109"/>
                    </a:lnTo>
                    <a:lnTo>
                      <a:pt x="94" y="109"/>
                    </a:lnTo>
                    <a:lnTo>
                      <a:pt x="94" y="108"/>
                    </a:lnTo>
                    <a:lnTo>
                      <a:pt x="94" y="108"/>
                    </a:lnTo>
                    <a:lnTo>
                      <a:pt x="94" y="108"/>
                    </a:lnTo>
                    <a:lnTo>
                      <a:pt x="94" y="107"/>
                    </a:lnTo>
                    <a:lnTo>
                      <a:pt x="94" y="106"/>
                    </a:lnTo>
                    <a:lnTo>
                      <a:pt x="94" y="105"/>
                    </a:lnTo>
                    <a:lnTo>
                      <a:pt x="94" y="104"/>
                    </a:lnTo>
                    <a:lnTo>
                      <a:pt x="93" y="103"/>
                    </a:lnTo>
                    <a:lnTo>
                      <a:pt x="93" y="103"/>
                    </a:lnTo>
                    <a:lnTo>
                      <a:pt x="92" y="103"/>
                    </a:lnTo>
                    <a:lnTo>
                      <a:pt x="91" y="102"/>
                    </a:lnTo>
                    <a:lnTo>
                      <a:pt x="90" y="101"/>
                    </a:lnTo>
                    <a:lnTo>
                      <a:pt x="90" y="101"/>
                    </a:lnTo>
                    <a:lnTo>
                      <a:pt x="90" y="100"/>
                    </a:lnTo>
                    <a:lnTo>
                      <a:pt x="90" y="99"/>
                    </a:lnTo>
                    <a:lnTo>
                      <a:pt x="90" y="99"/>
                    </a:lnTo>
                    <a:lnTo>
                      <a:pt x="89" y="99"/>
                    </a:lnTo>
                    <a:lnTo>
                      <a:pt x="89" y="98"/>
                    </a:lnTo>
                    <a:lnTo>
                      <a:pt x="90" y="98"/>
                    </a:lnTo>
                    <a:lnTo>
                      <a:pt x="89" y="96"/>
                    </a:lnTo>
                    <a:lnTo>
                      <a:pt x="90" y="96"/>
                    </a:lnTo>
                    <a:lnTo>
                      <a:pt x="90" y="95"/>
                    </a:lnTo>
                    <a:lnTo>
                      <a:pt x="90" y="94"/>
                    </a:lnTo>
                    <a:lnTo>
                      <a:pt x="89" y="94"/>
                    </a:lnTo>
                    <a:lnTo>
                      <a:pt x="88" y="94"/>
                    </a:lnTo>
                    <a:lnTo>
                      <a:pt x="88" y="95"/>
                    </a:lnTo>
                    <a:lnTo>
                      <a:pt x="87" y="94"/>
                    </a:lnTo>
                    <a:lnTo>
                      <a:pt x="87" y="93"/>
                    </a:lnTo>
                    <a:lnTo>
                      <a:pt x="86" y="93"/>
                    </a:lnTo>
                    <a:lnTo>
                      <a:pt x="85" y="92"/>
                    </a:lnTo>
                    <a:lnTo>
                      <a:pt x="85" y="91"/>
                    </a:lnTo>
                    <a:lnTo>
                      <a:pt x="84" y="90"/>
                    </a:lnTo>
                    <a:lnTo>
                      <a:pt x="85" y="89"/>
                    </a:lnTo>
                    <a:lnTo>
                      <a:pt x="85" y="87"/>
                    </a:lnTo>
                    <a:lnTo>
                      <a:pt x="85" y="87"/>
                    </a:lnTo>
                    <a:lnTo>
                      <a:pt x="86" y="86"/>
                    </a:lnTo>
                    <a:lnTo>
                      <a:pt x="85" y="86"/>
                    </a:lnTo>
                    <a:lnTo>
                      <a:pt x="86" y="85"/>
                    </a:lnTo>
                    <a:lnTo>
                      <a:pt x="85" y="85"/>
                    </a:lnTo>
                    <a:lnTo>
                      <a:pt x="85" y="84"/>
                    </a:lnTo>
                    <a:lnTo>
                      <a:pt x="84" y="83"/>
                    </a:lnTo>
                    <a:lnTo>
                      <a:pt x="84" y="83"/>
                    </a:lnTo>
                    <a:lnTo>
                      <a:pt x="83" y="84"/>
                    </a:lnTo>
                    <a:lnTo>
                      <a:pt x="83" y="83"/>
                    </a:lnTo>
                    <a:lnTo>
                      <a:pt x="81" y="83"/>
                    </a:lnTo>
                    <a:lnTo>
                      <a:pt x="81" y="82"/>
                    </a:lnTo>
                    <a:lnTo>
                      <a:pt x="81" y="80"/>
                    </a:lnTo>
                    <a:lnTo>
                      <a:pt x="78" y="80"/>
                    </a:lnTo>
                    <a:lnTo>
                      <a:pt x="77" y="80"/>
                    </a:lnTo>
                    <a:lnTo>
                      <a:pt x="76" y="80"/>
                    </a:lnTo>
                    <a:lnTo>
                      <a:pt x="76" y="81"/>
                    </a:lnTo>
                    <a:lnTo>
                      <a:pt x="76" y="81"/>
                    </a:lnTo>
                    <a:lnTo>
                      <a:pt x="76" y="80"/>
                    </a:lnTo>
                    <a:lnTo>
                      <a:pt x="75" y="80"/>
                    </a:lnTo>
                    <a:lnTo>
                      <a:pt x="75" y="80"/>
                    </a:lnTo>
                    <a:lnTo>
                      <a:pt x="75" y="80"/>
                    </a:lnTo>
                    <a:lnTo>
                      <a:pt x="75" y="79"/>
                    </a:lnTo>
                    <a:lnTo>
                      <a:pt x="75" y="78"/>
                    </a:lnTo>
                    <a:lnTo>
                      <a:pt x="75" y="78"/>
                    </a:lnTo>
                    <a:lnTo>
                      <a:pt x="74" y="79"/>
                    </a:lnTo>
                    <a:lnTo>
                      <a:pt x="73" y="78"/>
                    </a:lnTo>
                    <a:lnTo>
                      <a:pt x="72" y="78"/>
                    </a:lnTo>
                    <a:lnTo>
                      <a:pt x="72" y="78"/>
                    </a:lnTo>
                    <a:lnTo>
                      <a:pt x="72" y="77"/>
                    </a:lnTo>
                    <a:lnTo>
                      <a:pt x="71" y="77"/>
                    </a:lnTo>
                    <a:lnTo>
                      <a:pt x="70" y="77"/>
                    </a:lnTo>
                    <a:lnTo>
                      <a:pt x="70" y="76"/>
                    </a:lnTo>
                    <a:lnTo>
                      <a:pt x="69" y="75"/>
                    </a:lnTo>
                    <a:lnTo>
                      <a:pt x="68" y="75"/>
                    </a:lnTo>
                    <a:lnTo>
                      <a:pt x="67" y="74"/>
                    </a:lnTo>
                    <a:lnTo>
                      <a:pt x="67" y="75"/>
                    </a:lnTo>
                    <a:lnTo>
                      <a:pt x="66" y="75"/>
                    </a:lnTo>
                    <a:lnTo>
                      <a:pt x="66" y="74"/>
                    </a:lnTo>
                    <a:lnTo>
                      <a:pt x="65" y="74"/>
                    </a:lnTo>
                    <a:lnTo>
                      <a:pt x="65" y="74"/>
                    </a:lnTo>
                    <a:lnTo>
                      <a:pt x="64" y="75"/>
                    </a:lnTo>
                    <a:lnTo>
                      <a:pt x="63" y="75"/>
                    </a:lnTo>
                    <a:lnTo>
                      <a:pt x="62" y="75"/>
                    </a:lnTo>
                    <a:lnTo>
                      <a:pt x="62" y="76"/>
                    </a:lnTo>
                    <a:lnTo>
                      <a:pt x="61" y="76"/>
                    </a:lnTo>
                    <a:lnTo>
                      <a:pt x="59" y="76"/>
                    </a:lnTo>
                    <a:lnTo>
                      <a:pt x="58" y="76"/>
                    </a:lnTo>
                    <a:lnTo>
                      <a:pt x="57" y="75"/>
                    </a:lnTo>
                    <a:lnTo>
                      <a:pt x="56" y="76"/>
                    </a:lnTo>
                    <a:lnTo>
                      <a:pt x="56" y="77"/>
                    </a:lnTo>
                    <a:lnTo>
                      <a:pt x="56" y="77"/>
                    </a:lnTo>
                    <a:lnTo>
                      <a:pt x="56" y="76"/>
                    </a:lnTo>
                    <a:lnTo>
                      <a:pt x="55" y="77"/>
                    </a:lnTo>
                    <a:lnTo>
                      <a:pt x="55" y="78"/>
                    </a:lnTo>
                    <a:lnTo>
                      <a:pt x="51" y="78"/>
                    </a:lnTo>
                    <a:lnTo>
                      <a:pt x="50" y="81"/>
                    </a:lnTo>
                    <a:lnTo>
                      <a:pt x="49" y="82"/>
                    </a:lnTo>
                    <a:lnTo>
                      <a:pt x="38" y="84"/>
                    </a:lnTo>
                    <a:lnTo>
                      <a:pt x="37" y="86"/>
                    </a:lnTo>
                    <a:lnTo>
                      <a:pt x="36" y="87"/>
                    </a:lnTo>
                    <a:lnTo>
                      <a:pt x="34" y="87"/>
                    </a:lnTo>
                    <a:lnTo>
                      <a:pt x="33" y="85"/>
                    </a:lnTo>
                    <a:lnTo>
                      <a:pt x="31" y="85"/>
                    </a:lnTo>
                    <a:lnTo>
                      <a:pt x="31" y="83"/>
                    </a:lnTo>
                    <a:lnTo>
                      <a:pt x="29" y="84"/>
                    </a:lnTo>
                    <a:lnTo>
                      <a:pt x="23" y="83"/>
                    </a:lnTo>
                    <a:lnTo>
                      <a:pt x="18" y="82"/>
                    </a:lnTo>
                    <a:lnTo>
                      <a:pt x="16" y="82"/>
                    </a:lnTo>
                    <a:lnTo>
                      <a:pt x="12" y="81"/>
                    </a:lnTo>
                    <a:lnTo>
                      <a:pt x="11" y="82"/>
                    </a:lnTo>
                    <a:lnTo>
                      <a:pt x="8" y="79"/>
                    </a:lnTo>
                    <a:lnTo>
                      <a:pt x="5" y="77"/>
                    </a:lnTo>
                    <a:lnTo>
                      <a:pt x="1" y="75"/>
                    </a:lnTo>
                    <a:lnTo>
                      <a:pt x="0" y="75"/>
                    </a:lnTo>
                    <a:lnTo>
                      <a:pt x="6" y="63"/>
                    </a:lnTo>
                    <a:lnTo>
                      <a:pt x="9" y="63"/>
                    </a:lnTo>
                    <a:lnTo>
                      <a:pt x="7" y="60"/>
                    </a:lnTo>
                    <a:lnTo>
                      <a:pt x="7" y="55"/>
                    </a:lnTo>
                    <a:lnTo>
                      <a:pt x="8" y="53"/>
                    </a:lnTo>
                    <a:lnTo>
                      <a:pt x="16" y="42"/>
                    </a:lnTo>
                    <a:lnTo>
                      <a:pt x="19" y="39"/>
                    </a:lnTo>
                    <a:lnTo>
                      <a:pt x="21" y="37"/>
                    </a:lnTo>
                    <a:lnTo>
                      <a:pt x="23" y="37"/>
                    </a:lnTo>
                    <a:lnTo>
                      <a:pt x="24" y="35"/>
                    </a:lnTo>
                    <a:lnTo>
                      <a:pt x="24" y="33"/>
                    </a:lnTo>
                    <a:lnTo>
                      <a:pt x="23" y="30"/>
                    </a:lnTo>
                    <a:lnTo>
                      <a:pt x="23" y="29"/>
                    </a:lnTo>
                    <a:lnTo>
                      <a:pt x="25" y="28"/>
                    </a:lnTo>
                    <a:lnTo>
                      <a:pt x="23" y="27"/>
                    </a:lnTo>
                    <a:lnTo>
                      <a:pt x="18" y="20"/>
                    </a:lnTo>
                    <a:lnTo>
                      <a:pt x="19" y="17"/>
                    </a:lnTo>
                    <a:lnTo>
                      <a:pt x="18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31" name="Freeform 631"/>
              <p:cNvSpPr>
                <a:spLocks/>
              </p:cNvSpPr>
              <p:nvPr/>
            </p:nvSpPr>
            <p:spPr bwMode="auto">
              <a:xfrm>
                <a:off x="3419" y="2306"/>
                <a:ext cx="217" cy="143"/>
              </a:xfrm>
              <a:custGeom>
                <a:avLst/>
                <a:gdLst/>
                <a:ahLst/>
                <a:cxnLst>
                  <a:cxn ang="0">
                    <a:pos x="26" y="13"/>
                  </a:cxn>
                  <a:cxn ang="0">
                    <a:pos x="41" y="9"/>
                  </a:cxn>
                  <a:cxn ang="0">
                    <a:pos x="58" y="13"/>
                  </a:cxn>
                  <a:cxn ang="0">
                    <a:pos x="67" y="15"/>
                  </a:cxn>
                  <a:cxn ang="0">
                    <a:pos x="73" y="15"/>
                  </a:cxn>
                  <a:cxn ang="0">
                    <a:pos x="80" y="17"/>
                  </a:cxn>
                  <a:cxn ang="0">
                    <a:pos x="87" y="19"/>
                  </a:cxn>
                  <a:cxn ang="0">
                    <a:pos x="97" y="17"/>
                  </a:cxn>
                  <a:cxn ang="0">
                    <a:pos x="101" y="16"/>
                  </a:cxn>
                  <a:cxn ang="0">
                    <a:pos x="109" y="6"/>
                  </a:cxn>
                  <a:cxn ang="0">
                    <a:pos x="124" y="2"/>
                  </a:cxn>
                  <a:cxn ang="0">
                    <a:pos x="143" y="3"/>
                  </a:cxn>
                  <a:cxn ang="0">
                    <a:pos x="145" y="16"/>
                  </a:cxn>
                  <a:cxn ang="0">
                    <a:pos x="159" y="25"/>
                  </a:cxn>
                  <a:cxn ang="0">
                    <a:pos x="164" y="38"/>
                  </a:cxn>
                  <a:cxn ang="0">
                    <a:pos x="178" y="39"/>
                  </a:cxn>
                  <a:cxn ang="0">
                    <a:pos x="188" y="44"/>
                  </a:cxn>
                  <a:cxn ang="0">
                    <a:pos x="199" y="47"/>
                  </a:cxn>
                  <a:cxn ang="0">
                    <a:pos x="212" y="54"/>
                  </a:cxn>
                  <a:cxn ang="0">
                    <a:pos x="217" y="58"/>
                  </a:cxn>
                  <a:cxn ang="0">
                    <a:pos x="215" y="67"/>
                  </a:cxn>
                  <a:cxn ang="0">
                    <a:pos x="213" y="73"/>
                  </a:cxn>
                  <a:cxn ang="0">
                    <a:pos x="206" y="85"/>
                  </a:cxn>
                  <a:cxn ang="0">
                    <a:pos x="194" y="94"/>
                  </a:cxn>
                  <a:cxn ang="0">
                    <a:pos x="172" y="104"/>
                  </a:cxn>
                  <a:cxn ang="0">
                    <a:pos x="149" y="113"/>
                  </a:cxn>
                  <a:cxn ang="0">
                    <a:pos x="159" y="129"/>
                  </a:cxn>
                  <a:cxn ang="0">
                    <a:pos x="167" y="134"/>
                  </a:cxn>
                  <a:cxn ang="0">
                    <a:pos x="143" y="143"/>
                  </a:cxn>
                  <a:cxn ang="0">
                    <a:pos x="127" y="128"/>
                  </a:cxn>
                  <a:cxn ang="0">
                    <a:pos x="135" y="115"/>
                  </a:cxn>
                  <a:cxn ang="0">
                    <a:pos x="117" y="105"/>
                  </a:cxn>
                  <a:cxn ang="0">
                    <a:pos x="89" y="126"/>
                  </a:cxn>
                  <a:cxn ang="0">
                    <a:pos x="75" y="129"/>
                  </a:cxn>
                  <a:cxn ang="0">
                    <a:pos x="77" y="125"/>
                  </a:cxn>
                  <a:cxn ang="0">
                    <a:pos x="79" y="121"/>
                  </a:cxn>
                  <a:cxn ang="0">
                    <a:pos x="82" y="116"/>
                  </a:cxn>
                  <a:cxn ang="0">
                    <a:pos x="83" y="109"/>
                  </a:cxn>
                  <a:cxn ang="0">
                    <a:pos x="86" y="110"/>
                  </a:cxn>
                  <a:cxn ang="0">
                    <a:pos x="89" y="110"/>
                  </a:cxn>
                  <a:cxn ang="0">
                    <a:pos x="92" y="111"/>
                  </a:cxn>
                  <a:cxn ang="0">
                    <a:pos x="96" y="110"/>
                  </a:cxn>
                  <a:cxn ang="0">
                    <a:pos x="94" y="105"/>
                  </a:cxn>
                  <a:cxn ang="0">
                    <a:pos x="90" y="100"/>
                  </a:cxn>
                  <a:cxn ang="0">
                    <a:pos x="90" y="95"/>
                  </a:cxn>
                  <a:cxn ang="0">
                    <a:pos x="85" y="92"/>
                  </a:cxn>
                  <a:cxn ang="0">
                    <a:pos x="86" y="85"/>
                  </a:cxn>
                  <a:cxn ang="0">
                    <a:pos x="81" y="82"/>
                  </a:cxn>
                  <a:cxn ang="0">
                    <a:pos x="75" y="80"/>
                  </a:cxn>
                  <a:cxn ang="0">
                    <a:pos x="72" y="78"/>
                  </a:cxn>
                  <a:cxn ang="0">
                    <a:pos x="67" y="74"/>
                  </a:cxn>
                  <a:cxn ang="0">
                    <a:pos x="62" y="75"/>
                  </a:cxn>
                  <a:cxn ang="0">
                    <a:pos x="56" y="77"/>
                  </a:cxn>
                  <a:cxn ang="0">
                    <a:pos x="37" y="86"/>
                  </a:cxn>
                  <a:cxn ang="0">
                    <a:pos x="18" y="82"/>
                  </a:cxn>
                  <a:cxn ang="0">
                    <a:pos x="6" y="63"/>
                  </a:cxn>
                  <a:cxn ang="0">
                    <a:pos x="23" y="37"/>
                  </a:cxn>
                  <a:cxn ang="0">
                    <a:pos x="19" y="17"/>
                  </a:cxn>
                </a:cxnLst>
                <a:rect l="0" t="0" r="r" b="b"/>
                <a:pathLst>
                  <a:path w="217" h="143">
                    <a:moveTo>
                      <a:pt x="18" y="16"/>
                    </a:moveTo>
                    <a:lnTo>
                      <a:pt x="18" y="16"/>
                    </a:lnTo>
                    <a:lnTo>
                      <a:pt x="18" y="15"/>
                    </a:lnTo>
                    <a:lnTo>
                      <a:pt x="20" y="15"/>
                    </a:lnTo>
                    <a:lnTo>
                      <a:pt x="22" y="15"/>
                    </a:lnTo>
                    <a:lnTo>
                      <a:pt x="22" y="16"/>
                    </a:lnTo>
                    <a:lnTo>
                      <a:pt x="24" y="14"/>
                    </a:lnTo>
                    <a:lnTo>
                      <a:pt x="26" y="13"/>
                    </a:lnTo>
                    <a:lnTo>
                      <a:pt x="27" y="11"/>
                    </a:lnTo>
                    <a:lnTo>
                      <a:pt x="28" y="9"/>
                    </a:lnTo>
                    <a:lnTo>
                      <a:pt x="30" y="9"/>
                    </a:lnTo>
                    <a:lnTo>
                      <a:pt x="33" y="10"/>
                    </a:lnTo>
                    <a:lnTo>
                      <a:pt x="35" y="9"/>
                    </a:lnTo>
                    <a:lnTo>
                      <a:pt x="37" y="9"/>
                    </a:lnTo>
                    <a:lnTo>
                      <a:pt x="39" y="9"/>
                    </a:lnTo>
                    <a:lnTo>
                      <a:pt x="41" y="9"/>
                    </a:lnTo>
                    <a:lnTo>
                      <a:pt x="44" y="8"/>
                    </a:lnTo>
                    <a:lnTo>
                      <a:pt x="47" y="9"/>
                    </a:lnTo>
                    <a:lnTo>
                      <a:pt x="48" y="9"/>
                    </a:lnTo>
                    <a:lnTo>
                      <a:pt x="49" y="11"/>
                    </a:lnTo>
                    <a:lnTo>
                      <a:pt x="52" y="11"/>
                    </a:lnTo>
                    <a:lnTo>
                      <a:pt x="53" y="11"/>
                    </a:lnTo>
                    <a:lnTo>
                      <a:pt x="56" y="12"/>
                    </a:lnTo>
                    <a:lnTo>
                      <a:pt x="58" y="13"/>
                    </a:lnTo>
                    <a:lnTo>
                      <a:pt x="60" y="12"/>
                    </a:lnTo>
                    <a:lnTo>
                      <a:pt x="61" y="12"/>
                    </a:lnTo>
                    <a:lnTo>
                      <a:pt x="61" y="14"/>
                    </a:lnTo>
                    <a:lnTo>
                      <a:pt x="62" y="14"/>
                    </a:lnTo>
                    <a:lnTo>
                      <a:pt x="62" y="15"/>
                    </a:lnTo>
                    <a:lnTo>
                      <a:pt x="65" y="15"/>
                    </a:lnTo>
                    <a:lnTo>
                      <a:pt x="66" y="15"/>
                    </a:lnTo>
                    <a:lnTo>
                      <a:pt x="67" y="15"/>
                    </a:lnTo>
                    <a:lnTo>
                      <a:pt x="67" y="17"/>
                    </a:lnTo>
                    <a:lnTo>
                      <a:pt x="67" y="17"/>
                    </a:lnTo>
                    <a:lnTo>
                      <a:pt x="68" y="17"/>
                    </a:lnTo>
                    <a:lnTo>
                      <a:pt x="68" y="15"/>
                    </a:lnTo>
                    <a:lnTo>
                      <a:pt x="69" y="15"/>
                    </a:lnTo>
                    <a:lnTo>
                      <a:pt x="70" y="16"/>
                    </a:lnTo>
                    <a:lnTo>
                      <a:pt x="72" y="15"/>
                    </a:lnTo>
                    <a:lnTo>
                      <a:pt x="73" y="15"/>
                    </a:lnTo>
                    <a:lnTo>
                      <a:pt x="74" y="15"/>
                    </a:lnTo>
                    <a:lnTo>
                      <a:pt x="75" y="17"/>
                    </a:lnTo>
                    <a:lnTo>
                      <a:pt x="76" y="16"/>
                    </a:lnTo>
                    <a:lnTo>
                      <a:pt x="77" y="16"/>
                    </a:lnTo>
                    <a:lnTo>
                      <a:pt x="78" y="17"/>
                    </a:lnTo>
                    <a:lnTo>
                      <a:pt x="79" y="18"/>
                    </a:lnTo>
                    <a:lnTo>
                      <a:pt x="80" y="18"/>
                    </a:lnTo>
                    <a:lnTo>
                      <a:pt x="80" y="17"/>
                    </a:lnTo>
                    <a:lnTo>
                      <a:pt x="82" y="16"/>
                    </a:lnTo>
                    <a:lnTo>
                      <a:pt x="83" y="16"/>
                    </a:lnTo>
                    <a:lnTo>
                      <a:pt x="83" y="15"/>
                    </a:lnTo>
                    <a:lnTo>
                      <a:pt x="84" y="15"/>
                    </a:lnTo>
                    <a:lnTo>
                      <a:pt x="85" y="16"/>
                    </a:lnTo>
                    <a:lnTo>
                      <a:pt x="86" y="17"/>
                    </a:lnTo>
                    <a:lnTo>
                      <a:pt x="86" y="19"/>
                    </a:lnTo>
                    <a:lnTo>
                      <a:pt x="87" y="19"/>
                    </a:lnTo>
                    <a:lnTo>
                      <a:pt x="89" y="19"/>
                    </a:lnTo>
                    <a:lnTo>
                      <a:pt x="90" y="18"/>
                    </a:lnTo>
                    <a:lnTo>
                      <a:pt x="91" y="17"/>
                    </a:lnTo>
                    <a:lnTo>
                      <a:pt x="92" y="18"/>
                    </a:lnTo>
                    <a:lnTo>
                      <a:pt x="93" y="18"/>
                    </a:lnTo>
                    <a:lnTo>
                      <a:pt x="95" y="17"/>
                    </a:lnTo>
                    <a:lnTo>
                      <a:pt x="96" y="17"/>
                    </a:lnTo>
                    <a:lnTo>
                      <a:pt x="97" y="17"/>
                    </a:lnTo>
                    <a:lnTo>
                      <a:pt x="98" y="18"/>
                    </a:lnTo>
                    <a:lnTo>
                      <a:pt x="99" y="19"/>
                    </a:lnTo>
                    <a:lnTo>
                      <a:pt x="100" y="20"/>
                    </a:lnTo>
                    <a:lnTo>
                      <a:pt x="100" y="21"/>
                    </a:lnTo>
                    <a:lnTo>
                      <a:pt x="102" y="21"/>
                    </a:lnTo>
                    <a:lnTo>
                      <a:pt x="102" y="19"/>
                    </a:lnTo>
                    <a:lnTo>
                      <a:pt x="102" y="18"/>
                    </a:lnTo>
                    <a:lnTo>
                      <a:pt x="101" y="16"/>
                    </a:lnTo>
                    <a:lnTo>
                      <a:pt x="101" y="15"/>
                    </a:lnTo>
                    <a:lnTo>
                      <a:pt x="103" y="13"/>
                    </a:lnTo>
                    <a:lnTo>
                      <a:pt x="104" y="10"/>
                    </a:lnTo>
                    <a:lnTo>
                      <a:pt x="105" y="9"/>
                    </a:lnTo>
                    <a:lnTo>
                      <a:pt x="106" y="8"/>
                    </a:lnTo>
                    <a:lnTo>
                      <a:pt x="106" y="7"/>
                    </a:lnTo>
                    <a:lnTo>
                      <a:pt x="108" y="6"/>
                    </a:lnTo>
                    <a:lnTo>
                      <a:pt x="109" y="6"/>
                    </a:lnTo>
                    <a:lnTo>
                      <a:pt x="110" y="7"/>
                    </a:lnTo>
                    <a:lnTo>
                      <a:pt x="111" y="6"/>
                    </a:lnTo>
                    <a:lnTo>
                      <a:pt x="114" y="5"/>
                    </a:lnTo>
                    <a:lnTo>
                      <a:pt x="116" y="5"/>
                    </a:lnTo>
                    <a:lnTo>
                      <a:pt x="118" y="6"/>
                    </a:lnTo>
                    <a:lnTo>
                      <a:pt x="121" y="6"/>
                    </a:lnTo>
                    <a:lnTo>
                      <a:pt x="123" y="5"/>
                    </a:lnTo>
                    <a:lnTo>
                      <a:pt x="124" y="2"/>
                    </a:lnTo>
                    <a:lnTo>
                      <a:pt x="124" y="0"/>
                    </a:lnTo>
                    <a:lnTo>
                      <a:pt x="127" y="2"/>
                    </a:lnTo>
                    <a:lnTo>
                      <a:pt x="130" y="2"/>
                    </a:lnTo>
                    <a:lnTo>
                      <a:pt x="133" y="0"/>
                    </a:lnTo>
                    <a:lnTo>
                      <a:pt x="137" y="1"/>
                    </a:lnTo>
                    <a:lnTo>
                      <a:pt x="140" y="0"/>
                    </a:lnTo>
                    <a:lnTo>
                      <a:pt x="141" y="2"/>
                    </a:lnTo>
                    <a:lnTo>
                      <a:pt x="143" y="3"/>
                    </a:lnTo>
                    <a:lnTo>
                      <a:pt x="144" y="6"/>
                    </a:lnTo>
                    <a:lnTo>
                      <a:pt x="145" y="8"/>
                    </a:lnTo>
                    <a:lnTo>
                      <a:pt x="146" y="9"/>
                    </a:lnTo>
                    <a:lnTo>
                      <a:pt x="148" y="11"/>
                    </a:lnTo>
                    <a:lnTo>
                      <a:pt x="148" y="13"/>
                    </a:lnTo>
                    <a:lnTo>
                      <a:pt x="146" y="13"/>
                    </a:lnTo>
                    <a:lnTo>
                      <a:pt x="145" y="14"/>
                    </a:lnTo>
                    <a:lnTo>
                      <a:pt x="145" y="16"/>
                    </a:lnTo>
                    <a:lnTo>
                      <a:pt x="146" y="19"/>
                    </a:lnTo>
                    <a:lnTo>
                      <a:pt x="147" y="22"/>
                    </a:lnTo>
                    <a:lnTo>
                      <a:pt x="151" y="22"/>
                    </a:lnTo>
                    <a:lnTo>
                      <a:pt x="152" y="23"/>
                    </a:lnTo>
                    <a:lnTo>
                      <a:pt x="155" y="22"/>
                    </a:lnTo>
                    <a:lnTo>
                      <a:pt x="157" y="23"/>
                    </a:lnTo>
                    <a:lnTo>
                      <a:pt x="157" y="25"/>
                    </a:lnTo>
                    <a:lnTo>
                      <a:pt x="159" y="25"/>
                    </a:lnTo>
                    <a:lnTo>
                      <a:pt x="159" y="28"/>
                    </a:lnTo>
                    <a:lnTo>
                      <a:pt x="160" y="31"/>
                    </a:lnTo>
                    <a:lnTo>
                      <a:pt x="160" y="33"/>
                    </a:lnTo>
                    <a:lnTo>
                      <a:pt x="160" y="34"/>
                    </a:lnTo>
                    <a:lnTo>
                      <a:pt x="160" y="36"/>
                    </a:lnTo>
                    <a:lnTo>
                      <a:pt x="161" y="37"/>
                    </a:lnTo>
                    <a:lnTo>
                      <a:pt x="163" y="39"/>
                    </a:lnTo>
                    <a:lnTo>
                      <a:pt x="164" y="38"/>
                    </a:lnTo>
                    <a:lnTo>
                      <a:pt x="167" y="37"/>
                    </a:lnTo>
                    <a:lnTo>
                      <a:pt x="168" y="38"/>
                    </a:lnTo>
                    <a:lnTo>
                      <a:pt x="171" y="40"/>
                    </a:lnTo>
                    <a:lnTo>
                      <a:pt x="172" y="40"/>
                    </a:lnTo>
                    <a:lnTo>
                      <a:pt x="173" y="40"/>
                    </a:lnTo>
                    <a:lnTo>
                      <a:pt x="174" y="41"/>
                    </a:lnTo>
                    <a:lnTo>
                      <a:pt x="176" y="40"/>
                    </a:lnTo>
                    <a:lnTo>
                      <a:pt x="178" y="39"/>
                    </a:lnTo>
                    <a:lnTo>
                      <a:pt x="180" y="39"/>
                    </a:lnTo>
                    <a:lnTo>
                      <a:pt x="182" y="38"/>
                    </a:lnTo>
                    <a:lnTo>
                      <a:pt x="184" y="38"/>
                    </a:lnTo>
                    <a:lnTo>
                      <a:pt x="185" y="39"/>
                    </a:lnTo>
                    <a:lnTo>
                      <a:pt x="186" y="41"/>
                    </a:lnTo>
                    <a:lnTo>
                      <a:pt x="186" y="42"/>
                    </a:lnTo>
                    <a:lnTo>
                      <a:pt x="188" y="43"/>
                    </a:lnTo>
                    <a:lnTo>
                      <a:pt x="188" y="44"/>
                    </a:lnTo>
                    <a:lnTo>
                      <a:pt x="190" y="45"/>
                    </a:lnTo>
                    <a:lnTo>
                      <a:pt x="191" y="46"/>
                    </a:lnTo>
                    <a:lnTo>
                      <a:pt x="192" y="47"/>
                    </a:lnTo>
                    <a:lnTo>
                      <a:pt x="194" y="46"/>
                    </a:lnTo>
                    <a:lnTo>
                      <a:pt x="194" y="45"/>
                    </a:lnTo>
                    <a:lnTo>
                      <a:pt x="195" y="44"/>
                    </a:lnTo>
                    <a:lnTo>
                      <a:pt x="197" y="46"/>
                    </a:lnTo>
                    <a:lnTo>
                      <a:pt x="199" y="47"/>
                    </a:lnTo>
                    <a:lnTo>
                      <a:pt x="201" y="48"/>
                    </a:lnTo>
                    <a:lnTo>
                      <a:pt x="203" y="49"/>
                    </a:lnTo>
                    <a:lnTo>
                      <a:pt x="205" y="48"/>
                    </a:lnTo>
                    <a:lnTo>
                      <a:pt x="206" y="50"/>
                    </a:lnTo>
                    <a:lnTo>
                      <a:pt x="207" y="51"/>
                    </a:lnTo>
                    <a:lnTo>
                      <a:pt x="210" y="51"/>
                    </a:lnTo>
                    <a:lnTo>
                      <a:pt x="210" y="53"/>
                    </a:lnTo>
                    <a:lnTo>
                      <a:pt x="212" y="54"/>
                    </a:lnTo>
                    <a:lnTo>
                      <a:pt x="214" y="54"/>
                    </a:lnTo>
                    <a:lnTo>
                      <a:pt x="215" y="54"/>
                    </a:lnTo>
                    <a:lnTo>
                      <a:pt x="216" y="53"/>
                    </a:lnTo>
                    <a:lnTo>
                      <a:pt x="217" y="54"/>
                    </a:lnTo>
                    <a:lnTo>
                      <a:pt x="216" y="55"/>
                    </a:lnTo>
                    <a:lnTo>
                      <a:pt x="216" y="56"/>
                    </a:lnTo>
                    <a:lnTo>
                      <a:pt x="217" y="57"/>
                    </a:lnTo>
                    <a:lnTo>
                      <a:pt x="217" y="58"/>
                    </a:lnTo>
                    <a:lnTo>
                      <a:pt x="217" y="60"/>
                    </a:lnTo>
                    <a:lnTo>
                      <a:pt x="216" y="61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1" y="63"/>
                    </a:lnTo>
                    <a:lnTo>
                      <a:pt x="212" y="66"/>
                    </a:lnTo>
                    <a:lnTo>
                      <a:pt x="214" y="66"/>
                    </a:lnTo>
                    <a:lnTo>
                      <a:pt x="215" y="67"/>
                    </a:lnTo>
                    <a:lnTo>
                      <a:pt x="215" y="68"/>
                    </a:lnTo>
                    <a:lnTo>
                      <a:pt x="213" y="68"/>
                    </a:lnTo>
                    <a:lnTo>
                      <a:pt x="212" y="68"/>
                    </a:lnTo>
                    <a:lnTo>
                      <a:pt x="211" y="69"/>
                    </a:lnTo>
                    <a:lnTo>
                      <a:pt x="211" y="71"/>
                    </a:lnTo>
                    <a:lnTo>
                      <a:pt x="212" y="72"/>
                    </a:lnTo>
                    <a:lnTo>
                      <a:pt x="213" y="72"/>
                    </a:lnTo>
                    <a:lnTo>
                      <a:pt x="213" y="73"/>
                    </a:lnTo>
                    <a:lnTo>
                      <a:pt x="213" y="75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3" y="81"/>
                    </a:lnTo>
                    <a:lnTo>
                      <a:pt x="213" y="83"/>
                    </a:lnTo>
                    <a:lnTo>
                      <a:pt x="213" y="85"/>
                    </a:lnTo>
                    <a:lnTo>
                      <a:pt x="211" y="86"/>
                    </a:lnTo>
                    <a:lnTo>
                      <a:pt x="206" y="85"/>
                    </a:lnTo>
                    <a:lnTo>
                      <a:pt x="202" y="85"/>
                    </a:lnTo>
                    <a:lnTo>
                      <a:pt x="201" y="85"/>
                    </a:lnTo>
                    <a:lnTo>
                      <a:pt x="201" y="86"/>
                    </a:lnTo>
                    <a:lnTo>
                      <a:pt x="200" y="87"/>
                    </a:lnTo>
                    <a:lnTo>
                      <a:pt x="198" y="89"/>
                    </a:lnTo>
                    <a:lnTo>
                      <a:pt x="196" y="89"/>
                    </a:lnTo>
                    <a:lnTo>
                      <a:pt x="195" y="89"/>
                    </a:lnTo>
                    <a:lnTo>
                      <a:pt x="194" y="94"/>
                    </a:lnTo>
                    <a:lnTo>
                      <a:pt x="194" y="95"/>
                    </a:lnTo>
                    <a:lnTo>
                      <a:pt x="194" y="96"/>
                    </a:lnTo>
                    <a:lnTo>
                      <a:pt x="194" y="97"/>
                    </a:lnTo>
                    <a:lnTo>
                      <a:pt x="190" y="98"/>
                    </a:lnTo>
                    <a:lnTo>
                      <a:pt x="185" y="99"/>
                    </a:lnTo>
                    <a:lnTo>
                      <a:pt x="182" y="102"/>
                    </a:lnTo>
                    <a:lnTo>
                      <a:pt x="178" y="103"/>
                    </a:lnTo>
                    <a:lnTo>
                      <a:pt x="172" y="104"/>
                    </a:lnTo>
                    <a:lnTo>
                      <a:pt x="166" y="106"/>
                    </a:lnTo>
                    <a:lnTo>
                      <a:pt x="163" y="108"/>
                    </a:lnTo>
                    <a:lnTo>
                      <a:pt x="160" y="109"/>
                    </a:lnTo>
                    <a:lnTo>
                      <a:pt x="158" y="106"/>
                    </a:lnTo>
                    <a:lnTo>
                      <a:pt x="156" y="111"/>
                    </a:lnTo>
                    <a:lnTo>
                      <a:pt x="154" y="113"/>
                    </a:lnTo>
                    <a:lnTo>
                      <a:pt x="152" y="113"/>
                    </a:lnTo>
                    <a:lnTo>
                      <a:pt x="149" y="113"/>
                    </a:lnTo>
                    <a:lnTo>
                      <a:pt x="144" y="113"/>
                    </a:lnTo>
                    <a:lnTo>
                      <a:pt x="141" y="114"/>
                    </a:lnTo>
                    <a:lnTo>
                      <a:pt x="145" y="116"/>
                    </a:lnTo>
                    <a:lnTo>
                      <a:pt x="155" y="124"/>
                    </a:lnTo>
                    <a:lnTo>
                      <a:pt x="156" y="126"/>
                    </a:lnTo>
                    <a:lnTo>
                      <a:pt x="155" y="127"/>
                    </a:lnTo>
                    <a:lnTo>
                      <a:pt x="156" y="129"/>
                    </a:lnTo>
                    <a:lnTo>
                      <a:pt x="159" y="129"/>
                    </a:lnTo>
                    <a:lnTo>
                      <a:pt x="162" y="128"/>
                    </a:lnTo>
                    <a:lnTo>
                      <a:pt x="166" y="127"/>
                    </a:lnTo>
                    <a:lnTo>
                      <a:pt x="171" y="127"/>
                    </a:lnTo>
                    <a:lnTo>
                      <a:pt x="174" y="128"/>
                    </a:lnTo>
                    <a:lnTo>
                      <a:pt x="172" y="130"/>
                    </a:lnTo>
                    <a:lnTo>
                      <a:pt x="172" y="132"/>
                    </a:lnTo>
                    <a:lnTo>
                      <a:pt x="171" y="133"/>
                    </a:lnTo>
                    <a:lnTo>
                      <a:pt x="167" y="134"/>
                    </a:lnTo>
                    <a:lnTo>
                      <a:pt x="166" y="134"/>
                    </a:lnTo>
                    <a:lnTo>
                      <a:pt x="163" y="133"/>
                    </a:lnTo>
                    <a:lnTo>
                      <a:pt x="160" y="133"/>
                    </a:lnTo>
                    <a:lnTo>
                      <a:pt x="156" y="137"/>
                    </a:lnTo>
                    <a:lnTo>
                      <a:pt x="151" y="137"/>
                    </a:lnTo>
                    <a:lnTo>
                      <a:pt x="148" y="139"/>
                    </a:lnTo>
                    <a:lnTo>
                      <a:pt x="145" y="143"/>
                    </a:lnTo>
                    <a:lnTo>
                      <a:pt x="143" y="143"/>
                    </a:lnTo>
                    <a:lnTo>
                      <a:pt x="139" y="143"/>
                    </a:lnTo>
                    <a:lnTo>
                      <a:pt x="136" y="142"/>
                    </a:lnTo>
                    <a:lnTo>
                      <a:pt x="138" y="136"/>
                    </a:lnTo>
                    <a:lnTo>
                      <a:pt x="137" y="133"/>
                    </a:lnTo>
                    <a:lnTo>
                      <a:pt x="136" y="130"/>
                    </a:lnTo>
                    <a:lnTo>
                      <a:pt x="131" y="128"/>
                    </a:lnTo>
                    <a:lnTo>
                      <a:pt x="130" y="128"/>
                    </a:lnTo>
                    <a:lnTo>
                      <a:pt x="127" y="128"/>
                    </a:lnTo>
                    <a:lnTo>
                      <a:pt x="126" y="129"/>
                    </a:lnTo>
                    <a:lnTo>
                      <a:pt x="125" y="127"/>
                    </a:lnTo>
                    <a:lnTo>
                      <a:pt x="130" y="123"/>
                    </a:lnTo>
                    <a:lnTo>
                      <a:pt x="133" y="121"/>
                    </a:lnTo>
                    <a:lnTo>
                      <a:pt x="138" y="120"/>
                    </a:lnTo>
                    <a:lnTo>
                      <a:pt x="139" y="119"/>
                    </a:lnTo>
                    <a:lnTo>
                      <a:pt x="137" y="115"/>
                    </a:lnTo>
                    <a:lnTo>
                      <a:pt x="135" y="115"/>
                    </a:lnTo>
                    <a:lnTo>
                      <a:pt x="131" y="115"/>
                    </a:lnTo>
                    <a:lnTo>
                      <a:pt x="126" y="115"/>
                    </a:lnTo>
                    <a:lnTo>
                      <a:pt x="122" y="115"/>
                    </a:lnTo>
                    <a:lnTo>
                      <a:pt x="121" y="114"/>
                    </a:lnTo>
                    <a:lnTo>
                      <a:pt x="118" y="110"/>
                    </a:lnTo>
                    <a:lnTo>
                      <a:pt x="122" y="107"/>
                    </a:lnTo>
                    <a:lnTo>
                      <a:pt x="119" y="102"/>
                    </a:lnTo>
                    <a:lnTo>
                      <a:pt x="117" y="105"/>
                    </a:lnTo>
                    <a:lnTo>
                      <a:pt x="114" y="105"/>
                    </a:lnTo>
                    <a:lnTo>
                      <a:pt x="108" y="106"/>
                    </a:lnTo>
                    <a:lnTo>
                      <a:pt x="105" y="107"/>
                    </a:lnTo>
                    <a:lnTo>
                      <a:pt x="101" y="113"/>
                    </a:lnTo>
                    <a:lnTo>
                      <a:pt x="96" y="120"/>
                    </a:lnTo>
                    <a:lnTo>
                      <a:pt x="92" y="122"/>
                    </a:lnTo>
                    <a:lnTo>
                      <a:pt x="91" y="122"/>
                    </a:lnTo>
                    <a:lnTo>
                      <a:pt x="89" y="126"/>
                    </a:lnTo>
                    <a:lnTo>
                      <a:pt x="90" y="127"/>
                    </a:lnTo>
                    <a:lnTo>
                      <a:pt x="91" y="128"/>
                    </a:lnTo>
                    <a:lnTo>
                      <a:pt x="87" y="127"/>
                    </a:lnTo>
                    <a:lnTo>
                      <a:pt x="83" y="129"/>
                    </a:lnTo>
                    <a:lnTo>
                      <a:pt x="81" y="129"/>
                    </a:lnTo>
                    <a:lnTo>
                      <a:pt x="80" y="130"/>
                    </a:lnTo>
                    <a:lnTo>
                      <a:pt x="77" y="130"/>
                    </a:lnTo>
                    <a:lnTo>
                      <a:pt x="75" y="129"/>
                    </a:lnTo>
                    <a:lnTo>
                      <a:pt x="74" y="127"/>
                    </a:lnTo>
                    <a:lnTo>
                      <a:pt x="73" y="127"/>
                    </a:lnTo>
                    <a:lnTo>
                      <a:pt x="74" y="126"/>
                    </a:lnTo>
                    <a:lnTo>
                      <a:pt x="74" y="126"/>
                    </a:lnTo>
                    <a:lnTo>
                      <a:pt x="75" y="126"/>
                    </a:lnTo>
                    <a:lnTo>
                      <a:pt x="76" y="126"/>
                    </a:lnTo>
                    <a:lnTo>
                      <a:pt x="77" y="126"/>
                    </a:lnTo>
                    <a:lnTo>
                      <a:pt x="77" y="125"/>
                    </a:lnTo>
                    <a:lnTo>
                      <a:pt x="77" y="125"/>
                    </a:lnTo>
                    <a:lnTo>
                      <a:pt x="77" y="124"/>
                    </a:lnTo>
                    <a:lnTo>
                      <a:pt x="77" y="123"/>
                    </a:lnTo>
                    <a:lnTo>
                      <a:pt x="78" y="122"/>
                    </a:lnTo>
                    <a:lnTo>
                      <a:pt x="78" y="122"/>
                    </a:lnTo>
                    <a:lnTo>
                      <a:pt x="78" y="122"/>
                    </a:lnTo>
                    <a:lnTo>
                      <a:pt x="79" y="122"/>
                    </a:lnTo>
                    <a:lnTo>
                      <a:pt x="79" y="121"/>
                    </a:lnTo>
                    <a:lnTo>
                      <a:pt x="80" y="120"/>
                    </a:lnTo>
                    <a:lnTo>
                      <a:pt x="80" y="119"/>
                    </a:lnTo>
                    <a:lnTo>
                      <a:pt x="80" y="119"/>
                    </a:lnTo>
                    <a:lnTo>
                      <a:pt x="81" y="118"/>
                    </a:lnTo>
                    <a:lnTo>
                      <a:pt x="82" y="118"/>
                    </a:lnTo>
                    <a:lnTo>
                      <a:pt x="83" y="117"/>
                    </a:lnTo>
                    <a:lnTo>
                      <a:pt x="82" y="117"/>
                    </a:lnTo>
                    <a:lnTo>
                      <a:pt x="82" y="116"/>
                    </a:lnTo>
                    <a:lnTo>
                      <a:pt x="83" y="115"/>
                    </a:lnTo>
                    <a:lnTo>
                      <a:pt x="83" y="115"/>
                    </a:lnTo>
                    <a:lnTo>
                      <a:pt x="83" y="114"/>
                    </a:lnTo>
                    <a:lnTo>
                      <a:pt x="82" y="113"/>
                    </a:lnTo>
                    <a:lnTo>
                      <a:pt x="83" y="112"/>
                    </a:lnTo>
                    <a:lnTo>
                      <a:pt x="82" y="111"/>
                    </a:lnTo>
                    <a:lnTo>
                      <a:pt x="82" y="110"/>
                    </a:lnTo>
                    <a:lnTo>
                      <a:pt x="83" y="109"/>
                    </a:lnTo>
                    <a:lnTo>
                      <a:pt x="84" y="109"/>
                    </a:lnTo>
                    <a:lnTo>
                      <a:pt x="85" y="108"/>
                    </a:lnTo>
                    <a:lnTo>
                      <a:pt x="85" y="108"/>
                    </a:lnTo>
                    <a:lnTo>
                      <a:pt x="85" y="109"/>
                    </a:lnTo>
                    <a:lnTo>
                      <a:pt x="85" y="111"/>
                    </a:lnTo>
                    <a:lnTo>
                      <a:pt x="86" y="111"/>
                    </a:lnTo>
                    <a:lnTo>
                      <a:pt x="86" y="111"/>
                    </a:lnTo>
                    <a:lnTo>
                      <a:pt x="86" y="110"/>
                    </a:lnTo>
                    <a:lnTo>
                      <a:pt x="86" y="110"/>
                    </a:lnTo>
                    <a:lnTo>
                      <a:pt x="87" y="110"/>
                    </a:lnTo>
                    <a:lnTo>
                      <a:pt x="87" y="110"/>
                    </a:lnTo>
                    <a:lnTo>
                      <a:pt x="87" y="110"/>
                    </a:lnTo>
                    <a:lnTo>
                      <a:pt x="88" y="109"/>
                    </a:lnTo>
                    <a:lnTo>
                      <a:pt x="88" y="109"/>
                    </a:lnTo>
                    <a:lnTo>
                      <a:pt x="88" y="110"/>
                    </a:lnTo>
                    <a:lnTo>
                      <a:pt x="89" y="110"/>
                    </a:lnTo>
                    <a:lnTo>
                      <a:pt x="89" y="110"/>
                    </a:lnTo>
                    <a:lnTo>
                      <a:pt x="90" y="112"/>
                    </a:lnTo>
                    <a:lnTo>
                      <a:pt x="90" y="111"/>
                    </a:lnTo>
                    <a:lnTo>
                      <a:pt x="91" y="111"/>
                    </a:lnTo>
                    <a:lnTo>
                      <a:pt x="91" y="110"/>
                    </a:lnTo>
                    <a:lnTo>
                      <a:pt x="92" y="110"/>
                    </a:lnTo>
                    <a:lnTo>
                      <a:pt x="92" y="110"/>
                    </a:lnTo>
                    <a:lnTo>
                      <a:pt x="92" y="111"/>
                    </a:lnTo>
                    <a:lnTo>
                      <a:pt x="93" y="112"/>
                    </a:lnTo>
                    <a:lnTo>
                      <a:pt x="93" y="111"/>
                    </a:lnTo>
                    <a:lnTo>
                      <a:pt x="94" y="111"/>
                    </a:lnTo>
                    <a:lnTo>
                      <a:pt x="94" y="111"/>
                    </a:lnTo>
                    <a:lnTo>
                      <a:pt x="96" y="111"/>
                    </a:lnTo>
                    <a:lnTo>
                      <a:pt x="96" y="111"/>
                    </a:lnTo>
                    <a:lnTo>
                      <a:pt x="96" y="110"/>
                    </a:lnTo>
                    <a:lnTo>
                      <a:pt x="96" y="110"/>
                    </a:lnTo>
                    <a:lnTo>
                      <a:pt x="95" y="109"/>
                    </a:lnTo>
                    <a:lnTo>
                      <a:pt x="94" y="109"/>
                    </a:lnTo>
                    <a:lnTo>
                      <a:pt x="94" y="108"/>
                    </a:lnTo>
                    <a:lnTo>
                      <a:pt x="94" y="108"/>
                    </a:lnTo>
                    <a:lnTo>
                      <a:pt x="94" y="108"/>
                    </a:lnTo>
                    <a:lnTo>
                      <a:pt x="94" y="107"/>
                    </a:lnTo>
                    <a:lnTo>
                      <a:pt x="94" y="106"/>
                    </a:lnTo>
                    <a:lnTo>
                      <a:pt x="94" y="105"/>
                    </a:lnTo>
                    <a:lnTo>
                      <a:pt x="94" y="104"/>
                    </a:lnTo>
                    <a:lnTo>
                      <a:pt x="93" y="103"/>
                    </a:lnTo>
                    <a:lnTo>
                      <a:pt x="93" y="103"/>
                    </a:lnTo>
                    <a:lnTo>
                      <a:pt x="92" y="103"/>
                    </a:lnTo>
                    <a:lnTo>
                      <a:pt x="91" y="102"/>
                    </a:lnTo>
                    <a:lnTo>
                      <a:pt x="90" y="101"/>
                    </a:lnTo>
                    <a:lnTo>
                      <a:pt x="90" y="101"/>
                    </a:lnTo>
                    <a:lnTo>
                      <a:pt x="90" y="100"/>
                    </a:lnTo>
                    <a:lnTo>
                      <a:pt x="90" y="99"/>
                    </a:lnTo>
                    <a:lnTo>
                      <a:pt x="90" y="99"/>
                    </a:lnTo>
                    <a:lnTo>
                      <a:pt x="89" y="99"/>
                    </a:lnTo>
                    <a:lnTo>
                      <a:pt x="89" y="98"/>
                    </a:lnTo>
                    <a:lnTo>
                      <a:pt x="90" y="98"/>
                    </a:lnTo>
                    <a:lnTo>
                      <a:pt x="89" y="96"/>
                    </a:lnTo>
                    <a:lnTo>
                      <a:pt x="90" y="96"/>
                    </a:lnTo>
                    <a:lnTo>
                      <a:pt x="90" y="95"/>
                    </a:lnTo>
                    <a:lnTo>
                      <a:pt x="90" y="94"/>
                    </a:lnTo>
                    <a:lnTo>
                      <a:pt x="89" y="94"/>
                    </a:lnTo>
                    <a:lnTo>
                      <a:pt x="88" y="94"/>
                    </a:lnTo>
                    <a:lnTo>
                      <a:pt x="88" y="95"/>
                    </a:lnTo>
                    <a:lnTo>
                      <a:pt x="87" y="94"/>
                    </a:lnTo>
                    <a:lnTo>
                      <a:pt x="87" y="93"/>
                    </a:lnTo>
                    <a:lnTo>
                      <a:pt x="86" y="93"/>
                    </a:lnTo>
                    <a:lnTo>
                      <a:pt x="85" y="92"/>
                    </a:lnTo>
                    <a:lnTo>
                      <a:pt x="85" y="91"/>
                    </a:lnTo>
                    <a:lnTo>
                      <a:pt x="84" y="90"/>
                    </a:lnTo>
                    <a:lnTo>
                      <a:pt x="85" y="89"/>
                    </a:lnTo>
                    <a:lnTo>
                      <a:pt x="85" y="87"/>
                    </a:lnTo>
                    <a:lnTo>
                      <a:pt x="85" y="87"/>
                    </a:lnTo>
                    <a:lnTo>
                      <a:pt x="86" y="86"/>
                    </a:lnTo>
                    <a:lnTo>
                      <a:pt x="85" y="86"/>
                    </a:lnTo>
                    <a:lnTo>
                      <a:pt x="86" y="85"/>
                    </a:lnTo>
                    <a:lnTo>
                      <a:pt x="85" y="85"/>
                    </a:lnTo>
                    <a:lnTo>
                      <a:pt x="85" y="84"/>
                    </a:lnTo>
                    <a:lnTo>
                      <a:pt x="84" y="83"/>
                    </a:lnTo>
                    <a:lnTo>
                      <a:pt x="84" y="83"/>
                    </a:lnTo>
                    <a:lnTo>
                      <a:pt x="83" y="84"/>
                    </a:lnTo>
                    <a:lnTo>
                      <a:pt x="83" y="83"/>
                    </a:lnTo>
                    <a:lnTo>
                      <a:pt x="81" y="83"/>
                    </a:lnTo>
                    <a:lnTo>
                      <a:pt x="81" y="82"/>
                    </a:lnTo>
                    <a:lnTo>
                      <a:pt x="81" y="80"/>
                    </a:lnTo>
                    <a:lnTo>
                      <a:pt x="78" y="80"/>
                    </a:lnTo>
                    <a:lnTo>
                      <a:pt x="77" y="80"/>
                    </a:lnTo>
                    <a:lnTo>
                      <a:pt x="76" y="80"/>
                    </a:lnTo>
                    <a:lnTo>
                      <a:pt x="76" y="81"/>
                    </a:lnTo>
                    <a:lnTo>
                      <a:pt x="76" y="81"/>
                    </a:lnTo>
                    <a:lnTo>
                      <a:pt x="76" y="80"/>
                    </a:lnTo>
                    <a:lnTo>
                      <a:pt x="75" y="80"/>
                    </a:lnTo>
                    <a:lnTo>
                      <a:pt x="75" y="80"/>
                    </a:lnTo>
                    <a:lnTo>
                      <a:pt x="75" y="80"/>
                    </a:lnTo>
                    <a:lnTo>
                      <a:pt x="75" y="79"/>
                    </a:lnTo>
                    <a:lnTo>
                      <a:pt x="75" y="78"/>
                    </a:lnTo>
                    <a:lnTo>
                      <a:pt x="75" y="78"/>
                    </a:lnTo>
                    <a:lnTo>
                      <a:pt x="74" y="79"/>
                    </a:lnTo>
                    <a:lnTo>
                      <a:pt x="73" y="78"/>
                    </a:lnTo>
                    <a:lnTo>
                      <a:pt x="72" y="78"/>
                    </a:lnTo>
                    <a:lnTo>
                      <a:pt x="72" y="78"/>
                    </a:lnTo>
                    <a:lnTo>
                      <a:pt x="72" y="77"/>
                    </a:lnTo>
                    <a:lnTo>
                      <a:pt x="71" y="77"/>
                    </a:lnTo>
                    <a:lnTo>
                      <a:pt x="70" y="77"/>
                    </a:lnTo>
                    <a:lnTo>
                      <a:pt x="70" y="76"/>
                    </a:lnTo>
                    <a:lnTo>
                      <a:pt x="69" y="75"/>
                    </a:lnTo>
                    <a:lnTo>
                      <a:pt x="68" y="75"/>
                    </a:lnTo>
                    <a:lnTo>
                      <a:pt x="67" y="74"/>
                    </a:lnTo>
                    <a:lnTo>
                      <a:pt x="67" y="75"/>
                    </a:lnTo>
                    <a:lnTo>
                      <a:pt x="66" y="75"/>
                    </a:lnTo>
                    <a:lnTo>
                      <a:pt x="66" y="74"/>
                    </a:lnTo>
                    <a:lnTo>
                      <a:pt x="65" y="74"/>
                    </a:lnTo>
                    <a:lnTo>
                      <a:pt x="65" y="74"/>
                    </a:lnTo>
                    <a:lnTo>
                      <a:pt x="64" y="75"/>
                    </a:lnTo>
                    <a:lnTo>
                      <a:pt x="63" y="75"/>
                    </a:lnTo>
                    <a:lnTo>
                      <a:pt x="62" y="75"/>
                    </a:lnTo>
                    <a:lnTo>
                      <a:pt x="62" y="76"/>
                    </a:lnTo>
                    <a:lnTo>
                      <a:pt x="61" y="76"/>
                    </a:lnTo>
                    <a:lnTo>
                      <a:pt x="59" y="76"/>
                    </a:lnTo>
                    <a:lnTo>
                      <a:pt x="58" y="76"/>
                    </a:lnTo>
                    <a:lnTo>
                      <a:pt x="57" y="75"/>
                    </a:lnTo>
                    <a:lnTo>
                      <a:pt x="56" y="76"/>
                    </a:lnTo>
                    <a:lnTo>
                      <a:pt x="56" y="77"/>
                    </a:lnTo>
                    <a:lnTo>
                      <a:pt x="56" y="77"/>
                    </a:lnTo>
                    <a:lnTo>
                      <a:pt x="56" y="76"/>
                    </a:lnTo>
                    <a:lnTo>
                      <a:pt x="55" y="77"/>
                    </a:lnTo>
                    <a:lnTo>
                      <a:pt x="55" y="78"/>
                    </a:lnTo>
                    <a:lnTo>
                      <a:pt x="51" y="78"/>
                    </a:lnTo>
                    <a:lnTo>
                      <a:pt x="50" y="81"/>
                    </a:lnTo>
                    <a:lnTo>
                      <a:pt x="49" y="82"/>
                    </a:lnTo>
                    <a:lnTo>
                      <a:pt x="38" y="84"/>
                    </a:lnTo>
                    <a:lnTo>
                      <a:pt x="37" y="86"/>
                    </a:lnTo>
                    <a:lnTo>
                      <a:pt x="36" y="87"/>
                    </a:lnTo>
                    <a:lnTo>
                      <a:pt x="34" y="87"/>
                    </a:lnTo>
                    <a:lnTo>
                      <a:pt x="33" y="85"/>
                    </a:lnTo>
                    <a:lnTo>
                      <a:pt x="31" y="85"/>
                    </a:lnTo>
                    <a:lnTo>
                      <a:pt x="31" y="83"/>
                    </a:lnTo>
                    <a:lnTo>
                      <a:pt x="29" y="84"/>
                    </a:lnTo>
                    <a:lnTo>
                      <a:pt x="23" y="83"/>
                    </a:lnTo>
                    <a:lnTo>
                      <a:pt x="18" y="82"/>
                    </a:lnTo>
                    <a:lnTo>
                      <a:pt x="16" y="82"/>
                    </a:lnTo>
                    <a:lnTo>
                      <a:pt x="12" y="81"/>
                    </a:lnTo>
                    <a:lnTo>
                      <a:pt x="11" y="82"/>
                    </a:lnTo>
                    <a:lnTo>
                      <a:pt x="8" y="79"/>
                    </a:lnTo>
                    <a:lnTo>
                      <a:pt x="5" y="77"/>
                    </a:lnTo>
                    <a:lnTo>
                      <a:pt x="1" y="75"/>
                    </a:lnTo>
                    <a:lnTo>
                      <a:pt x="0" y="75"/>
                    </a:lnTo>
                    <a:lnTo>
                      <a:pt x="6" y="63"/>
                    </a:lnTo>
                    <a:lnTo>
                      <a:pt x="9" y="63"/>
                    </a:lnTo>
                    <a:lnTo>
                      <a:pt x="7" y="60"/>
                    </a:lnTo>
                    <a:lnTo>
                      <a:pt x="7" y="55"/>
                    </a:lnTo>
                    <a:lnTo>
                      <a:pt x="8" y="53"/>
                    </a:lnTo>
                    <a:lnTo>
                      <a:pt x="16" y="42"/>
                    </a:lnTo>
                    <a:lnTo>
                      <a:pt x="19" y="39"/>
                    </a:lnTo>
                    <a:lnTo>
                      <a:pt x="21" y="37"/>
                    </a:lnTo>
                    <a:lnTo>
                      <a:pt x="23" y="37"/>
                    </a:lnTo>
                    <a:lnTo>
                      <a:pt x="24" y="35"/>
                    </a:lnTo>
                    <a:lnTo>
                      <a:pt x="24" y="33"/>
                    </a:lnTo>
                    <a:lnTo>
                      <a:pt x="23" y="30"/>
                    </a:lnTo>
                    <a:lnTo>
                      <a:pt x="23" y="29"/>
                    </a:lnTo>
                    <a:lnTo>
                      <a:pt x="25" y="28"/>
                    </a:lnTo>
                    <a:lnTo>
                      <a:pt x="23" y="27"/>
                    </a:lnTo>
                    <a:lnTo>
                      <a:pt x="18" y="20"/>
                    </a:lnTo>
                    <a:lnTo>
                      <a:pt x="19" y="17"/>
                    </a:lnTo>
                    <a:lnTo>
                      <a:pt x="18" y="16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32" name="Freeform 632"/>
              <p:cNvSpPr>
                <a:spLocks/>
              </p:cNvSpPr>
              <p:nvPr/>
            </p:nvSpPr>
            <p:spPr bwMode="auto">
              <a:xfrm>
                <a:off x="3015" y="2947"/>
                <a:ext cx="50" cy="49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4" y="2"/>
                  </a:cxn>
                  <a:cxn ang="0">
                    <a:pos x="16" y="1"/>
                  </a:cxn>
                  <a:cxn ang="0">
                    <a:pos x="18" y="0"/>
                  </a:cxn>
                  <a:cxn ang="0">
                    <a:pos x="21" y="0"/>
                  </a:cxn>
                  <a:cxn ang="0">
                    <a:pos x="23" y="0"/>
                  </a:cxn>
                  <a:cxn ang="0">
                    <a:pos x="23" y="2"/>
                  </a:cxn>
                  <a:cxn ang="0">
                    <a:pos x="25" y="7"/>
                  </a:cxn>
                  <a:cxn ang="0">
                    <a:pos x="25" y="10"/>
                  </a:cxn>
                  <a:cxn ang="0">
                    <a:pos x="24" y="12"/>
                  </a:cxn>
                  <a:cxn ang="0">
                    <a:pos x="26" y="14"/>
                  </a:cxn>
                  <a:cxn ang="0">
                    <a:pos x="28" y="15"/>
                  </a:cxn>
                  <a:cxn ang="0">
                    <a:pos x="30" y="16"/>
                  </a:cxn>
                  <a:cxn ang="0">
                    <a:pos x="34" y="11"/>
                  </a:cxn>
                  <a:cxn ang="0">
                    <a:pos x="34" y="10"/>
                  </a:cxn>
                  <a:cxn ang="0">
                    <a:pos x="36" y="11"/>
                  </a:cxn>
                  <a:cxn ang="0">
                    <a:pos x="38" y="12"/>
                  </a:cxn>
                  <a:cxn ang="0">
                    <a:pos x="38" y="13"/>
                  </a:cxn>
                  <a:cxn ang="0">
                    <a:pos x="38" y="16"/>
                  </a:cxn>
                  <a:cxn ang="0">
                    <a:pos x="38" y="18"/>
                  </a:cxn>
                  <a:cxn ang="0">
                    <a:pos x="35" y="23"/>
                  </a:cxn>
                  <a:cxn ang="0">
                    <a:pos x="36" y="24"/>
                  </a:cxn>
                  <a:cxn ang="0">
                    <a:pos x="37" y="25"/>
                  </a:cxn>
                  <a:cxn ang="0">
                    <a:pos x="39" y="25"/>
                  </a:cxn>
                  <a:cxn ang="0">
                    <a:pos x="42" y="25"/>
                  </a:cxn>
                  <a:cxn ang="0">
                    <a:pos x="49" y="32"/>
                  </a:cxn>
                  <a:cxn ang="0">
                    <a:pos x="50" y="34"/>
                  </a:cxn>
                  <a:cxn ang="0">
                    <a:pos x="49" y="36"/>
                  </a:cxn>
                  <a:cxn ang="0">
                    <a:pos x="48" y="41"/>
                  </a:cxn>
                  <a:cxn ang="0">
                    <a:pos x="47" y="44"/>
                  </a:cxn>
                  <a:cxn ang="0">
                    <a:pos x="47" y="49"/>
                  </a:cxn>
                  <a:cxn ang="0">
                    <a:pos x="39" y="46"/>
                  </a:cxn>
                  <a:cxn ang="0">
                    <a:pos x="32" y="42"/>
                  </a:cxn>
                  <a:cxn ang="0">
                    <a:pos x="27" y="39"/>
                  </a:cxn>
                  <a:cxn ang="0">
                    <a:pos x="25" y="37"/>
                  </a:cxn>
                  <a:cxn ang="0">
                    <a:pos x="19" y="31"/>
                  </a:cxn>
                  <a:cxn ang="0">
                    <a:pos x="13" y="27"/>
                  </a:cxn>
                  <a:cxn ang="0">
                    <a:pos x="9" y="25"/>
                  </a:cxn>
                  <a:cxn ang="0">
                    <a:pos x="4" y="22"/>
                  </a:cxn>
                  <a:cxn ang="0">
                    <a:pos x="0" y="19"/>
                  </a:cxn>
                  <a:cxn ang="0">
                    <a:pos x="1" y="19"/>
                  </a:cxn>
                  <a:cxn ang="0">
                    <a:pos x="2" y="17"/>
                  </a:cxn>
                  <a:cxn ang="0">
                    <a:pos x="6" y="13"/>
                  </a:cxn>
                  <a:cxn ang="0">
                    <a:pos x="12" y="7"/>
                  </a:cxn>
                  <a:cxn ang="0">
                    <a:pos x="13" y="4"/>
                  </a:cxn>
                </a:cxnLst>
                <a:rect l="0" t="0" r="r" b="b"/>
                <a:pathLst>
                  <a:path w="50" h="49">
                    <a:moveTo>
                      <a:pt x="13" y="4"/>
                    </a:moveTo>
                    <a:lnTo>
                      <a:pt x="14" y="2"/>
                    </a:lnTo>
                    <a:lnTo>
                      <a:pt x="16" y="1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3" y="2"/>
                    </a:lnTo>
                    <a:lnTo>
                      <a:pt x="25" y="7"/>
                    </a:lnTo>
                    <a:lnTo>
                      <a:pt x="25" y="10"/>
                    </a:lnTo>
                    <a:lnTo>
                      <a:pt x="24" y="12"/>
                    </a:lnTo>
                    <a:lnTo>
                      <a:pt x="26" y="14"/>
                    </a:lnTo>
                    <a:lnTo>
                      <a:pt x="28" y="15"/>
                    </a:lnTo>
                    <a:lnTo>
                      <a:pt x="30" y="16"/>
                    </a:lnTo>
                    <a:lnTo>
                      <a:pt x="34" y="11"/>
                    </a:lnTo>
                    <a:lnTo>
                      <a:pt x="34" y="10"/>
                    </a:lnTo>
                    <a:lnTo>
                      <a:pt x="36" y="11"/>
                    </a:lnTo>
                    <a:lnTo>
                      <a:pt x="38" y="12"/>
                    </a:lnTo>
                    <a:lnTo>
                      <a:pt x="38" y="13"/>
                    </a:lnTo>
                    <a:lnTo>
                      <a:pt x="38" y="16"/>
                    </a:lnTo>
                    <a:lnTo>
                      <a:pt x="38" y="18"/>
                    </a:lnTo>
                    <a:lnTo>
                      <a:pt x="35" y="23"/>
                    </a:lnTo>
                    <a:lnTo>
                      <a:pt x="36" y="24"/>
                    </a:lnTo>
                    <a:lnTo>
                      <a:pt x="37" y="25"/>
                    </a:lnTo>
                    <a:lnTo>
                      <a:pt x="39" y="25"/>
                    </a:lnTo>
                    <a:lnTo>
                      <a:pt x="42" y="25"/>
                    </a:lnTo>
                    <a:lnTo>
                      <a:pt x="49" y="32"/>
                    </a:lnTo>
                    <a:lnTo>
                      <a:pt x="50" y="34"/>
                    </a:lnTo>
                    <a:lnTo>
                      <a:pt x="49" y="36"/>
                    </a:lnTo>
                    <a:lnTo>
                      <a:pt x="48" y="41"/>
                    </a:lnTo>
                    <a:lnTo>
                      <a:pt x="47" y="44"/>
                    </a:lnTo>
                    <a:lnTo>
                      <a:pt x="47" y="49"/>
                    </a:lnTo>
                    <a:lnTo>
                      <a:pt x="39" y="46"/>
                    </a:lnTo>
                    <a:lnTo>
                      <a:pt x="32" y="42"/>
                    </a:lnTo>
                    <a:lnTo>
                      <a:pt x="27" y="39"/>
                    </a:lnTo>
                    <a:lnTo>
                      <a:pt x="25" y="37"/>
                    </a:lnTo>
                    <a:lnTo>
                      <a:pt x="19" y="31"/>
                    </a:lnTo>
                    <a:lnTo>
                      <a:pt x="13" y="27"/>
                    </a:lnTo>
                    <a:lnTo>
                      <a:pt x="9" y="25"/>
                    </a:lnTo>
                    <a:lnTo>
                      <a:pt x="4" y="22"/>
                    </a:lnTo>
                    <a:lnTo>
                      <a:pt x="0" y="19"/>
                    </a:lnTo>
                    <a:lnTo>
                      <a:pt x="1" y="19"/>
                    </a:lnTo>
                    <a:lnTo>
                      <a:pt x="2" y="17"/>
                    </a:lnTo>
                    <a:lnTo>
                      <a:pt x="6" y="13"/>
                    </a:lnTo>
                    <a:lnTo>
                      <a:pt x="12" y="7"/>
                    </a:lnTo>
                    <a:lnTo>
                      <a:pt x="13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33" name="Freeform 633"/>
              <p:cNvSpPr>
                <a:spLocks/>
              </p:cNvSpPr>
              <p:nvPr/>
            </p:nvSpPr>
            <p:spPr bwMode="auto">
              <a:xfrm>
                <a:off x="3015" y="2947"/>
                <a:ext cx="50" cy="49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4" y="2"/>
                  </a:cxn>
                  <a:cxn ang="0">
                    <a:pos x="16" y="1"/>
                  </a:cxn>
                  <a:cxn ang="0">
                    <a:pos x="18" y="0"/>
                  </a:cxn>
                  <a:cxn ang="0">
                    <a:pos x="21" y="0"/>
                  </a:cxn>
                  <a:cxn ang="0">
                    <a:pos x="23" y="0"/>
                  </a:cxn>
                  <a:cxn ang="0">
                    <a:pos x="23" y="2"/>
                  </a:cxn>
                  <a:cxn ang="0">
                    <a:pos x="25" y="7"/>
                  </a:cxn>
                  <a:cxn ang="0">
                    <a:pos x="25" y="10"/>
                  </a:cxn>
                  <a:cxn ang="0">
                    <a:pos x="24" y="12"/>
                  </a:cxn>
                  <a:cxn ang="0">
                    <a:pos x="26" y="14"/>
                  </a:cxn>
                  <a:cxn ang="0">
                    <a:pos x="28" y="15"/>
                  </a:cxn>
                  <a:cxn ang="0">
                    <a:pos x="30" y="16"/>
                  </a:cxn>
                  <a:cxn ang="0">
                    <a:pos x="34" y="11"/>
                  </a:cxn>
                  <a:cxn ang="0">
                    <a:pos x="34" y="10"/>
                  </a:cxn>
                  <a:cxn ang="0">
                    <a:pos x="36" y="11"/>
                  </a:cxn>
                  <a:cxn ang="0">
                    <a:pos x="38" y="12"/>
                  </a:cxn>
                  <a:cxn ang="0">
                    <a:pos x="38" y="13"/>
                  </a:cxn>
                  <a:cxn ang="0">
                    <a:pos x="38" y="16"/>
                  </a:cxn>
                  <a:cxn ang="0">
                    <a:pos x="38" y="18"/>
                  </a:cxn>
                  <a:cxn ang="0">
                    <a:pos x="35" y="23"/>
                  </a:cxn>
                  <a:cxn ang="0">
                    <a:pos x="36" y="24"/>
                  </a:cxn>
                  <a:cxn ang="0">
                    <a:pos x="37" y="25"/>
                  </a:cxn>
                  <a:cxn ang="0">
                    <a:pos x="39" y="25"/>
                  </a:cxn>
                  <a:cxn ang="0">
                    <a:pos x="42" y="25"/>
                  </a:cxn>
                  <a:cxn ang="0">
                    <a:pos x="49" y="32"/>
                  </a:cxn>
                  <a:cxn ang="0">
                    <a:pos x="50" y="34"/>
                  </a:cxn>
                  <a:cxn ang="0">
                    <a:pos x="49" y="36"/>
                  </a:cxn>
                  <a:cxn ang="0">
                    <a:pos x="48" y="41"/>
                  </a:cxn>
                  <a:cxn ang="0">
                    <a:pos x="47" y="44"/>
                  </a:cxn>
                  <a:cxn ang="0">
                    <a:pos x="47" y="49"/>
                  </a:cxn>
                  <a:cxn ang="0">
                    <a:pos x="39" y="46"/>
                  </a:cxn>
                  <a:cxn ang="0">
                    <a:pos x="32" y="42"/>
                  </a:cxn>
                  <a:cxn ang="0">
                    <a:pos x="27" y="39"/>
                  </a:cxn>
                  <a:cxn ang="0">
                    <a:pos x="25" y="37"/>
                  </a:cxn>
                  <a:cxn ang="0">
                    <a:pos x="19" y="31"/>
                  </a:cxn>
                  <a:cxn ang="0">
                    <a:pos x="13" y="27"/>
                  </a:cxn>
                  <a:cxn ang="0">
                    <a:pos x="9" y="25"/>
                  </a:cxn>
                  <a:cxn ang="0">
                    <a:pos x="4" y="22"/>
                  </a:cxn>
                  <a:cxn ang="0">
                    <a:pos x="0" y="19"/>
                  </a:cxn>
                  <a:cxn ang="0">
                    <a:pos x="1" y="19"/>
                  </a:cxn>
                  <a:cxn ang="0">
                    <a:pos x="2" y="17"/>
                  </a:cxn>
                  <a:cxn ang="0">
                    <a:pos x="6" y="13"/>
                  </a:cxn>
                  <a:cxn ang="0">
                    <a:pos x="12" y="7"/>
                  </a:cxn>
                  <a:cxn ang="0">
                    <a:pos x="13" y="4"/>
                  </a:cxn>
                </a:cxnLst>
                <a:rect l="0" t="0" r="r" b="b"/>
                <a:pathLst>
                  <a:path w="50" h="49">
                    <a:moveTo>
                      <a:pt x="13" y="4"/>
                    </a:moveTo>
                    <a:lnTo>
                      <a:pt x="14" y="2"/>
                    </a:lnTo>
                    <a:lnTo>
                      <a:pt x="16" y="1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3" y="2"/>
                    </a:lnTo>
                    <a:lnTo>
                      <a:pt x="25" y="7"/>
                    </a:lnTo>
                    <a:lnTo>
                      <a:pt x="25" y="10"/>
                    </a:lnTo>
                    <a:lnTo>
                      <a:pt x="24" y="12"/>
                    </a:lnTo>
                    <a:lnTo>
                      <a:pt x="26" y="14"/>
                    </a:lnTo>
                    <a:lnTo>
                      <a:pt x="28" y="15"/>
                    </a:lnTo>
                    <a:lnTo>
                      <a:pt x="30" y="16"/>
                    </a:lnTo>
                    <a:lnTo>
                      <a:pt x="34" y="11"/>
                    </a:lnTo>
                    <a:lnTo>
                      <a:pt x="34" y="10"/>
                    </a:lnTo>
                    <a:lnTo>
                      <a:pt x="36" y="11"/>
                    </a:lnTo>
                    <a:lnTo>
                      <a:pt x="38" y="12"/>
                    </a:lnTo>
                    <a:lnTo>
                      <a:pt x="38" y="13"/>
                    </a:lnTo>
                    <a:lnTo>
                      <a:pt x="38" y="16"/>
                    </a:lnTo>
                    <a:lnTo>
                      <a:pt x="38" y="18"/>
                    </a:lnTo>
                    <a:lnTo>
                      <a:pt x="35" y="23"/>
                    </a:lnTo>
                    <a:lnTo>
                      <a:pt x="36" y="24"/>
                    </a:lnTo>
                    <a:lnTo>
                      <a:pt x="37" y="25"/>
                    </a:lnTo>
                    <a:lnTo>
                      <a:pt x="39" y="25"/>
                    </a:lnTo>
                    <a:lnTo>
                      <a:pt x="42" y="25"/>
                    </a:lnTo>
                    <a:lnTo>
                      <a:pt x="49" y="32"/>
                    </a:lnTo>
                    <a:lnTo>
                      <a:pt x="50" y="34"/>
                    </a:lnTo>
                    <a:lnTo>
                      <a:pt x="49" y="36"/>
                    </a:lnTo>
                    <a:lnTo>
                      <a:pt x="48" y="41"/>
                    </a:lnTo>
                    <a:lnTo>
                      <a:pt x="47" y="44"/>
                    </a:lnTo>
                    <a:lnTo>
                      <a:pt x="47" y="49"/>
                    </a:lnTo>
                    <a:lnTo>
                      <a:pt x="39" y="46"/>
                    </a:lnTo>
                    <a:lnTo>
                      <a:pt x="32" y="42"/>
                    </a:lnTo>
                    <a:lnTo>
                      <a:pt x="27" y="39"/>
                    </a:lnTo>
                    <a:lnTo>
                      <a:pt x="25" y="37"/>
                    </a:lnTo>
                    <a:lnTo>
                      <a:pt x="19" y="31"/>
                    </a:lnTo>
                    <a:lnTo>
                      <a:pt x="13" y="27"/>
                    </a:lnTo>
                    <a:lnTo>
                      <a:pt x="9" y="25"/>
                    </a:lnTo>
                    <a:lnTo>
                      <a:pt x="4" y="22"/>
                    </a:lnTo>
                    <a:lnTo>
                      <a:pt x="0" y="19"/>
                    </a:lnTo>
                    <a:lnTo>
                      <a:pt x="1" y="19"/>
                    </a:lnTo>
                    <a:lnTo>
                      <a:pt x="2" y="17"/>
                    </a:lnTo>
                    <a:lnTo>
                      <a:pt x="6" y="13"/>
                    </a:lnTo>
                    <a:lnTo>
                      <a:pt x="12" y="7"/>
                    </a:lnTo>
                    <a:lnTo>
                      <a:pt x="13" y="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34" name="Freeform 634"/>
              <p:cNvSpPr>
                <a:spLocks noEditPoints="1"/>
              </p:cNvSpPr>
              <p:nvPr/>
            </p:nvSpPr>
            <p:spPr bwMode="auto">
              <a:xfrm>
                <a:off x="3392" y="1518"/>
                <a:ext cx="1925" cy="985"/>
              </a:xfrm>
              <a:custGeom>
                <a:avLst/>
                <a:gdLst/>
                <a:ahLst/>
                <a:cxnLst>
                  <a:cxn ang="0">
                    <a:pos x="36" y="738"/>
                  </a:cxn>
                  <a:cxn ang="0">
                    <a:pos x="423" y="315"/>
                  </a:cxn>
                  <a:cxn ang="0">
                    <a:pos x="422" y="174"/>
                  </a:cxn>
                  <a:cxn ang="0">
                    <a:pos x="591" y="53"/>
                  </a:cxn>
                  <a:cxn ang="0">
                    <a:pos x="142" y="784"/>
                  </a:cxn>
                  <a:cxn ang="0">
                    <a:pos x="140" y="752"/>
                  </a:cxn>
                  <a:cxn ang="0">
                    <a:pos x="122" y="716"/>
                  </a:cxn>
                  <a:cxn ang="0">
                    <a:pos x="97" y="696"/>
                  </a:cxn>
                  <a:cxn ang="0">
                    <a:pos x="94" y="671"/>
                  </a:cxn>
                  <a:cxn ang="0">
                    <a:pos x="109" y="627"/>
                  </a:cxn>
                  <a:cxn ang="0">
                    <a:pos x="122" y="471"/>
                  </a:cxn>
                  <a:cxn ang="0">
                    <a:pos x="209" y="375"/>
                  </a:cxn>
                  <a:cxn ang="0">
                    <a:pos x="177" y="462"/>
                  </a:cxn>
                  <a:cxn ang="0">
                    <a:pos x="248" y="499"/>
                  </a:cxn>
                  <a:cxn ang="0">
                    <a:pos x="301" y="423"/>
                  </a:cxn>
                  <a:cxn ang="0">
                    <a:pos x="420" y="399"/>
                  </a:cxn>
                  <a:cxn ang="0">
                    <a:pos x="542" y="360"/>
                  </a:cxn>
                  <a:cxn ang="0">
                    <a:pos x="598" y="227"/>
                  </a:cxn>
                  <a:cxn ang="0">
                    <a:pos x="601" y="440"/>
                  </a:cxn>
                  <a:cxn ang="0">
                    <a:pos x="699" y="408"/>
                  </a:cxn>
                  <a:cxn ang="0">
                    <a:pos x="672" y="243"/>
                  </a:cxn>
                  <a:cxn ang="0">
                    <a:pos x="750" y="290"/>
                  </a:cxn>
                  <a:cxn ang="0">
                    <a:pos x="789" y="190"/>
                  </a:cxn>
                  <a:cxn ang="0">
                    <a:pos x="954" y="84"/>
                  </a:cxn>
                  <a:cxn ang="0">
                    <a:pos x="1102" y="55"/>
                  </a:cxn>
                  <a:cxn ang="0">
                    <a:pos x="1110" y="193"/>
                  </a:cxn>
                  <a:cxn ang="0">
                    <a:pos x="1308" y="222"/>
                  </a:cxn>
                  <a:cxn ang="0">
                    <a:pos x="1423" y="283"/>
                  </a:cxn>
                  <a:cxn ang="0">
                    <a:pos x="1515" y="271"/>
                  </a:cxn>
                  <a:cxn ang="0">
                    <a:pos x="1697" y="365"/>
                  </a:cxn>
                  <a:cxn ang="0">
                    <a:pos x="1874" y="341"/>
                  </a:cxn>
                  <a:cxn ang="0">
                    <a:pos x="1890" y="504"/>
                  </a:cxn>
                  <a:cxn ang="0">
                    <a:pos x="1859" y="578"/>
                  </a:cxn>
                  <a:cxn ang="0">
                    <a:pos x="1742" y="630"/>
                  </a:cxn>
                  <a:cxn ang="0">
                    <a:pos x="1719" y="706"/>
                  </a:cxn>
                  <a:cxn ang="0">
                    <a:pos x="1643" y="797"/>
                  </a:cxn>
                  <a:cxn ang="0">
                    <a:pos x="1733" y="592"/>
                  </a:cxn>
                  <a:cxn ang="0">
                    <a:pos x="1657" y="581"/>
                  </a:cxn>
                  <a:cxn ang="0">
                    <a:pos x="1574" y="636"/>
                  </a:cxn>
                  <a:cxn ang="0">
                    <a:pos x="1437" y="684"/>
                  </a:cxn>
                  <a:cxn ang="0">
                    <a:pos x="1457" y="772"/>
                  </a:cxn>
                  <a:cxn ang="0">
                    <a:pos x="1381" y="953"/>
                  </a:cxn>
                  <a:cxn ang="0">
                    <a:pos x="1366" y="912"/>
                  </a:cxn>
                  <a:cxn ang="0">
                    <a:pos x="1245" y="765"/>
                  </a:cxn>
                  <a:cxn ang="0">
                    <a:pos x="1143" y="829"/>
                  </a:cxn>
                  <a:cxn ang="0">
                    <a:pos x="967" y="799"/>
                  </a:cxn>
                  <a:cxn ang="0">
                    <a:pos x="824" y="844"/>
                  </a:cxn>
                  <a:cxn ang="0">
                    <a:pos x="706" y="780"/>
                  </a:cxn>
                  <a:cxn ang="0">
                    <a:pos x="621" y="752"/>
                  </a:cxn>
                  <a:cxn ang="0">
                    <a:pos x="502" y="754"/>
                  </a:cxn>
                  <a:cxn ang="0">
                    <a:pos x="479" y="822"/>
                  </a:cxn>
                  <a:cxn ang="0">
                    <a:pos x="378" y="803"/>
                  </a:cxn>
                  <a:cxn ang="0">
                    <a:pos x="343" y="878"/>
                  </a:cxn>
                  <a:cxn ang="0">
                    <a:pos x="327" y="934"/>
                  </a:cxn>
                  <a:cxn ang="0">
                    <a:pos x="331" y="982"/>
                  </a:cxn>
                  <a:cxn ang="0">
                    <a:pos x="291" y="963"/>
                  </a:cxn>
                  <a:cxn ang="0">
                    <a:pos x="222" y="933"/>
                  </a:cxn>
                  <a:cxn ang="0">
                    <a:pos x="229" y="873"/>
                  </a:cxn>
                  <a:cxn ang="0">
                    <a:pos x="233" y="838"/>
                  </a:cxn>
                  <a:cxn ang="0">
                    <a:pos x="184" y="813"/>
                  </a:cxn>
                  <a:cxn ang="0">
                    <a:pos x="1486" y="817"/>
                  </a:cxn>
                  <a:cxn ang="0">
                    <a:pos x="1471" y="828"/>
                  </a:cxn>
                </a:cxnLst>
                <a:rect l="0" t="0" r="r" b="b"/>
                <a:pathLst>
                  <a:path w="1925" h="985">
                    <a:moveTo>
                      <a:pt x="2" y="746"/>
                    </a:moveTo>
                    <a:lnTo>
                      <a:pt x="4" y="744"/>
                    </a:lnTo>
                    <a:lnTo>
                      <a:pt x="6" y="744"/>
                    </a:lnTo>
                    <a:lnTo>
                      <a:pt x="4" y="743"/>
                    </a:lnTo>
                    <a:lnTo>
                      <a:pt x="2" y="744"/>
                    </a:lnTo>
                    <a:lnTo>
                      <a:pt x="1" y="743"/>
                    </a:lnTo>
                    <a:lnTo>
                      <a:pt x="1" y="744"/>
                    </a:lnTo>
                    <a:lnTo>
                      <a:pt x="0" y="744"/>
                    </a:lnTo>
                    <a:lnTo>
                      <a:pt x="0" y="740"/>
                    </a:lnTo>
                    <a:lnTo>
                      <a:pt x="1" y="738"/>
                    </a:lnTo>
                    <a:lnTo>
                      <a:pt x="4" y="738"/>
                    </a:lnTo>
                    <a:lnTo>
                      <a:pt x="11" y="738"/>
                    </a:lnTo>
                    <a:lnTo>
                      <a:pt x="14" y="738"/>
                    </a:lnTo>
                    <a:lnTo>
                      <a:pt x="15" y="738"/>
                    </a:lnTo>
                    <a:lnTo>
                      <a:pt x="16" y="735"/>
                    </a:lnTo>
                    <a:lnTo>
                      <a:pt x="15" y="733"/>
                    </a:lnTo>
                    <a:lnTo>
                      <a:pt x="16" y="732"/>
                    </a:lnTo>
                    <a:lnTo>
                      <a:pt x="16" y="731"/>
                    </a:lnTo>
                    <a:lnTo>
                      <a:pt x="16" y="730"/>
                    </a:lnTo>
                    <a:lnTo>
                      <a:pt x="18" y="729"/>
                    </a:lnTo>
                    <a:lnTo>
                      <a:pt x="18" y="729"/>
                    </a:lnTo>
                    <a:lnTo>
                      <a:pt x="19" y="730"/>
                    </a:lnTo>
                    <a:lnTo>
                      <a:pt x="19" y="730"/>
                    </a:lnTo>
                    <a:lnTo>
                      <a:pt x="20" y="730"/>
                    </a:lnTo>
                    <a:lnTo>
                      <a:pt x="22" y="732"/>
                    </a:lnTo>
                    <a:lnTo>
                      <a:pt x="23" y="732"/>
                    </a:lnTo>
                    <a:lnTo>
                      <a:pt x="26" y="733"/>
                    </a:lnTo>
                    <a:lnTo>
                      <a:pt x="26" y="734"/>
                    </a:lnTo>
                    <a:lnTo>
                      <a:pt x="27" y="733"/>
                    </a:lnTo>
                    <a:lnTo>
                      <a:pt x="30" y="733"/>
                    </a:lnTo>
                    <a:lnTo>
                      <a:pt x="31" y="733"/>
                    </a:lnTo>
                    <a:lnTo>
                      <a:pt x="32" y="733"/>
                    </a:lnTo>
                    <a:lnTo>
                      <a:pt x="33" y="735"/>
                    </a:lnTo>
                    <a:lnTo>
                      <a:pt x="33" y="735"/>
                    </a:lnTo>
                    <a:lnTo>
                      <a:pt x="34" y="736"/>
                    </a:lnTo>
                    <a:lnTo>
                      <a:pt x="35" y="736"/>
                    </a:lnTo>
                    <a:lnTo>
                      <a:pt x="36" y="738"/>
                    </a:lnTo>
                    <a:lnTo>
                      <a:pt x="36" y="739"/>
                    </a:lnTo>
                    <a:lnTo>
                      <a:pt x="35" y="740"/>
                    </a:lnTo>
                    <a:lnTo>
                      <a:pt x="34" y="741"/>
                    </a:lnTo>
                    <a:lnTo>
                      <a:pt x="34" y="743"/>
                    </a:lnTo>
                    <a:lnTo>
                      <a:pt x="34" y="745"/>
                    </a:lnTo>
                    <a:lnTo>
                      <a:pt x="34" y="746"/>
                    </a:lnTo>
                    <a:lnTo>
                      <a:pt x="34" y="747"/>
                    </a:lnTo>
                    <a:lnTo>
                      <a:pt x="18" y="748"/>
                    </a:lnTo>
                    <a:lnTo>
                      <a:pt x="6" y="747"/>
                    </a:lnTo>
                    <a:lnTo>
                      <a:pt x="2" y="746"/>
                    </a:lnTo>
                    <a:close/>
                    <a:moveTo>
                      <a:pt x="394" y="230"/>
                    </a:moveTo>
                    <a:lnTo>
                      <a:pt x="400" y="223"/>
                    </a:lnTo>
                    <a:lnTo>
                      <a:pt x="403" y="218"/>
                    </a:lnTo>
                    <a:lnTo>
                      <a:pt x="405" y="214"/>
                    </a:lnTo>
                    <a:lnTo>
                      <a:pt x="413" y="214"/>
                    </a:lnTo>
                    <a:lnTo>
                      <a:pt x="420" y="209"/>
                    </a:lnTo>
                    <a:lnTo>
                      <a:pt x="425" y="209"/>
                    </a:lnTo>
                    <a:lnTo>
                      <a:pt x="433" y="207"/>
                    </a:lnTo>
                    <a:lnTo>
                      <a:pt x="436" y="208"/>
                    </a:lnTo>
                    <a:lnTo>
                      <a:pt x="441" y="212"/>
                    </a:lnTo>
                    <a:lnTo>
                      <a:pt x="441" y="216"/>
                    </a:lnTo>
                    <a:lnTo>
                      <a:pt x="438" y="225"/>
                    </a:lnTo>
                    <a:lnTo>
                      <a:pt x="437" y="228"/>
                    </a:lnTo>
                    <a:lnTo>
                      <a:pt x="433" y="229"/>
                    </a:lnTo>
                    <a:lnTo>
                      <a:pt x="431" y="234"/>
                    </a:lnTo>
                    <a:lnTo>
                      <a:pt x="429" y="241"/>
                    </a:lnTo>
                    <a:lnTo>
                      <a:pt x="429" y="255"/>
                    </a:lnTo>
                    <a:lnTo>
                      <a:pt x="432" y="273"/>
                    </a:lnTo>
                    <a:lnTo>
                      <a:pt x="437" y="288"/>
                    </a:lnTo>
                    <a:lnTo>
                      <a:pt x="440" y="293"/>
                    </a:lnTo>
                    <a:lnTo>
                      <a:pt x="444" y="298"/>
                    </a:lnTo>
                    <a:lnTo>
                      <a:pt x="450" y="304"/>
                    </a:lnTo>
                    <a:lnTo>
                      <a:pt x="450" y="309"/>
                    </a:lnTo>
                    <a:lnTo>
                      <a:pt x="436" y="307"/>
                    </a:lnTo>
                    <a:lnTo>
                      <a:pt x="431" y="308"/>
                    </a:lnTo>
                    <a:lnTo>
                      <a:pt x="426" y="314"/>
                    </a:lnTo>
                    <a:lnTo>
                      <a:pt x="423" y="315"/>
                    </a:lnTo>
                    <a:lnTo>
                      <a:pt x="419" y="307"/>
                    </a:lnTo>
                    <a:lnTo>
                      <a:pt x="417" y="306"/>
                    </a:lnTo>
                    <a:lnTo>
                      <a:pt x="411" y="308"/>
                    </a:lnTo>
                    <a:lnTo>
                      <a:pt x="408" y="306"/>
                    </a:lnTo>
                    <a:lnTo>
                      <a:pt x="408" y="300"/>
                    </a:lnTo>
                    <a:lnTo>
                      <a:pt x="415" y="294"/>
                    </a:lnTo>
                    <a:lnTo>
                      <a:pt x="415" y="290"/>
                    </a:lnTo>
                    <a:lnTo>
                      <a:pt x="415" y="290"/>
                    </a:lnTo>
                    <a:lnTo>
                      <a:pt x="410" y="285"/>
                    </a:lnTo>
                    <a:lnTo>
                      <a:pt x="402" y="278"/>
                    </a:lnTo>
                    <a:lnTo>
                      <a:pt x="393" y="275"/>
                    </a:lnTo>
                    <a:lnTo>
                      <a:pt x="392" y="278"/>
                    </a:lnTo>
                    <a:lnTo>
                      <a:pt x="388" y="280"/>
                    </a:lnTo>
                    <a:lnTo>
                      <a:pt x="385" y="280"/>
                    </a:lnTo>
                    <a:lnTo>
                      <a:pt x="381" y="273"/>
                    </a:lnTo>
                    <a:lnTo>
                      <a:pt x="381" y="266"/>
                    </a:lnTo>
                    <a:lnTo>
                      <a:pt x="382" y="260"/>
                    </a:lnTo>
                    <a:lnTo>
                      <a:pt x="384" y="256"/>
                    </a:lnTo>
                    <a:lnTo>
                      <a:pt x="386" y="256"/>
                    </a:lnTo>
                    <a:lnTo>
                      <a:pt x="388" y="258"/>
                    </a:lnTo>
                    <a:lnTo>
                      <a:pt x="391" y="258"/>
                    </a:lnTo>
                    <a:lnTo>
                      <a:pt x="394" y="255"/>
                    </a:lnTo>
                    <a:lnTo>
                      <a:pt x="400" y="241"/>
                    </a:lnTo>
                    <a:lnTo>
                      <a:pt x="401" y="234"/>
                    </a:lnTo>
                    <a:lnTo>
                      <a:pt x="400" y="234"/>
                    </a:lnTo>
                    <a:lnTo>
                      <a:pt x="394" y="230"/>
                    </a:lnTo>
                    <a:close/>
                    <a:moveTo>
                      <a:pt x="446" y="205"/>
                    </a:moveTo>
                    <a:lnTo>
                      <a:pt x="444" y="202"/>
                    </a:lnTo>
                    <a:lnTo>
                      <a:pt x="438" y="198"/>
                    </a:lnTo>
                    <a:lnTo>
                      <a:pt x="432" y="195"/>
                    </a:lnTo>
                    <a:lnTo>
                      <a:pt x="428" y="196"/>
                    </a:lnTo>
                    <a:lnTo>
                      <a:pt x="423" y="197"/>
                    </a:lnTo>
                    <a:lnTo>
                      <a:pt x="419" y="200"/>
                    </a:lnTo>
                    <a:lnTo>
                      <a:pt x="417" y="198"/>
                    </a:lnTo>
                    <a:lnTo>
                      <a:pt x="411" y="189"/>
                    </a:lnTo>
                    <a:lnTo>
                      <a:pt x="415" y="183"/>
                    </a:lnTo>
                    <a:lnTo>
                      <a:pt x="422" y="174"/>
                    </a:lnTo>
                    <a:lnTo>
                      <a:pt x="425" y="172"/>
                    </a:lnTo>
                    <a:lnTo>
                      <a:pt x="434" y="172"/>
                    </a:lnTo>
                    <a:lnTo>
                      <a:pt x="435" y="165"/>
                    </a:lnTo>
                    <a:lnTo>
                      <a:pt x="431" y="158"/>
                    </a:lnTo>
                    <a:lnTo>
                      <a:pt x="432" y="153"/>
                    </a:lnTo>
                    <a:lnTo>
                      <a:pt x="435" y="150"/>
                    </a:lnTo>
                    <a:lnTo>
                      <a:pt x="438" y="150"/>
                    </a:lnTo>
                    <a:lnTo>
                      <a:pt x="443" y="146"/>
                    </a:lnTo>
                    <a:lnTo>
                      <a:pt x="442" y="143"/>
                    </a:lnTo>
                    <a:lnTo>
                      <a:pt x="439" y="138"/>
                    </a:lnTo>
                    <a:lnTo>
                      <a:pt x="447" y="119"/>
                    </a:lnTo>
                    <a:lnTo>
                      <a:pt x="450" y="116"/>
                    </a:lnTo>
                    <a:lnTo>
                      <a:pt x="451" y="118"/>
                    </a:lnTo>
                    <a:lnTo>
                      <a:pt x="456" y="118"/>
                    </a:lnTo>
                    <a:lnTo>
                      <a:pt x="461" y="107"/>
                    </a:lnTo>
                    <a:lnTo>
                      <a:pt x="466" y="99"/>
                    </a:lnTo>
                    <a:lnTo>
                      <a:pt x="471" y="94"/>
                    </a:lnTo>
                    <a:lnTo>
                      <a:pt x="477" y="90"/>
                    </a:lnTo>
                    <a:lnTo>
                      <a:pt x="484" y="88"/>
                    </a:lnTo>
                    <a:lnTo>
                      <a:pt x="491" y="89"/>
                    </a:lnTo>
                    <a:lnTo>
                      <a:pt x="495" y="86"/>
                    </a:lnTo>
                    <a:lnTo>
                      <a:pt x="499" y="72"/>
                    </a:lnTo>
                    <a:lnTo>
                      <a:pt x="500" y="72"/>
                    </a:lnTo>
                    <a:lnTo>
                      <a:pt x="505" y="69"/>
                    </a:lnTo>
                    <a:lnTo>
                      <a:pt x="515" y="76"/>
                    </a:lnTo>
                    <a:lnTo>
                      <a:pt x="517" y="75"/>
                    </a:lnTo>
                    <a:lnTo>
                      <a:pt x="527" y="67"/>
                    </a:lnTo>
                    <a:lnTo>
                      <a:pt x="532" y="67"/>
                    </a:lnTo>
                    <a:lnTo>
                      <a:pt x="544" y="61"/>
                    </a:lnTo>
                    <a:lnTo>
                      <a:pt x="554" y="58"/>
                    </a:lnTo>
                    <a:lnTo>
                      <a:pt x="559" y="45"/>
                    </a:lnTo>
                    <a:lnTo>
                      <a:pt x="561" y="41"/>
                    </a:lnTo>
                    <a:lnTo>
                      <a:pt x="574" y="38"/>
                    </a:lnTo>
                    <a:lnTo>
                      <a:pt x="585" y="36"/>
                    </a:lnTo>
                    <a:lnTo>
                      <a:pt x="588" y="39"/>
                    </a:lnTo>
                    <a:lnTo>
                      <a:pt x="590" y="45"/>
                    </a:lnTo>
                    <a:lnTo>
                      <a:pt x="591" y="53"/>
                    </a:lnTo>
                    <a:lnTo>
                      <a:pt x="586" y="64"/>
                    </a:lnTo>
                    <a:lnTo>
                      <a:pt x="584" y="68"/>
                    </a:lnTo>
                    <a:lnTo>
                      <a:pt x="576" y="75"/>
                    </a:lnTo>
                    <a:lnTo>
                      <a:pt x="562" y="85"/>
                    </a:lnTo>
                    <a:lnTo>
                      <a:pt x="538" y="96"/>
                    </a:lnTo>
                    <a:lnTo>
                      <a:pt x="527" y="102"/>
                    </a:lnTo>
                    <a:lnTo>
                      <a:pt x="515" y="108"/>
                    </a:lnTo>
                    <a:lnTo>
                      <a:pt x="505" y="115"/>
                    </a:lnTo>
                    <a:lnTo>
                      <a:pt x="494" y="120"/>
                    </a:lnTo>
                    <a:lnTo>
                      <a:pt x="489" y="125"/>
                    </a:lnTo>
                    <a:lnTo>
                      <a:pt x="487" y="131"/>
                    </a:lnTo>
                    <a:lnTo>
                      <a:pt x="491" y="135"/>
                    </a:lnTo>
                    <a:lnTo>
                      <a:pt x="488" y="140"/>
                    </a:lnTo>
                    <a:lnTo>
                      <a:pt x="483" y="147"/>
                    </a:lnTo>
                    <a:lnTo>
                      <a:pt x="480" y="148"/>
                    </a:lnTo>
                    <a:lnTo>
                      <a:pt x="469" y="146"/>
                    </a:lnTo>
                    <a:lnTo>
                      <a:pt x="467" y="150"/>
                    </a:lnTo>
                    <a:lnTo>
                      <a:pt x="466" y="155"/>
                    </a:lnTo>
                    <a:lnTo>
                      <a:pt x="470" y="160"/>
                    </a:lnTo>
                    <a:lnTo>
                      <a:pt x="468" y="164"/>
                    </a:lnTo>
                    <a:lnTo>
                      <a:pt x="461" y="173"/>
                    </a:lnTo>
                    <a:lnTo>
                      <a:pt x="459" y="170"/>
                    </a:lnTo>
                    <a:lnTo>
                      <a:pt x="455" y="169"/>
                    </a:lnTo>
                    <a:lnTo>
                      <a:pt x="452" y="175"/>
                    </a:lnTo>
                    <a:lnTo>
                      <a:pt x="457" y="180"/>
                    </a:lnTo>
                    <a:lnTo>
                      <a:pt x="457" y="187"/>
                    </a:lnTo>
                    <a:lnTo>
                      <a:pt x="451" y="199"/>
                    </a:lnTo>
                    <a:lnTo>
                      <a:pt x="446" y="205"/>
                    </a:lnTo>
                    <a:close/>
                    <a:moveTo>
                      <a:pt x="143" y="793"/>
                    </a:moveTo>
                    <a:lnTo>
                      <a:pt x="143" y="792"/>
                    </a:lnTo>
                    <a:lnTo>
                      <a:pt x="143" y="791"/>
                    </a:lnTo>
                    <a:lnTo>
                      <a:pt x="142" y="790"/>
                    </a:lnTo>
                    <a:lnTo>
                      <a:pt x="141" y="790"/>
                    </a:lnTo>
                    <a:lnTo>
                      <a:pt x="141" y="789"/>
                    </a:lnTo>
                    <a:lnTo>
                      <a:pt x="141" y="787"/>
                    </a:lnTo>
                    <a:lnTo>
                      <a:pt x="141" y="785"/>
                    </a:lnTo>
                    <a:lnTo>
                      <a:pt x="142" y="784"/>
                    </a:lnTo>
                    <a:lnTo>
                      <a:pt x="141" y="783"/>
                    </a:lnTo>
                    <a:lnTo>
                      <a:pt x="140" y="782"/>
                    </a:lnTo>
                    <a:lnTo>
                      <a:pt x="141" y="781"/>
                    </a:lnTo>
                    <a:lnTo>
                      <a:pt x="141" y="780"/>
                    </a:lnTo>
                    <a:lnTo>
                      <a:pt x="139" y="778"/>
                    </a:lnTo>
                    <a:lnTo>
                      <a:pt x="138" y="776"/>
                    </a:lnTo>
                    <a:lnTo>
                      <a:pt x="138" y="774"/>
                    </a:lnTo>
                    <a:lnTo>
                      <a:pt x="138" y="773"/>
                    </a:lnTo>
                    <a:lnTo>
                      <a:pt x="139" y="772"/>
                    </a:lnTo>
                    <a:lnTo>
                      <a:pt x="141" y="772"/>
                    </a:lnTo>
                    <a:lnTo>
                      <a:pt x="143" y="772"/>
                    </a:lnTo>
                    <a:lnTo>
                      <a:pt x="144" y="773"/>
                    </a:lnTo>
                    <a:lnTo>
                      <a:pt x="147" y="773"/>
                    </a:lnTo>
                    <a:lnTo>
                      <a:pt x="149" y="772"/>
                    </a:lnTo>
                    <a:lnTo>
                      <a:pt x="152" y="770"/>
                    </a:lnTo>
                    <a:lnTo>
                      <a:pt x="152" y="770"/>
                    </a:lnTo>
                    <a:lnTo>
                      <a:pt x="153" y="769"/>
                    </a:lnTo>
                    <a:lnTo>
                      <a:pt x="154" y="769"/>
                    </a:lnTo>
                    <a:lnTo>
                      <a:pt x="155" y="767"/>
                    </a:lnTo>
                    <a:lnTo>
                      <a:pt x="155" y="766"/>
                    </a:lnTo>
                    <a:lnTo>
                      <a:pt x="153" y="766"/>
                    </a:lnTo>
                    <a:lnTo>
                      <a:pt x="152" y="764"/>
                    </a:lnTo>
                    <a:lnTo>
                      <a:pt x="151" y="763"/>
                    </a:lnTo>
                    <a:lnTo>
                      <a:pt x="151" y="762"/>
                    </a:lnTo>
                    <a:lnTo>
                      <a:pt x="152" y="762"/>
                    </a:lnTo>
                    <a:lnTo>
                      <a:pt x="152" y="761"/>
                    </a:lnTo>
                    <a:lnTo>
                      <a:pt x="151" y="761"/>
                    </a:lnTo>
                    <a:lnTo>
                      <a:pt x="149" y="760"/>
                    </a:lnTo>
                    <a:lnTo>
                      <a:pt x="147" y="759"/>
                    </a:lnTo>
                    <a:lnTo>
                      <a:pt x="145" y="760"/>
                    </a:lnTo>
                    <a:lnTo>
                      <a:pt x="144" y="759"/>
                    </a:lnTo>
                    <a:lnTo>
                      <a:pt x="144" y="758"/>
                    </a:lnTo>
                    <a:lnTo>
                      <a:pt x="144" y="756"/>
                    </a:lnTo>
                    <a:lnTo>
                      <a:pt x="144" y="754"/>
                    </a:lnTo>
                    <a:lnTo>
                      <a:pt x="143" y="753"/>
                    </a:lnTo>
                    <a:lnTo>
                      <a:pt x="142" y="753"/>
                    </a:lnTo>
                    <a:lnTo>
                      <a:pt x="140" y="752"/>
                    </a:lnTo>
                    <a:lnTo>
                      <a:pt x="138" y="750"/>
                    </a:lnTo>
                    <a:lnTo>
                      <a:pt x="137" y="748"/>
                    </a:lnTo>
                    <a:lnTo>
                      <a:pt x="136" y="746"/>
                    </a:lnTo>
                    <a:lnTo>
                      <a:pt x="135" y="745"/>
                    </a:lnTo>
                    <a:lnTo>
                      <a:pt x="135" y="744"/>
                    </a:lnTo>
                    <a:lnTo>
                      <a:pt x="136" y="743"/>
                    </a:lnTo>
                    <a:lnTo>
                      <a:pt x="136" y="742"/>
                    </a:lnTo>
                    <a:lnTo>
                      <a:pt x="135" y="742"/>
                    </a:lnTo>
                    <a:lnTo>
                      <a:pt x="134" y="742"/>
                    </a:lnTo>
                    <a:lnTo>
                      <a:pt x="134" y="741"/>
                    </a:lnTo>
                    <a:lnTo>
                      <a:pt x="133" y="739"/>
                    </a:lnTo>
                    <a:lnTo>
                      <a:pt x="131" y="739"/>
                    </a:lnTo>
                    <a:lnTo>
                      <a:pt x="132" y="738"/>
                    </a:lnTo>
                    <a:lnTo>
                      <a:pt x="132" y="736"/>
                    </a:lnTo>
                    <a:lnTo>
                      <a:pt x="132" y="736"/>
                    </a:lnTo>
                    <a:lnTo>
                      <a:pt x="133" y="735"/>
                    </a:lnTo>
                    <a:lnTo>
                      <a:pt x="133" y="734"/>
                    </a:lnTo>
                    <a:lnTo>
                      <a:pt x="134" y="734"/>
                    </a:lnTo>
                    <a:lnTo>
                      <a:pt x="134" y="733"/>
                    </a:lnTo>
                    <a:lnTo>
                      <a:pt x="134" y="731"/>
                    </a:lnTo>
                    <a:lnTo>
                      <a:pt x="133" y="730"/>
                    </a:lnTo>
                    <a:lnTo>
                      <a:pt x="132" y="728"/>
                    </a:lnTo>
                    <a:lnTo>
                      <a:pt x="133" y="727"/>
                    </a:lnTo>
                    <a:lnTo>
                      <a:pt x="133" y="725"/>
                    </a:lnTo>
                    <a:lnTo>
                      <a:pt x="133" y="724"/>
                    </a:lnTo>
                    <a:lnTo>
                      <a:pt x="133" y="723"/>
                    </a:lnTo>
                    <a:lnTo>
                      <a:pt x="133" y="722"/>
                    </a:lnTo>
                    <a:lnTo>
                      <a:pt x="132" y="722"/>
                    </a:lnTo>
                    <a:lnTo>
                      <a:pt x="131" y="722"/>
                    </a:lnTo>
                    <a:lnTo>
                      <a:pt x="130" y="721"/>
                    </a:lnTo>
                    <a:lnTo>
                      <a:pt x="130" y="720"/>
                    </a:lnTo>
                    <a:lnTo>
                      <a:pt x="128" y="719"/>
                    </a:lnTo>
                    <a:lnTo>
                      <a:pt x="128" y="718"/>
                    </a:lnTo>
                    <a:lnTo>
                      <a:pt x="125" y="717"/>
                    </a:lnTo>
                    <a:lnTo>
                      <a:pt x="123" y="717"/>
                    </a:lnTo>
                    <a:lnTo>
                      <a:pt x="123" y="717"/>
                    </a:lnTo>
                    <a:lnTo>
                      <a:pt x="122" y="716"/>
                    </a:lnTo>
                    <a:lnTo>
                      <a:pt x="121" y="717"/>
                    </a:lnTo>
                    <a:lnTo>
                      <a:pt x="120" y="718"/>
                    </a:lnTo>
                    <a:lnTo>
                      <a:pt x="119" y="718"/>
                    </a:lnTo>
                    <a:lnTo>
                      <a:pt x="118" y="718"/>
                    </a:lnTo>
                    <a:lnTo>
                      <a:pt x="116" y="720"/>
                    </a:lnTo>
                    <a:lnTo>
                      <a:pt x="115" y="720"/>
                    </a:lnTo>
                    <a:lnTo>
                      <a:pt x="114" y="719"/>
                    </a:lnTo>
                    <a:lnTo>
                      <a:pt x="114" y="717"/>
                    </a:lnTo>
                    <a:lnTo>
                      <a:pt x="114" y="716"/>
                    </a:lnTo>
                    <a:lnTo>
                      <a:pt x="115" y="715"/>
                    </a:lnTo>
                    <a:lnTo>
                      <a:pt x="115" y="714"/>
                    </a:lnTo>
                    <a:lnTo>
                      <a:pt x="114" y="714"/>
                    </a:lnTo>
                    <a:lnTo>
                      <a:pt x="113" y="714"/>
                    </a:lnTo>
                    <a:lnTo>
                      <a:pt x="111" y="713"/>
                    </a:lnTo>
                    <a:lnTo>
                      <a:pt x="109" y="714"/>
                    </a:lnTo>
                    <a:lnTo>
                      <a:pt x="108" y="714"/>
                    </a:lnTo>
                    <a:lnTo>
                      <a:pt x="107" y="714"/>
                    </a:lnTo>
                    <a:lnTo>
                      <a:pt x="106" y="713"/>
                    </a:lnTo>
                    <a:lnTo>
                      <a:pt x="106" y="712"/>
                    </a:lnTo>
                    <a:lnTo>
                      <a:pt x="104" y="711"/>
                    </a:lnTo>
                    <a:lnTo>
                      <a:pt x="103" y="711"/>
                    </a:lnTo>
                    <a:lnTo>
                      <a:pt x="102" y="712"/>
                    </a:lnTo>
                    <a:lnTo>
                      <a:pt x="101" y="712"/>
                    </a:lnTo>
                    <a:lnTo>
                      <a:pt x="100" y="710"/>
                    </a:lnTo>
                    <a:lnTo>
                      <a:pt x="100" y="710"/>
                    </a:lnTo>
                    <a:lnTo>
                      <a:pt x="100" y="709"/>
                    </a:lnTo>
                    <a:lnTo>
                      <a:pt x="100" y="708"/>
                    </a:lnTo>
                    <a:lnTo>
                      <a:pt x="100" y="706"/>
                    </a:lnTo>
                    <a:lnTo>
                      <a:pt x="100" y="704"/>
                    </a:lnTo>
                    <a:lnTo>
                      <a:pt x="99" y="703"/>
                    </a:lnTo>
                    <a:lnTo>
                      <a:pt x="100" y="702"/>
                    </a:lnTo>
                    <a:lnTo>
                      <a:pt x="99" y="701"/>
                    </a:lnTo>
                    <a:lnTo>
                      <a:pt x="98" y="700"/>
                    </a:lnTo>
                    <a:lnTo>
                      <a:pt x="98" y="699"/>
                    </a:lnTo>
                    <a:lnTo>
                      <a:pt x="97" y="698"/>
                    </a:lnTo>
                    <a:lnTo>
                      <a:pt x="96" y="697"/>
                    </a:lnTo>
                    <a:lnTo>
                      <a:pt x="97" y="696"/>
                    </a:lnTo>
                    <a:lnTo>
                      <a:pt x="97" y="696"/>
                    </a:lnTo>
                    <a:lnTo>
                      <a:pt x="97" y="695"/>
                    </a:lnTo>
                    <a:lnTo>
                      <a:pt x="96" y="695"/>
                    </a:lnTo>
                    <a:lnTo>
                      <a:pt x="95" y="694"/>
                    </a:lnTo>
                    <a:lnTo>
                      <a:pt x="95" y="694"/>
                    </a:lnTo>
                    <a:lnTo>
                      <a:pt x="93" y="695"/>
                    </a:lnTo>
                    <a:lnTo>
                      <a:pt x="94" y="694"/>
                    </a:lnTo>
                    <a:lnTo>
                      <a:pt x="94" y="693"/>
                    </a:lnTo>
                    <a:lnTo>
                      <a:pt x="95" y="692"/>
                    </a:lnTo>
                    <a:lnTo>
                      <a:pt x="94" y="691"/>
                    </a:lnTo>
                    <a:lnTo>
                      <a:pt x="95" y="690"/>
                    </a:lnTo>
                    <a:lnTo>
                      <a:pt x="94" y="689"/>
                    </a:lnTo>
                    <a:lnTo>
                      <a:pt x="95" y="689"/>
                    </a:lnTo>
                    <a:lnTo>
                      <a:pt x="95" y="689"/>
                    </a:lnTo>
                    <a:lnTo>
                      <a:pt x="96" y="688"/>
                    </a:lnTo>
                    <a:lnTo>
                      <a:pt x="96" y="687"/>
                    </a:lnTo>
                    <a:lnTo>
                      <a:pt x="96" y="686"/>
                    </a:lnTo>
                    <a:lnTo>
                      <a:pt x="96" y="685"/>
                    </a:lnTo>
                    <a:lnTo>
                      <a:pt x="95" y="684"/>
                    </a:lnTo>
                    <a:lnTo>
                      <a:pt x="94" y="684"/>
                    </a:lnTo>
                    <a:lnTo>
                      <a:pt x="93" y="683"/>
                    </a:lnTo>
                    <a:lnTo>
                      <a:pt x="92" y="682"/>
                    </a:lnTo>
                    <a:lnTo>
                      <a:pt x="92" y="681"/>
                    </a:lnTo>
                    <a:lnTo>
                      <a:pt x="92" y="680"/>
                    </a:lnTo>
                    <a:lnTo>
                      <a:pt x="90" y="680"/>
                    </a:lnTo>
                    <a:lnTo>
                      <a:pt x="90" y="679"/>
                    </a:lnTo>
                    <a:lnTo>
                      <a:pt x="90" y="678"/>
                    </a:lnTo>
                    <a:lnTo>
                      <a:pt x="90" y="677"/>
                    </a:lnTo>
                    <a:lnTo>
                      <a:pt x="91" y="676"/>
                    </a:lnTo>
                    <a:lnTo>
                      <a:pt x="91" y="676"/>
                    </a:lnTo>
                    <a:lnTo>
                      <a:pt x="92" y="675"/>
                    </a:lnTo>
                    <a:lnTo>
                      <a:pt x="92" y="674"/>
                    </a:lnTo>
                    <a:lnTo>
                      <a:pt x="93" y="673"/>
                    </a:lnTo>
                    <a:lnTo>
                      <a:pt x="94" y="673"/>
                    </a:lnTo>
                    <a:lnTo>
                      <a:pt x="95" y="672"/>
                    </a:lnTo>
                    <a:lnTo>
                      <a:pt x="95" y="671"/>
                    </a:lnTo>
                    <a:lnTo>
                      <a:pt x="94" y="671"/>
                    </a:lnTo>
                    <a:lnTo>
                      <a:pt x="94" y="669"/>
                    </a:lnTo>
                    <a:lnTo>
                      <a:pt x="94" y="669"/>
                    </a:lnTo>
                    <a:lnTo>
                      <a:pt x="94" y="668"/>
                    </a:lnTo>
                    <a:lnTo>
                      <a:pt x="93" y="667"/>
                    </a:lnTo>
                    <a:lnTo>
                      <a:pt x="92" y="666"/>
                    </a:lnTo>
                    <a:lnTo>
                      <a:pt x="91" y="664"/>
                    </a:lnTo>
                    <a:lnTo>
                      <a:pt x="91" y="662"/>
                    </a:lnTo>
                    <a:lnTo>
                      <a:pt x="92" y="661"/>
                    </a:lnTo>
                    <a:lnTo>
                      <a:pt x="92" y="659"/>
                    </a:lnTo>
                    <a:lnTo>
                      <a:pt x="92" y="657"/>
                    </a:lnTo>
                    <a:lnTo>
                      <a:pt x="91" y="653"/>
                    </a:lnTo>
                    <a:lnTo>
                      <a:pt x="91" y="651"/>
                    </a:lnTo>
                    <a:lnTo>
                      <a:pt x="91" y="649"/>
                    </a:lnTo>
                    <a:lnTo>
                      <a:pt x="92" y="648"/>
                    </a:lnTo>
                    <a:lnTo>
                      <a:pt x="94" y="647"/>
                    </a:lnTo>
                    <a:lnTo>
                      <a:pt x="95" y="644"/>
                    </a:lnTo>
                    <a:lnTo>
                      <a:pt x="96" y="641"/>
                    </a:lnTo>
                    <a:lnTo>
                      <a:pt x="97" y="640"/>
                    </a:lnTo>
                    <a:lnTo>
                      <a:pt x="97" y="640"/>
                    </a:lnTo>
                    <a:lnTo>
                      <a:pt x="98" y="640"/>
                    </a:lnTo>
                    <a:lnTo>
                      <a:pt x="99" y="640"/>
                    </a:lnTo>
                    <a:lnTo>
                      <a:pt x="100" y="639"/>
                    </a:lnTo>
                    <a:lnTo>
                      <a:pt x="100" y="637"/>
                    </a:lnTo>
                    <a:lnTo>
                      <a:pt x="99" y="636"/>
                    </a:lnTo>
                    <a:lnTo>
                      <a:pt x="98" y="635"/>
                    </a:lnTo>
                    <a:lnTo>
                      <a:pt x="98" y="634"/>
                    </a:lnTo>
                    <a:lnTo>
                      <a:pt x="97" y="633"/>
                    </a:lnTo>
                    <a:lnTo>
                      <a:pt x="97" y="631"/>
                    </a:lnTo>
                    <a:lnTo>
                      <a:pt x="99" y="630"/>
                    </a:lnTo>
                    <a:lnTo>
                      <a:pt x="100" y="632"/>
                    </a:lnTo>
                    <a:lnTo>
                      <a:pt x="101" y="633"/>
                    </a:lnTo>
                    <a:lnTo>
                      <a:pt x="102" y="632"/>
                    </a:lnTo>
                    <a:lnTo>
                      <a:pt x="102" y="630"/>
                    </a:lnTo>
                    <a:lnTo>
                      <a:pt x="103" y="629"/>
                    </a:lnTo>
                    <a:lnTo>
                      <a:pt x="106" y="631"/>
                    </a:lnTo>
                    <a:lnTo>
                      <a:pt x="108" y="630"/>
                    </a:lnTo>
                    <a:lnTo>
                      <a:pt x="109" y="627"/>
                    </a:lnTo>
                    <a:lnTo>
                      <a:pt x="111" y="625"/>
                    </a:lnTo>
                    <a:lnTo>
                      <a:pt x="115" y="626"/>
                    </a:lnTo>
                    <a:lnTo>
                      <a:pt x="119" y="629"/>
                    </a:lnTo>
                    <a:lnTo>
                      <a:pt x="122" y="629"/>
                    </a:lnTo>
                    <a:lnTo>
                      <a:pt x="124" y="627"/>
                    </a:lnTo>
                    <a:lnTo>
                      <a:pt x="122" y="623"/>
                    </a:lnTo>
                    <a:lnTo>
                      <a:pt x="118" y="619"/>
                    </a:lnTo>
                    <a:lnTo>
                      <a:pt x="116" y="619"/>
                    </a:lnTo>
                    <a:lnTo>
                      <a:pt x="110" y="620"/>
                    </a:lnTo>
                    <a:lnTo>
                      <a:pt x="106" y="619"/>
                    </a:lnTo>
                    <a:lnTo>
                      <a:pt x="105" y="617"/>
                    </a:lnTo>
                    <a:lnTo>
                      <a:pt x="103" y="614"/>
                    </a:lnTo>
                    <a:lnTo>
                      <a:pt x="105" y="609"/>
                    </a:lnTo>
                    <a:lnTo>
                      <a:pt x="104" y="607"/>
                    </a:lnTo>
                    <a:lnTo>
                      <a:pt x="103" y="608"/>
                    </a:lnTo>
                    <a:lnTo>
                      <a:pt x="104" y="604"/>
                    </a:lnTo>
                    <a:lnTo>
                      <a:pt x="115" y="592"/>
                    </a:lnTo>
                    <a:lnTo>
                      <a:pt x="126" y="578"/>
                    </a:lnTo>
                    <a:lnTo>
                      <a:pt x="133" y="569"/>
                    </a:lnTo>
                    <a:lnTo>
                      <a:pt x="136" y="563"/>
                    </a:lnTo>
                    <a:lnTo>
                      <a:pt x="139" y="557"/>
                    </a:lnTo>
                    <a:lnTo>
                      <a:pt x="139" y="552"/>
                    </a:lnTo>
                    <a:lnTo>
                      <a:pt x="138" y="548"/>
                    </a:lnTo>
                    <a:lnTo>
                      <a:pt x="136" y="543"/>
                    </a:lnTo>
                    <a:lnTo>
                      <a:pt x="132" y="540"/>
                    </a:lnTo>
                    <a:lnTo>
                      <a:pt x="125" y="534"/>
                    </a:lnTo>
                    <a:lnTo>
                      <a:pt x="122" y="530"/>
                    </a:lnTo>
                    <a:lnTo>
                      <a:pt x="124" y="528"/>
                    </a:lnTo>
                    <a:lnTo>
                      <a:pt x="127" y="522"/>
                    </a:lnTo>
                    <a:lnTo>
                      <a:pt x="127" y="519"/>
                    </a:lnTo>
                    <a:lnTo>
                      <a:pt x="127" y="516"/>
                    </a:lnTo>
                    <a:lnTo>
                      <a:pt x="120" y="499"/>
                    </a:lnTo>
                    <a:lnTo>
                      <a:pt x="118" y="492"/>
                    </a:lnTo>
                    <a:lnTo>
                      <a:pt x="118" y="488"/>
                    </a:lnTo>
                    <a:lnTo>
                      <a:pt x="119" y="482"/>
                    </a:lnTo>
                    <a:lnTo>
                      <a:pt x="121" y="475"/>
                    </a:lnTo>
                    <a:lnTo>
                      <a:pt x="122" y="471"/>
                    </a:lnTo>
                    <a:lnTo>
                      <a:pt x="118" y="455"/>
                    </a:lnTo>
                    <a:lnTo>
                      <a:pt x="110" y="436"/>
                    </a:lnTo>
                    <a:lnTo>
                      <a:pt x="112" y="432"/>
                    </a:lnTo>
                    <a:lnTo>
                      <a:pt x="119" y="421"/>
                    </a:lnTo>
                    <a:lnTo>
                      <a:pt x="122" y="416"/>
                    </a:lnTo>
                    <a:lnTo>
                      <a:pt x="119" y="410"/>
                    </a:lnTo>
                    <a:lnTo>
                      <a:pt x="113" y="403"/>
                    </a:lnTo>
                    <a:lnTo>
                      <a:pt x="109" y="400"/>
                    </a:lnTo>
                    <a:lnTo>
                      <a:pt x="106" y="397"/>
                    </a:lnTo>
                    <a:lnTo>
                      <a:pt x="105" y="389"/>
                    </a:lnTo>
                    <a:lnTo>
                      <a:pt x="106" y="382"/>
                    </a:lnTo>
                    <a:lnTo>
                      <a:pt x="106" y="378"/>
                    </a:lnTo>
                    <a:lnTo>
                      <a:pt x="110" y="373"/>
                    </a:lnTo>
                    <a:lnTo>
                      <a:pt x="116" y="364"/>
                    </a:lnTo>
                    <a:lnTo>
                      <a:pt x="121" y="356"/>
                    </a:lnTo>
                    <a:lnTo>
                      <a:pt x="125" y="354"/>
                    </a:lnTo>
                    <a:lnTo>
                      <a:pt x="130" y="354"/>
                    </a:lnTo>
                    <a:lnTo>
                      <a:pt x="133" y="351"/>
                    </a:lnTo>
                    <a:lnTo>
                      <a:pt x="135" y="346"/>
                    </a:lnTo>
                    <a:lnTo>
                      <a:pt x="138" y="345"/>
                    </a:lnTo>
                    <a:lnTo>
                      <a:pt x="144" y="341"/>
                    </a:lnTo>
                    <a:lnTo>
                      <a:pt x="147" y="338"/>
                    </a:lnTo>
                    <a:lnTo>
                      <a:pt x="147" y="340"/>
                    </a:lnTo>
                    <a:lnTo>
                      <a:pt x="149" y="346"/>
                    </a:lnTo>
                    <a:lnTo>
                      <a:pt x="151" y="351"/>
                    </a:lnTo>
                    <a:lnTo>
                      <a:pt x="154" y="354"/>
                    </a:lnTo>
                    <a:lnTo>
                      <a:pt x="158" y="355"/>
                    </a:lnTo>
                    <a:lnTo>
                      <a:pt x="162" y="357"/>
                    </a:lnTo>
                    <a:lnTo>
                      <a:pt x="162" y="366"/>
                    </a:lnTo>
                    <a:lnTo>
                      <a:pt x="166" y="361"/>
                    </a:lnTo>
                    <a:lnTo>
                      <a:pt x="168" y="362"/>
                    </a:lnTo>
                    <a:lnTo>
                      <a:pt x="174" y="362"/>
                    </a:lnTo>
                    <a:lnTo>
                      <a:pt x="179" y="363"/>
                    </a:lnTo>
                    <a:lnTo>
                      <a:pt x="182" y="363"/>
                    </a:lnTo>
                    <a:lnTo>
                      <a:pt x="188" y="363"/>
                    </a:lnTo>
                    <a:lnTo>
                      <a:pt x="195" y="367"/>
                    </a:lnTo>
                    <a:lnTo>
                      <a:pt x="209" y="375"/>
                    </a:lnTo>
                    <a:lnTo>
                      <a:pt x="215" y="380"/>
                    </a:lnTo>
                    <a:lnTo>
                      <a:pt x="223" y="393"/>
                    </a:lnTo>
                    <a:lnTo>
                      <a:pt x="227" y="396"/>
                    </a:lnTo>
                    <a:lnTo>
                      <a:pt x="234" y="400"/>
                    </a:lnTo>
                    <a:lnTo>
                      <a:pt x="241" y="403"/>
                    </a:lnTo>
                    <a:lnTo>
                      <a:pt x="252" y="412"/>
                    </a:lnTo>
                    <a:lnTo>
                      <a:pt x="254" y="416"/>
                    </a:lnTo>
                    <a:lnTo>
                      <a:pt x="254" y="422"/>
                    </a:lnTo>
                    <a:lnTo>
                      <a:pt x="255" y="426"/>
                    </a:lnTo>
                    <a:lnTo>
                      <a:pt x="257" y="430"/>
                    </a:lnTo>
                    <a:lnTo>
                      <a:pt x="258" y="434"/>
                    </a:lnTo>
                    <a:lnTo>
                      <a:pt x="256" y="439"/>
                    </a:lnTo>
                    <a:lnTo>
                      <a:pt x="253" y="446"/>
                    </a:lnTo>
                    <a:lnTo>
                      <a:pt x="247" y="453"/>
                    </a:lnTo>
                    <a:lnTo>
                      <a:pt x="242" y="456"/>
                    </a:lnTo>
                    <a:lnTo>
                      <a:pt x="233" y="461"/>
                    </a:lnTo>
                    <a:lnTo>
                      <a:pt x="228" y="462"/>
                    </a:lnTo>
                    <a:lnTo>
                      <a:pt x="219" y="462"/>
                    </a:lnTo>
                    <a:lnTo>
                      <a:pt x="212" y="460"/>
                    </a:lnTo>
                    <a:lnTo>
                      <a:pt x="200" y="457"/>
                    </a:lnTo>
                    <a:lnTo>
                      <a:pt x="192" y="455"/>
                    </a:lnTo>
                    <a:lnTo>
                      <a:pt x="184" y="450"/>
                    </a:lnTo>
                    <a:lnTo>
                      <a:pt x="172" y="444"/>
                    </a:lnTo>
                    <a:lnTo>
                      <a:pt x="166" y="442"/>
                    </a:lnTo>
                    <a:lnTo>
                      <a:pt x="163" y="441"/>
                    </a:lnTo>
                    <a:lnTo>
                      <a:pt x="160" y="435"/>
                    </a:lnTo>
                    <a:lnTo>
                      <a:pt x="158" y="433"/>
                    </a:lnTo>
                    <a:lnTo>
                      <a:pt x="154" y="431"/>
                    </a:lnTo>
                    <a:lnTo>
                      <a:pt x="149" y="433"/>
                    </a:lnTo>
                    <a:lnTo>
                      <a:pt x="151" y="435"/>
                    </a:lnTo>
                    <a:lnTo>
                      <a:pt x="152" y="436"/>
                    </a:lnTo>
                    <a:lnTo>
                      <a:pt x="155" y="443"/>
                    </a:lnTo>
                    <a:lnTo>
                      <a:pt x="158" y="445"/>
                    </a:lnTo>
                    <a:lnTo>
                      <a:pt x="164" y="453"/>
                    </a:lnTo>
                    <a:lnTo>
                      <a:pt x="168" y="457"/>
                    </a:lnTo>
                    <a:lnTo>
                      <a:pt x="173" y="459"/>
                    </a:lnTo>
                    <a:lnTo>
                      <a:pt x="177" y="462"/>
                    </a:lnTo>
                    <a:lnTo>
                      <a:pt x="179" y="468"/>
                    </a:lnTo>
                    <a:lnTo>
                      <a:pt x="179" y="474"/>
                    </a:lnTo>
                    <a:lnTo>
                      <a:pt x="177" y="478"/>
                    </a:lnTo>
                    <a:lnTo>
                      <a:pt x="174" y="480"/>
                    </a:lnTo>
                    <a:lnTo>
                      <a:pt x="174" y="482"/>
                    </a:lnTo>
                    <a:lnTo>
                      <a:pt x="175" y="489"/>
                    </a:lnTo>
                    <a:lnTo>
                      <a:pt x="180" y="501"/>
                    </a:lnTo>
                    <a:lnTo>
                      <a:pt x="180" y="507"/>
                    </a:lnTo>
                    <a:lnTo>
                      <a:pt x="181" y="510"/>
                    </a:lnTo>
                    <a:lnTo>
                      <a:pt x="183" y="512"/>
                    </a:lnTo>
                    <a:lnTo>
                      <a:pt x="190" y="512"/>
                    </a:lnTo>
                    <a:lnTo>
                      <a:pt x="195" y="514"/>
                    </a:lnTo>
                    <a:lnTo>
                      <a:pt x="197" y="522"/>
                    </a:lnTo>
                    <a:lnTo>
                      <a:pt x="199" y="523"/>
                    </a:lnTo>
                    <a:lnTo>
                      <a:pt x="206" y="524"/>
                    </a:lnTo>
                    <a:lnTo>
                      <a:pt x="209" y="525"/>
                    </a:lnTo>
                    <a:lnTo>
                      <a:pt x="211" y="526"/>
                    </a:lnTo>
                    <a:lnTo>
                      <a:pt x="214" y="525"/>
                    </a:lnTo>
                    <a:lnTo>
                      <a:pt x="218" y="524"/>
                    </a:lnTo>
                    <a:lnTo>
                      <a:pt x="219" y="520"/>
                    </a:lnTo>
                    <a:lnTo>
                      <a:pt x="219" y="516"/>
                    </a:lnTo>
                    <a:lnTo>
                      <a:pt x="217" y="511"/>
                    </a:lnTo>
                    <a:lnTo>
                      <a:pt x="215" y="510"/>
                    </a:lnTo>
                    <a:lnTo>
                      <a:pt x="212" y="511"/>
                    </a:lnTo>
                    <a:lnTo>
                      <a:pt x="210" y="511"/>
                    </a:lnTo>
                    <a:lnTo>
                      <a:pt x="206" y="508"/>
                    </a:lnTo>
                    <a:lnTo>
                      <a:pt x="201" y="498"/>
                    </a:lnTo>
                    <a:lnTo>
                      <a:pt x="205" y="490"/>
                    </a:lnTo>
                    <a:lnTo>
                      <a:pt x="208" y="490"/>
                    </a:lnTo>
                    <a:lnTo>
                      <a:pt x="214" y="496"/>
                    </a:lnTo>
                    <a:lnTo>
                      <a:pt x="222" y="500"/>
                    </a:lnTo>
                    <a:lnTo>
                      <a:pt x="233" y="506"/>
                    </a:lnTo>
                    <a:lnTo>
                      <a:pt x="238" y="506"/>
                    </a:lnTo>
                    <a:lnTo>
                      <a:pt x="242" y="505"/>
                    </a:lnTo>
                    <a:lnTo>
                      <a:pt x="246" y="507"/>
                    </a:lnTo>
                    <a:lnTo>
                      <a:pt x="248" y="504"/>
                    </a:lnTo>
                    <a:lnTo>
                      <a:pt x="248" y="499"/>
                    </a:lnTo>
                    <a:lnTo>
                      <a:pt x="247" y="496"/>
                    </a:lnTo>
                    <a:lnTo>
                      <a:pt x="242" y="487"/>
                    </a:lnTo>
                    <a:lnTo>
                      <a:pt x="240" y="479"/>
                    </a:lnTo>
                    <a:lnTo>
                      <a:pt x="242" y="475"/>
                    </a:lnTo>
                    <a:lnTo>
                      <a:pt x="243" y="474"/>
                    </a:lnTo>
                    <a:lnTo>
                      <a:pt x="251" y="469"/>
                    </a:lnTo>
                    <a:lnTo>
                      <a:pt x="259" y="464"/>
                    </a:lnTo>
                    <a:lnTo>
                      <a:pt x="262" y="461"/>
                    </a:lnTo>
                    <a:lnTo>
                      <a:pt x="268" y="451"/>
                    </a:lnTo>
                    <a:lnTo>
                      <a:pt x="269" y="450"/>
                    </a:lnTo>
                    <a:lnTo>
                      <a:pt x="272" y="451"/>
                    </a:lnTo>
                    <a:lnTo>
                      <a:pt x="282" y="455"/>
                    </a:lnTo>
                    <a:lnTo>
                      <a:pt x="289" y="462"/>
                    </a:lnTo>
                    <a:lnTo>
                      <a:pt x="291" y="462"/>
                    </a:lnTo>
                    <a:lnTo>
                      <a:pt x="291" y="461"/>
                    </a:lnTo>
                    <a:lnTo>
                      <a:pt x="292" y="454"/>
                    </a:lnTo>
                    <a:lnTo>
                      <a:pt x="295" y="444"/>
                    </a:lnTo>
                    <a:lnTo>
                      <a:pt x="295" y="435"/>
                    </a:lnTo>
                    <a:lnTo>
                      <a:pt x="293" y="430"/>
                    </a:lnTo>
                    <a:lnTo>
                      <a:pt x="289" y="427"/>
                    </a:lnTo>
                    <a:lnTo>
                      <a:pt x="287" y="424"/>
                    </a:lnTo>
                    <a:lnTo>
                      <a:pt x="293" y="410"/>
                    </a:lnTo>
                    <a:lnTo>
                      <a:pt x="294" y="406"/>
                    </a:lnTo>
                    <a:lnTo>
                      <a:pt x="293" y="398"/>
                    </a:lnTo>
                    <a:lnTo>
                      <a:pt x="289" y="390"/>
                    </a:lnTo>
                    <a:lnTo>
                      <a:pt x="289" y="386"/>
                    </a:lnTo>
                    <a:lnTo>
                      <a:pt x="291" y="385"/>
                    </a:lnTo>
                    <a:lnTo>
                      <a:pt x="299" y="388"/>
                    </a:lnTo>
                    <a:lnTo>
                      <a:pt x="310" y="386"/>
                    </a:lnTo>
                    <a:lnTo>
                      <a:pt x="313" y="388"/>
                    </a:lnTo>
                    <a:lnTo>
                      <a:pt x="317" y="397"/>
                    </a:lnTo>
                    <a:lnTo>
                      <a:pt x="320" y="404"/>
                    </a:lnTo>
                    <a:lnTo>
                      <a:pt x="322" y="410"/>
                    </a:lnTo>
                    <a:lnTo>
                      <a:pt x="317" y="411"/>
                    </a:lnTo>
                    <a:lnTo>
                      <a:pt x="308" y="412"/>
                    </a:lnTo>
                    <a:lnTo>
                      <a:pt x="304" y="415"/>
                    </a:lnTo>
                    <a:lnTo>
                      <a:pt x="301" y="423"/>
                    </a:lnTo>
                    <a:lnTo>
                      <a:pt x="302" y="425"/>
                    </a:lnTo>
                    <a:lnTo>
                      <a:pt x="307" y="429"/>
                    </a:lnTo>
                    <a:lnTo>
                      <a:pt x="311" y="437"/>
                    </a:lnTo>
                    <a:lnTo>
                      <a:pt x="316" y="440"/>
                    </a:lnTo>
                    <a:lnTo>
                      <a:pt x="319" y="441"/>
                    </a:lnTo>
                    <a:lnTo>
                      <a:pt x="326" y="439"/>
                    </a:lnTo>
                    <a:lnTo>
                      <a:pt x="334" y="438"/>
                    </a:lnTo>
                    <a:lnTo>
                      <a:pt x="335" y="436"/>
                    </a:lnTo>
                    <a:lnTo>
                      <a:pt x="337" y="429"/>
                    </a:lnTo>
                    <a:lnTo>
                      <a:pt x="338" y="421"/>
                    </a:lnTo>
                    <a:lnTo>
                      <a:pt x="340" y="415"/>
                    </a:lnTo>
                    <a:lnTo>
                      <a:pt x="346" y="412"/>
                    </a:lnTo>
                    <a:lnTo>
                      <a:pt x="353" y="406"/>
                    </a:lnTo>
                    <a:lnTo>
                      <a:pt x="358" y="403"/>
                    </a:lnTo>
                    <a:lnTo>
                      <a:pt x="369" y="396"/>
                    </a:lnTo>
                    <a:lnTo>
                      <a:pt x="376" y="392"/>
                    </a:lnTo>
                    <a:lnTo>
                      <a:pt x="385" y="387"/>
                    </a:lnTo>
                    <a:lnTo>
                      <a:pt x="390" y="383"/>
                    </a:lnTo>
                    <a:lnTo>
                      <a:pt x="391" y="390"/>
                    </a:lnTo>
                    <a:lnTo>
                      <a:pt x="392" y="391"/>
                    </a:lnTo>
                    <a:lnTo>
                      <a:pt x="396" y="389"/>
                    </a:lnTo>
                    <a:lnTo>
                      <a:pt x="398" y="385"/>
                    </a:lnTo>
                    <a:lnTo>
                      <a:pt x="399" y="379"/>
                    </a:lnTo>
                    <a:lnTo>
                      <a:pt x="401" y="376"/>
                    </a:lnTo>
                    <a:lnTo>
                      <a:pt x="405" y="374"/>
                    </a:lnTo>
                    <a:lnTo>
                      <a:pt x="410" y="375"/>
                    </a:lnTo>
                    <a:lnTo>
                      <a:pt x="409" y="381"/>
                    </a:lnTo>
                    <a:lnTo>
                      <a:pt x="408" y="390"/>
                    </a:lnTo>
                    <a:lnTo>
                      <a:pt x="404" y="391"/>
                    </a:lnTo>
                    <a:lnTo>
                      <a:pt x="403" y="393"/>
                    </a:lnTo>
                    <a:lnTo>
                      <a:pt x="403" y="396"/>
                    </a:lnTo>
                    <a:lnTo>
                      <a:pt x="406" y="399"/>
                    </a:lnTo>
                    <a:lnTo>
                      <a:pt x="409" y="398"/>
                    </a:lnTo>
                    <a:lnTo>
                      <a:pt x="416" y="396"/>
                    </a:lnTo>
                    <a:lnTo>
                      <a:pt x="418" y="396"/>
                    </a:lnTo>
                    <a:lnTo>
                      <a:pt x="419" y="399"/>
                    </a:lnTo>
                    <a:lnTo>
                      <a:pt x="420" y="399"/>
                    </a:lnTo>
                    <a:lnTo>
                      <a:pt x="422" y="397"/>
                    </a:lnTo>
                    <a:lnTo>
                      <a:pt x="423" y="394"/>
                    </a:lnTo>
                    <a:lnTo>
                      <a:pt x="425" y="388"/>
                    </a:lnTo>
                    <a:lnTo>
                      <a:pt x="427" y="385"/>
                    </a:lnTo>
                    <a:lnTo>
                      <a:pt x="432" y="383"/>
                    </a:lnTo>
                    <a:lnTo>
                      <a:pt x="438" y="382"/>
                    </a:lnTo>
                    <a:lnTo>
                      <a:pt x="442" y="383"/>
                    </a:lnTo>
                    <a:lnTo>
                      <a:pt x="447" y="386"/>
                    </a:lnTo>
                    <a:lnTo>
                      <a:pt x="451" y="386"/>
                    </a:lnTo>
                    <a:lnTo>
                      <a:pt x="453" y="385"/>
                    </a:lnTo>
                    <a:lnTo>
                      <a:pt x="459" y="378"/>
                    </a:lnTo>
                    <a:lnTo>
                      <a:pt x="464" y="373"/>
                    </a:lnTo>
                    <a:lnTo>
                      <a:pt x="468" y="373"/>
                    </a:lnTo>
                    <a:lnTo>
                      <a:pt x="474" y="375"/>
                    </a:lnTo>
                    <a:lnTo>
                      <a:pt x="475" y="378"/>
                    </a:lnTo>
                    <a:lnTo>
                      <a:pt x="472" y="385"/>
                    </a:lnTo>
                    <a:lnTo>
                      <a:pt x="473" y="388"/>
                    </a:lnTo>
                    <a:lnTo>
                      <a:pt x="474" y="389"/>
                    </a:lnTo>
                    <a:lnTo>
                      <a:pt x="477" y="391"/>
                    </a:lnTo>
                    <a:lnTo>
                      <a:pt x="480" y="391"/>
                    </a:lnTo>
                    <a:lnTo>
                      <a:pt x="482" y="388"/>
                    </a:lnTo>
                    <a:lnTo>
                      <a:pt x="482" y="382"/>
                    </a:lnTo>
                    <a:lnTo>
                      <a:pt x="484" y="381"/>
                    </a:lnTo>
                    <a:lnTo>
                      <a:pt x="489" y="382"/>
                    </a:lnTo>
                    <a:lnTo>
                      <a:pt x="492" y="379"/>
                    </a:lnTo>
                    <a:lnTo>
                      <a:pt x="494" y="374"/>
                    </a:lnTo>
                    <a:lnTo>
                      <a:pt x="495" y="368"/>
                    </a:lnTo>
                    <a:lnTo>
                      <a:pt x="488" y="352"/>
                    </a:lnTo>
                    <a:lnTo>
                      <a:pt x="490" y="350"/>
                    </a:lnTo>
                    <a:lnTo>
                      <a:pt x="493" y="344"/>
                    </a:lnTo>
                    <a:lnTo>
                      <a:pt x="496" y="343"/>
                    </a:lnTo>
                    <a:lnTo>
                      <a:pt x="499" y="343"/>
                    </a:lnTo>
                    <a:lnTo>
                      <a:pt x="511" y="344"/>
                    </a:lnTo>
                    <a:lnTo>
                      <a:pt x="518" y="347"/>
                    </a:lnTo>
                    <a:lnTo>
                      <a:pt x="524" y="349"/>
                    </a:lnTo>
                    <a:lnTo>
                      <a:pt x="530" y="352"/>
                    </a:lnTo>
                    <a:lnTo>
                      <a:pt x="542" y="360"/>
                    </a:lnTo>
                    <a:lnTo>
                      <a:pt x="548" y="362"/>
                    </a:lnTo>
                    <a:lnTo>
                      <a:pt x="557" y="368"/>
                    </a:lnTo>
                    <a:lnTo>
                      <a:pt x="562" y="372"/>
                    </a:lnTo>
                    <a:lnTo>
                      <a:pt x="570" y="380"/>
                    </a:lnTo>
                    <a:lnTo>
                      <a:pt x="577" y="389"/>
                    </a:lnTo>
                    <a:lnTo>
                      <a:pt x="582" y="394"/>
                    </a:lnTo>
                    <a:lnTo>
                      <a:pt x="584" y="395"/>
                    </a:lnTo>
                    <a:lnTo>
                      <a:pt x="585" y="394"/>
                    </a:lnTo>
                    <a:lnTo>
                      <a:pt x="591" y="378"/>
                    </a:lnTo>
                    <a:lnTo>
                      <a:pt x="593" y="374"/>
                    </a:lnTo>
                    <a:lnTo>
                      <a:pt x="588" y="374"/>
                    </a:lnTo>
                    <a:lnTo>
                      <a:pt x="586" y="373"/>
                    </a:lnTo>
                    <a:lnTo>
                      <a:pt x="583" y="370"/>
                    </a:lnTo>
                    <a:lnTo>
                      <a:pt x="581" y="364"/>
                    </a:lnTo>
                    <a:lnTo>
                      <a:pt x="581" y="354"/>
                    </a:lnTo>
                    <a:lnTo>
                      <a:pt x="577" y="349"/>
                    </a:lnTo>
                    <a:lnTo>
                      <a:pt x="566" y="347"/>
                    </a:lnTo>
                    <a:lnTo>
                      <a:pt x="565" y="343"/>
                    </a:lnTo>
                    <a:lnTo>
                      <a:pt x="565" y="340"/>
                    </a:lnTo>
                    <a:lnTo>
                      <a:pt x="567" y="335"/>
                    </a:lnTo>
                    <a:lnTo>
                      <a:pt x="571" y="331"/>
                    </a:lnTo>
                    <a:lnTo>
                      <a:pt x="572" y="329"/>
                    </a:lnTo>
                    <a:lnTo>
                      <a:pt x="573" y="326"/>
                    </a:lnTo>
                    <a:lnTo>
                      <a:pt x="572" y="312"/>
                    </a:lnTo>
                    <a:lnTo>
                      <a:pt x="571" y="308"/>
                    </a:lnTo>
                    <a:lnTo>
                      <a:pt x="565" y="307"/>
                    </a:lnTo>
                    <a:lnTo>
                      <a:pt x="563" y="302"/>
                    </a:lnTo>
                    <a:lnTo>
                      <a:pt x="565" y="294"/>
                    </a:lnTo>
                    <a:lnTo>
                      <a:pt x="567" y="290"/>
                    </a:lnTo>
                    <a:lnTo>
                      <a:pt x="569" y="289"/>
                    </a:lnTo>
                    <a:lnTo>
                      <a:pt x="577" y="282"/>
                    </a:lnTo>
                    <a:lnTo>
                      <a:pt x="583" y="274"/>
                    </a:lnTo>
                    <a:lnTo>
                      <a:pt x="586" y="266"/>
                    </a:lnTo>
                    <a:lnTo>
                      <a:pt x="589" y="256"/>
                    </a:lnTo>
                    <a:lnTo>
                      <a:pt x="592" y="234"/>
                    </a:lnTo>
                    <a:lnTo>
                      <a:pt x="595" y="226"/>
                    </a:lnTo>
                    <a:lnTo>
                      <a:pt x="598" y="227"/>
                    </a:lnTo>
                    <a:lnTo>
                      <a:pt x="606" y="230"/>
                    </a:lnTo>
                    <a:lnTo>
                      <a:pt x="615" y="228"/>
                    </a:lnTo>
                    <a:lnTo>
                      <a:pt x="624" y="226"/>
                    </a:lnTo>
                    <a:lnTo>
                      <a:pt x="627" y="228"/>
                    </a:lnTo>
                    <a:lnTo>
                      <a:pt x="633" y="227"/>
                    </a:lnTo>
                    <a:lnTo>
                      <a:pt x="636" y="229"/>
                    </a:lnTo>
                    <a:lnTo>
                      <a:pt x="638" y="234"/>
                    </a:lnTo>
                    <a:lnTo>
                      <a:pt x="638" y="240"/>
                    </a:lnTo>
                    <a:lnTo>
                      <a:pt x="636" y="255"/>
                    </a:lnTo>
                    <a:lnTo>
                      <a:pt x="634" y="261"/>
                    </a:lnTo>
                    <a:lnTo>
                      <a:pt x="626" y="276"/>
                    </a:lnTo>
                    <a:lnTo>
                      <a:pt x="625" y="281"/>
                    </a:lnTo>
                    <a:lnTo>
                      <a:pt x="629" y="287"/>
                    </a:lnTo>
                    <a:lnTo>
                      <a:pt x="634" y="298"/>
                    </a:lnTo>
                    <a:lnTo>
                      <a:pt x="636" y="304"/>
                    </a:lnTo>
                    <a:lnTo>
                      <a:pt x="637" y="317"/>
                    </a:lnTo>
                    <a:lnTo>
                      <a:pt x="636" y="321"/>
                    </a:lnTo>
                    <a:lnTo>
                      <a:pt x="633" y="327"/>
                    </a:lnTo>
                    <a:lnTo>
                      <a:pt x="634" y="346"/>
                    </a:lnTo>
                    <a:lnTo>
                      <a:pt x="634" y="366"/>
                    </a:lnTo>
                    <a:lnTo>
                      <a:pt x="635" y="374"/>
                    </a:lnTo>
                    <a:lnTo>
                      <a:pt x="638" y="380"/>
                    </a:lnTo>
                    <a:lnTo>
                      <a:pt x="643" y="384"/>
                    </a:lnTo>
                    <a:lnTo>
                      <a:pt x="644" y="386"/>
                    </a:lnTo>
                    <a:lnTo>
                      <a:pt x="644" y="388"/>
                    </a:lnTo>
                    <a:lnTo>
                      <a:pt x="642" y="395"/>
                    </a:lnTo>
                    <a:lnTo>
                      <a:pt x="640" y="407"/>
                    </a:lnTo>
                    <a:lnTo>
                      <a:pt x="638" y="412"/>
                    </a:lnTo>
                    <a:lnTo>
                      <a:pt x="633" y="419"/>
                    </a:lnTo>
                    <a:lnTo>
                      <a:pt x="627" y="428"/>
                    </a:lnTo>
                    <a:lnTo>
                      <a:pt x="623" y="430"/>
                    </a:lnTo>
                    <a:lnTo>
                      <a:pt x="620" y="434"/>
                    </a:lnTo>
                    <a:lnTo>
                      <a:pt x="622" y="441"/>
                    </a:lnTo>
                    <a:lnTo>
                      <a:pt x="620" y="443"/>
                    </a:lnTo>
                    <a:lnTo>
                      <a:pt x="614" y="446"/>
                    </a:lnTo>
                    <a:lnTo>
                      <a:pt x="605" y="441"/>
                    </a:lnTo>
                    <a:lnTo>
                      <a:pt x="601" y="440"/>
                    </a:lnTo>
                    <a:lnTo>
                      <a:pt x="596" y="440"/>
                    </a:lnTo>
                    <a:lnTo>
                      <a:pt x="592" y="442"/>
                    </a:lnTo>
                    <a:lnTo>
                      <a:pt x="593" y="446"/>
                    </a:lnTo>
                    <a:lnTo>
                      <a:pt x="597" y="450"/>
                    </a:lnTo>
                    <a:lnTo>
                      <a:pt x="601" y="453"/>
                    </a:lnTo>
                    <a:lnTo>
                      <a:pt x="609" y="455"/>
                    </a:lnTo>
                    <a:lnTo>
                      <a:pt x="615" y="456"/>
                    </a:lnTo>
                    <a:lnTo>
                      <a:pt x="619" y="456"/>
                    </a:lnTo>
                    <a:lnTo>
                      <a:pt x="625" y="458"/>
                    </a:lnTo>
                    <a:lnTo>
                      <a:pt x="630" y="457"/>
                    </a:lnTo>
                    <a:lnTo>
                      <a:pt x="633" y="452"/>
                    </a:lnTo>
                    <a:lnTo>
                      <a:pt x="634" y="448"/>
                    </a:lnTo>
                    <a:lnTo>
                      <a:pt x="642" y="443"/>
                    </a:lnTo>
                    <a:lnTo>
                      <a:pt x="648" y="437"/>
                    </a:lnTo>
                    <a:lnTo>
                      <a:pt x="649" y="433"/>
                    </a:lnTo>
                    <a:lnTo>
                      <a:pt x="652" y="424"/>
                    </a:lnTo>
                    <a:lnTo>
                      <a:pt x="656" y="420"/>
                    </a:lnTo>
                    <a:lnTo>
                      <a:pt x="661" y="411"/>
                    </a:lnTo>
                    <a:lnTo>
                      <a:pt x="661" y="406"/>
                    </a:lnTo>
                    <a:lnTo>
                      <a:pt x="660" y="398"/>
                    </a:lnTo>
                    <a:lnTo>
                      <a:pt x="657" y="390"/>
                    </a:lnTo>
                    <a:lnTo>
                      <a:pt x="658" y="381"/>
                    </a:lnTo>
                    <a:lnTo>
                      <a:pt x="659" y="380"/>
                    </a:lnTo>
                    <a:lnTo>
                      <a:pt x="663" y="378"/>
                    </a:lnTo>
                    <a:lnTo>
                      <a:pt x="670" y="375"/>
                    </a:lnTo>
                    <a:lnTo>
                      <a:pt x="680" y="375"/>
                    </a:lnTo>
                    <a:lnTo>
                      <a:pt x="684" y="379"/>
                    </a:lnTo>
                    <a:lnTo>
                      <a:pt x="688" y="386"/>
                    </a:lnTo>
                    <a:lnTo>
                      <a:pt x="689" y="397"/>
                    </a:lnTo>
                    <a:lnTo>
                      <a:pt x="687" y="412"/>
                    </a:lnTo>
                    <a:lnTo>
                      <a:pt x="689" y="416"/>
                    </a:lnTo>
                    <a:lnTo>
                      <a:pt x="694" y="419"/>
                    </a:lnTo>
                    <a:lnTo>
                      <a:pt x="701" y="420"/>
                    </a:lnTo>
                    <a:lnTo>
                      <a:pt x="706" y="417"/>
                    </a:lnTo>
                    <a:lnTo>
                      <a:pt x="706" y="413"/>
                    </a:lnTo>
                    <a:lnTo>
                      <a:pt x="703" y="411"/>
                    </a:lnTo>
                    <a:lnTo>
                      <a:pt x="699" y="408"/>
                    </a:lnTo>
                    <a:lnTo>
                      <a:pt x="696" y="409"/>
                    </a:lnTo>
                    <a:lnTo>
                      <a:pt x="694" y="407"/>
                    </a:lnTo>
                    <a:lnTo>
                      <a:pt x="694" y="402"/>
                    </a:lnTo>
                    <a:lnTo>
                      <a:pt x="700" y="396"/>
                    </a:lnTo>
                    <a:lnTo>
                      <a:pt x="700" y="392"/>
                    </a:lnTo>
                    <a:lnTo>
                      <a:pt x="699" y="390"/>
                    </a:lnTo>
                    <a:lnTo>
                      <a:pt x="698" y="385"/>
                    </a:lnTo>
                    <a:lnTo>
                      <a:pt x="695" y="374"/>
                    </a:lnTo>
                    <a:lnTo>
                      <a:pt x="693" y="370"/>
                    </a:lnTo>
                    <a:lnTo>
                      <a:pt x="688" y="369"/>
                    </a:lnTo>
                    <a:lnTo>
                      <a:pt x="682" y="365"/>
                    </a:lnTo>
                    <a:lnTo>
                      <a:pt x="678" y="364"/>
                    </a:lnTo>
                    <a:lnTo>
                      <a:pt x="671" y="361"/>
                    </a:lnTo>
                    <a:lnTo>
                      <a:pt x="666" y="364"/>
                    </a:lnTo>
                    <a:lnTo>
                      <a:pt x="663" y="365"/>
                    </a:lnTo>
                    <a:lnTo>
                      <a:pt x="656" y="363"/>
                    </a:lnTo>
                    <a:lnTo>
                      <a:pt x="651" y="363"/>
                    </a:lnTo>
                    <a:lnTo>
                      <a:pt x="651" y="359"/>
                    </a:lnTo>
                    <a:lnTo>
                      <a:pt x="648" y="342"/>
                    </a:lnTo>
                    <a:lnTo>
                      <a:pt x="649" y="332"/>
                    </a:lnTo>
                    <a:lnTo>
                      <a:pt x="653" y="321"/>
                    </a:lnTo>
                    <a:lnTo>
                      <a:pt x="655" y="313"/>
                    </a:lnTo>
                    <a:lnTo>
                      <a:pt x="654" y="309"/>
                    </a:lnTo>
                    <a:lnTo>
                      <a:pt x="648" y="292"/>
                    </a:lnTo>
                    <a:lnTo>
                      <a:pt x="643" y="284"/>
                    </a:lnTo>
                    <a:lnTo>
                      <a:pt x="642" y="280"/>
                    </a:lnTo>
                    <a:lnTo>
                      <a:pt x="647" y="271"/>
                    </a:lnTo>
                    <a:lnTo>
                      <a:pt x="653" y="269"/>
                    </a:lnTo>
                    <a:lnTo>
                      <a:pt x="659" y="265"/>
                    </a:lnTo>
                    <a:lnTo>
                      <a:pt x="663" y="258"/>
                    </a:lnTo>
                    <a:lnTo>
                      <a:pt x="664" y="254"/>
                    </a:lnTo>
                    <a:lnTo>
                      <a:pt x="664" y="243"/>
                    </a:lnTo>
                    <a:lnTo>
                      <a:pt x="664" y="231"/>
                    </a:lnTo>
                    <a:lnTo>
                      <a:pt x="665" y="232"/>
                    </a:lnTo>
                    <a:lnTo>
                      <a:pt x="668" y="233"/>
                    </a:lnTo>
                    <a:lnTo>
                      <a:pt x="671" y="235"/>
                    </a:lnTo>
                    <a:lnTo>
                      <a:pt x="672" y="243"/>
                    </a:lnTo>
                    <a:lnTo>
                      <a:pt x="671" y="253"/>
                    </a:lnTo>
                    <a:lnTo>
                      <a:pt x="667" y="264"/>
                    </a:lnTo>
                    <a:lnTo>
                      <a:pt x="666" y="273"/>
                    </a:lnTo>
                    <a:lnTo>
                      <a:pt x="667" y="281"/>
                    </a:lnTo>
                    <a:lnTo>
                      <a:pt x="669" y="286"/>
                    </a:lnTo>
                    <a:lnTo>
                      <a:pt x="672" y="290"/>
                    </a:lnTo>
                    <a:lnTo>
                      <a:pt x="679" y="293"/>
                    </a:lnTo>
                    <a:lnTo>
                      <a:pt x="688" y="295"/>
                    </a:lnTo>
                    <a:lnTo>
                      <a:pt x="697" y="296"/>
                    </a:lnTo>
                    <a:lnTo>
                      <a:pt x="701" y="303"/>
                    </a:lnTo>
                    <a:lnTo>
                      <a:pt x="703" y="303"/>
                    </a:lnTo>
                    <a:lnTo>
                      <a:pt x="707" y="303"/>
                    </a:lnTo>
                    <a:lnTo>
                      <a:pt x="704" y="288"/>
                    </a:lnTo>
                    <a:lnTo>
                      <a:pt x="701" y="284"/>
                    </a:lnTo>
                    <a:lnTo>
                      <a:pt x="691" y="282"/>
                    </a:lnTo>
                    <a:lnTo>
                      <a:pt x="686" y="281"/>
                    </a:lnTo>
                    <a:lnTo>
                      <a:pt x="683" y="278"/>
                    </a:lnTo>
                    <a:lnTo>
                      <a:pt x="680" y="270"/>
                    </a:lnTo>
                    <a:lnTo>
                      <a:pt x="681" y="265"/>
                    </a:lnTo>
                    <a:lnTo>
                      <a:pt x="689" y="264"/>
                    </a:lnTo>
                    <a:lnTo>
                      <a:pt x="691" y="267"/>
                    </a:lnTo>
                    <a:lnTo>
                      <a:pt x="697" y="268"/>
                    </a:lnTo>
                    <a:lnTo>
                      <a:pt x="701" y="265"/>
                    </a:lnTo>
                    <a:lnTo>
                      <a:pt x="701" y="253"/>
                    </a:lnTo>
                    <a:lnTo>
                      <a:pt x="703" y="251"/>
                    </a:lnTo>
                    <a:lnTo>
                      <a:pt x="708" y="249"/>
                    </a:lnTo>
                    <a:lnTo>
                      <a:pt x="715" y="249"/>
                    </a:lnTo>
                    <a:lnTo>
                      <a:pt x="720" y="253"/>
                    </a:lnTo>
                    <a:lnTo>
                      <a:pt x="728" y="259"/>
                    </a:lnTo>
                    <a:lnTo>
                      <a:pt x="734" y="269"/>
                    </a:lnTo>
                    <a:lnTo>
                      <a:pt x="741" y="275"/>
                    </a:lnTo>
                    <a:lnTo>
                      <a:pt x="744" y="276"/>
                    </a:lnTo>
                    <a:lnTo>
                      <a:pt x="754" y="276"/>
                    </a:lnTo>
                    <a:lnTo>
                      <a:pt x="758" y="273"/>
                    </a:lnTo>
                    <a:lnTo>
                      <a:pt x="758" y="279"/>
                    </a:lnTo>
                    <a:lnTo>
                      <a:pt x="754" y="286"/>
                    </a:lnTo>
                    <a:lnTo>
                      <a:pt x="750" y="290"/>
                    </a:lnTo>
                    <a:lnTo>
                      <a:pt x="749" y="303"/>
                    </a:lnTo>
                    <a:lnTo>
                      <a:pt x="748" y="319"/>
                    </a:lnTo>
                    <a:lnTo>
                      <a:pt x="750" y="321"/>
                    </a:lnTo>
                    <a:lnTo>
                      <a:pt x="754" y="308"/>
                    </a:lnTo>
                    <a:lnTo>
                      <a:pt x="756" y="303"/>
                    </a:lnTo>
                    <a:lnTo>
                      <a:pt x="758" y="304"/>
                    </a:lnTo>
                    <a:lnTo>
                      <a:pt x="761" y="313"/>
                    </a:lnTo>
                    <a:lnTo>
                      <a:pt x="760" y="325"/>
                    </a:lnTo>
                    <a:lnTo>
                      <a:pt x="764" y="322"/>
                    </a:lnTo>
                    <a:lnTo>
                      <a:pt x="768" y="317"/>
                    </a:lnTo>
                    <a:lnTo>
                      <a:pt x="768" y="312"/>
                    </a:lnTo>
                    <a:lnTo>
                      <a:pt x="767" y="310"/>
                    </a:lnTo>
                    <a:lnTo>
                      <a:pt x="766" y="304"/>
                    </a:lnTo>
                    <a:lnTo>
                      <a:pt x="762" y="291"/>
                    </a:lnTo>
                    <a:lnTo>
                      <a:pt x="763" y="287"/>
                    </a:lnTo>
                    <a:lnTo>
                      <a:pt x="767" y="274"/>
                    </a:lnTo>
                    <a:lnTo>
                      <a:pt x="762" y="266"/>
                    </a:lnTo>
                    <a:lnTo>
                      <a:pt x="758" y="262"/>
                    </a:lnTo>
                    <a:lnTo>
                      <a:pt x="753" y="258"/>
                    </a:lnTo>
                    <a:lnTo>
                      <a:pt x="752" y="251"/>
                    </a:lnTo>
                    <a:lnTo>
                      <a:pt x="748" y="250"/>
                    </a:lnTo>
                    <a:lnTo>
                      <a:pt x="743" y="246"/>
                    </a:lnTo>
                    <a:lnTo>
                      <a:pt x="736" y="242"/>
                    </a:lnTo>
                    <a:lnTo>
                      <a:pt x="734" y="236"/>
                    </a:lnTo>
                    <a:lnTo>
                      <a:pt x="735" y="226"/>
                    </a:lnTo>
                    <a:lnTo>
                      <a:pt x="734" y="219"/>
                    </a:lnTo>
                    <a:lnTo>
                      <a:pt x="730" y="207"/>
                    </a:lnTo>
                    <a:lnTo>
                      <a:pt x="730" y="202"/>
                    </a:lnTo>
                    <a:lnTo>
                      <a:pt x="731" y="199"/>
                    </a:lnTo>
                    <a:lnTo>
                      <a:pt x="734" y="196"/>
                    </a:lnTo>
                    <a:lnTo>
                      <a:pt x="746" y="194"/>
                    </a:lnTo>
                    <a:lnTo>
                      <a:pt x="760" y="194"/>
                    </a:lnTo>
                    <a:lnTo>
                      <a:pt x="772" y="191"/>
                    </a:lnTo>
                    <a:lnTo>
                      <a:pt x="779" y="188"/>
                    </a:lnTo>
                    <a:lnTo>
                      <a:pt x="782" y="194"/>
                    </a:lnTo>
                    <a:lnTo>
                      <a:pt x="784" y="195"/>
                    </a:lnTo>
                    <a:lnTo>
                      <a:pt x="789" y="190"/>
                    </a:lnTo>
                    <a:lnTo>
                      <a:pt x="794" y="185"/>
                    </a:lnTo>
                    <a:lnTo>
                      <a:pt x="802" y="183"/>
                    </a:lnTo>
                    <a:lnTo>
                      <a:pt x="805" y="186"/>
                    </a:lnTo>
                    <a:lnTo>
                      <a:pt x="800" y="193"/>
                    </a:lnTo>
                    <a:lnTo>
                      <a:pt x="798" y="201"/>
                    </a:lnTo>
                    <a:lnTo>
                      <a:pt x="807" y="196"/>
                    </a:lnTo>
                    <a:lnTo>
                      <a:pt x="810" y="194"/>
                    </a:lnTo>
                    <a:lnTo>
                      <a:pt x="815" y="187"/>
                    </a:lnTo>
                    <a:lnTo>
                      <a:pt x="816" y="181"/>
                    </a:lnTo>
                    <a:lnTo>
                      <a:pt x="814" y="173"/>
                    </a:lnTo>
                    <a:lnTo>
                      <a:pt x="813" y="169"/>
                    </a:lnTo>
                    <a:lnTo>
                      <a:pt x="808" y="164"/>
                    </a:lnTo>
                    <a:lnTo>
                      <a:pt x="806" y="158"/>
                    </a:lnTo>
                    <a:lnTo>
                      <a:pt x="806" y="153"/>
                    </a:lnTo>
                    <a:lnTo>
                      <a:pt x="808" y="142"/>
                    </a:lnTo>
                    <a:lnTo>
                      <a:pt x="814" y="134"/>
                    </a:lnTo>
                    <a:lnTo>
                      <a:pt x="819" y="129"/>
                    </a:lnTo>
                    <a:lnTo>
                      <a:pt x="836" y="110"/>
                    </a:lnTo>
                    <a:lnTo>
                      <a:pt x="840" y="108"/>
                    </a:lnTo>
                    <a:lnTo>
                      <a:pt x="842" y="107"/>
                    </a:lnTo>
                    <a:lnTo>
                      <a:pt x="845" y="105"/>
                    </a:lnTo>
                    <a:lnTo>
                      <a:pt x="855" y="103"/>
                    </a:lnTo>
                    <a:lnTo>
                      <a:pt x="864" y="101"/>
                    </a:lnTo>
                    <a:lnTo>
                      <a:pt x="876" y="95"/>
                    </a:lnTo>
                    <a:lnTo>
                      <a:pt x="887" y="90"/>
                    </a:lnTo>
                    <a:lnTo>
                      <a:pt x="896" y="80"/>
                    </a:lnTo>
                    <a:lnTo>
                      <a:pt x="901" y="75"/>
                    </a:lnTo>
                    <a:lnTo>
                      <a:pt x="910" y="76"/>
                    </a:lnTo>
                    <a:lnTo>
                      <a:pt x="916" y="75"/>
                    </a:lnTo>
                    <a:lnTo>
                      <a:pt x="918" y="79"/>
                    </a:lnTo>
                    <a:lnTo>
                      <a:pt x="916" y="89"/>
                    </a:lnTo>
                    <a:lnTo>
                      <a:pt x="924" y="91"/>
                    </a:lnTo>
                    <a:lnTo>
                      <a:pt x="930" y="90"/>
                    </a:lnTo>
                    <a:lnTo>
                      <a:pt x="937" y="86"/>
                    </a:lnTo>
                    <a:lnTo>
                      <a:pt x="944" y="81"/>
                    </a:lnTo>
                    <a:lnTo>
                      <a:pt x="949" y="80"/>
                    </a:lnTo>
                    <a:lnTo>
                      <a:pt x="954" y="84"/>
                    </a:lnTo>
                    <a:lnTo>
                      <a:pt x="958" y="85"/>
                    </a:lnTo>
                    <a:lnTo>
                      <a:pt x="962" y="81"/>
                    </a:lnTo>
                    <a:lnTo>
                      <a:pt x="962" y="73"/>
                    </a:lnTo>
                    <a:lnTo>
                      <a:pt x="962" y="70"/>
                    </a:lnTo>
                    <a:lnTo>
                      <a:pt x="964" y="62"/>
                    </a:lnTo>
                    <a:lnTo>
                      <a:pt x="969" y="60"/>
                    </a:lnTo>
                    <a:lnTo>
                      <a:pt x="974" y="61"/>
                    </a:lnTo>
                    <a:lnTo>
                      <a:pt x="981" y="52"/>
                    </a:lnTo>
                    <a:lnTo>
                      <a:pt x="978" y="40"/>
                    </a:lnTo>
                    <a:lnTo>
                      <a:pt x="979" y="32"/>
                    </a:lnTo>
                    <a:lnTo>
                      <a:pt x="985" y="21"/>
                    </a:lnTo>
                    <a:lnTo>
                      <a:pt x="993" y="12"/>
                    </a:lnTo>
                    <a:lnTo>
                      <a:pt x="1005" y="2"/>
                    </a:lnTo>
                    <a:lnTo>
                      <a:pt x="1012" y="0"/>
                    </a:lnTo>
                    <a:lnTo>
                      <a:pt x="1018" y="1"/>
                    </a:lnTo>
                    <a:lnTo>
                      <a:pt x="1025" y="1"/>
                    </a:lnTo>
                    <a:lnTo>
                      <a:pt x="1030" y="8"/>
                    </a:lnTo>
                    <a:lnTo>
                      <a:pt x="1030" y="14"/>
                    </a:lnTo>
                    <a:lnTo>
                      <a:pt x="1022" y="24"/>
                    </a:lnTo>
                    <a:lnTo>
                      <a:pt x="1019" y="32"/>
                    </a:lnTo>
                    <a:lnTo>
                      <a:pt x="1021" y="36"/>
                    </a:lnTo>
                    <a:lnTo>
                      <a:pt x="1031" y="33"/>
                    </a:lnTo>
                    <a:lnTo>
                      <a:pt x="1040" y="37"/>
                    </a:lnTo>
                    <a:lnTo>
                      <a:pt x="1051" y="35"/>
                    </a:lnTo>
                    <a:lnTo>
                      <a:pt x="1052" y="38"/>
                    </a:lnTo>
                    <a:lnTo>
                      <a:pt x="1050" y="44"/>
                    </a:lnTo>
                    <a:lnTo>
                      <a:pt x="1043" y="55"/>
                    </a:lnTo>
                    <a:lnTo>
                      <a:pt x="1041" y="62"/>
                    </a:lnTo>
                    <a:lnTo>
                      <a:pt x="1052" y="62"/>
                    </a:lnTo>
                    <a:lnTo>
                      <a:pt x="1057" y="61"/>
                    </a:lnTo>
                    <a:lnTo>
                      <a:pt x="1058" y="64"/>
                    </a:lnTo>
                    <a:lnTo>
                      <a:pt x="1064" y="51"/>
                    </a:lnTo>
                    <a:lnTo>
                      <a:pt x="1071" y="51"/>
                    </a:lnTo>
                    <a:lnTo>
                      <a:pt x="1081" y="49"/>
                    </a:lnTo>
                    <a:lnTo>
                      <a:pt x="1084" y="52"/>
                    </a:lnTo>
                    <a:lnTo>
                      <a:pt x="1092" y="51"/>
                    </a:lnTo>
                    <a:lnTo>
                      <a:pt x="1102" y="55"/>
                    </a:lnTo>
                    <a:lnTo>
                      <a:pt x="1109" y="61"/>
                    </a:lnTo>
                    <a:lnTo>
                      <a:pt x="1116" y="71"/>
                    </a:lnTo>
                    <a:lnTo>
                      <a:pt x="1119" y="81"/>
                    </a:lnTo>
                    <a:lnTo>
                      <a:pt x="1123" y="81"/>
                    </a:lnTo>
                    <a:lnTo>
                      <a:pt x="1127" y="79"/>
                    </a:lnTo>
                    <a:lnTo>
                      <a:pt x="1130" y="90"/>
                    </a:lnTo>
                    <a:lnTo>
                      <a:pt x="1122" y="109"/>
                    </a:lnTo>
                    <a:lnTo>
                      <a:pt x="1124" y="111"/>
                    </a:lnTo>
                    <a:lnTo>
                      <a:pt x="1128" y="119"/>
                    </a:lnTo>
                    <a:lnTo>
                      <a:pt x="1116" y="137"/>
                    </a:lnTo>
                    <a:lnTo>
                      <a:pt x="1110" y="142"/>
                    </a:lnTo>
                    <a:lnTo>
                      <a:pt x="1104" y="145"/>
                    </a:lnTo>
                    <a:lnTo>
                      <a:pt x="1086" y="166"/>
                    </a:lnTo>
                    <a:lnTo>
                      <a:pt x="1069" y="185"/>
                    </a:lnTo>
                    <a:lnTo>
                      <a:pt x="1065" y="190"/>
                    </a:lnTo>
                    <a:lnTo>
                      <a:pt x="1052" y="198"/>
                    </a:lnTo>
                    <a:lnTo>
                      <a:pt x="1039" y="209"/>
                    </a:lnTo>
                    <a:lnTo>
                      <a:pt x="1028" y="230"/>
                    </a:lnTo>
                    <a:lnTo>
                      <a:pt x="1032" y="230"/>
                    </a:lnTo>
                    <a:lnTo>
                      <a:pt x="1038" y="225"/>
                    </a:lnTo>
                    <a:lnTo>
                      <a:pt x="1043" y="217"/>
                    </a:lnTo>
                    <a:lnTo>
                      <a:pt x="1052" y="214"/>
                    </a:lnTo>
                    <a:lnTo>
                      <a:pt x="1058" y="214"/>
                    </a:lnTo>
                    <a:lnTo>
                      <a:pt x="1070" y="209"/>
                    </a:lnTo>
                    <a:lnTo>
                      <a:pt x="1080" y="203"/>
                    </a:lnTo>
                    <a:lnTo>
                      <a:pt x="1085" y="201"/>
                    </a:lnTo>
                    <a:lnTo>
                      <a:pt x="1090" y="196"/>
                    </a:lnTo>
                    <a:lnTo>
                      <a:pt x="1090" y="188"/>
                    </a:lnTo>
                    <a:lnTo>
                      <a:pt x="1087" y="186"/>
                    </a:lnTo>
                    <a:lnTo>
                      <a:pt x="1087" y="184"/>
                    </a:lnTo>
                    <a:lnTo>
                      <a:pt x="1088" y="180"/>
                    </a:lnTo>
                    <a:lnTo>
                      <a:pt x="1092" y="175"/>
                    </a:lnTo>
                    <a:lnTo>
                      <a:pt x="1096" y="179"/>
                    </a:lnTo>
                    <a:lnTo>
                      <a:pt x="1099" y="187"/>
                    </a:lnTo>
                    <a:lnTo>
                      <a:pt x="1103" y="188"/>
                    </a:lnTo>
                    <a:lnTo>
                      <a:pt x="1106" y="192"/>
                    </a:lnTo>
                    <a:lnTo>
                      <a:pt x="1110" y="193"/>
                    </a:lnTo>
                    <a:lnTo>
                      <a:pt x="1115" y="192"/>
                    </a:lnTo>
                    <a:lnTo>
                      <a:pt x="1121" y="187"/>
                    </a:lnTo>
                    <a:lnTo>
                      <a:pt x="1124" y="188"/>
                    </a:lnTo>
                    <a:lnTo>
                      <a:pt x="1125" y="194"/>
                    </a:lnTo>
                    <a:lnTo>
                      <a:pt x="1125" y="204"/>
                    </a:lnTo>
                    <a:lnTo>
                      <a:pt x="1128" y="211"/>
                    </a:lnTo>
                    <a:lnTo>
                      <a:pt x="1135" y="196"/>
                    </a:lnTo>
                    <a:lnTo>
                      <a:pt x="1144" y="196"/>
                    </a:lnTo>
                    <a:lnTo>
                      <a:pt x="1152" y="193"/>
                    </a:lnTo>
                    <a:lnTo>
                      <a:pt x="1165" y="194"/>
                    </a:lnTo>
                    <a:lnTo>
                      <a:pt x="1175" y="197"/>
                    </a:lnTo>
                    <a:lnTo>
                      <a:pt x="1180" y="197"/>
                    </a:lnTo>
                    <a:lnTo>
                      <a:pt x="1187" y="198"/>
                    </a:lnTo>
                    <a:lnTo>
                      <a:pt x="1185" y="212"/>
                    </a:lnTo>
                    <a:lnTo>
                      <a:pt x="1187" y="218"/>
                    </a:lnTo>
                    <a:lnTo>
                      <a:pt x="1198" y="221"/>
                    </a:lnTo>
                    <a:lnTo>
                      <a:pt x="1203" y="223"/>
                    </a:lnTo>
                    <a:lnTo>
                      <a:pt x="1207" y="224"/>
                    </a:lnTo>
                    <a:lnTo>
                      <a:pt x="1212" y="226"/>
                    </a:lnTo>
                    <a:lnTo>
                      <a:pt x="1226" y="223"/>
                    </a:lnTo>
                    <a:lnTo>
                      <a:pt x="1232" y="223"/>
                    </a:lnTo>
                    <a:lnTo>
                      <a:pt x="1240" y="229"/>
                    </a:lnTo>
                    <a:lnTo>
                      <a:pt x="1247" y="212"/>
                    </a:lnTo>
                    <a:lnTo>
                      <a:pt x="1246" y="206"/>
                    </a:lnTo>
                    <a:lnTo>
                      <a:pt x="1246" y="201"/>
                    </a:lnTo>
                    <a:lnTo>
                      <a:pt x="1246" y="199"/>
                    </a:lnTo>
                    <a:lnTo>
                      <a:pt x="1256" y="190"/>
                    </a:lnTo>
                    <a:lnTo>
                      <a:pt x="1259" y="190"/>
                    </a:lnTo>
                    <a:lnTo>
                      <a:pt x="1263" y="192"/>
                    </a:lnTo>
                    <a:lnTo>
                      <a:pt x="1269" y="198"/>
                    </a:lnTo>
                    <a:lnTo>
                      <a:pt x="1274" y="203"/>
                    </a:lnTo>
                    <a:lnTo>
                      <a:pt x="1283" y="204"/>
                    </a:lnTo>
                    <a:lnTo>
                      <a:pt x="1291" y="202"/>
                    </a:lnTo>
                    <a:lnTo>
                      <a:pt x="1298" y="203"/>
                    </a:lnTo>
                    <a:lnTo>
                      <a:pt x="1305" y="211"/>
                    </a:lnTo>
                    <a:lnTo>
                      <a:pt x="1308" y="214"/>
                    </a:lnTo>
                    <a:lnTo>
                      <a:pt x="1308" y="222"/>
                    </a:lnTo>
                    <a:lnTo>
                      <a:pt x="1305" y="223"/>
                    </a:lnTo>
                    <a:lnTo>
                      <a:pt x="1304" y="224"/>
                    </a:lnTo>
                    <a:lnTo>
                      <a:pt x="1293" y="231"/>
                    </a:lnTo>
                    <a:lnTo>
                      <a:pt x="1280" y="244"/>
                    </a:lnTo>
                    <a:lnTo>
                      <a:pt x="1279" y="248"/>
                    </a:lnTo>
                    <a:lnTo>
                      <a:pt x="1280" y="250"/>
                    </a:lnTo>
                    <a:lnTo>
                      <a:pt x="1286" y="251"/>
                    </a:lnTo>
                    <a:lnTo>
                      <a:pt x="1291" y="251"/>
                    </a:lnTo>
                    <a:lnTo>
                      <a:pt x="1295" y="254"/>
                    </a:lnTo>
                    <a:lnTo>
                      <a:pt x="1298" y="259"/>
                    </a:lnTo>
                    <a:lnTo>
                      <a:pt x="1304" y="266"/>
                    </a:lnTo>
                    <a:lnTo>
                      <a:pt x="1307" y="269"/>
                    </a:lnTo>
                    <a:lnTo>
                      <a:pt x="1311" y="277"/>
                    </a:lnTo>
                    <a:lnTo>
                      <a:pt x="1318" y="291"/>
                    </a:lnTo>
                    <a:lnTo>
                      <a:pt x="1327" y="304"/>
                    </a:lnTo>
                    <a:lnTo>
                      <a:pt x="1335" y="309"/>
                    </a:lnTo>
                    <a:lnTo>
                      <a:pt x="1338" y="309"/>
                    </a:lnTo>
                    <a:lnTo>
                      <a:pt x="1342" y="302"/>
                    </a:lnTo>
                    <a:lnTo>
                      <a:pt x="1347" y="291"/>
                    </a:lnTo>
                    <a:lnTo>
                      <a:pt x="1353" y="273"/>
                    </a:lnTo>
                    <a:lnTo>
                      <a:pt x="1356" y="267"/>
                    </a:lnTo>
                    <a:lnTo>
                      <a:pt x="1358" y="267"/>
                    </a:lnTo>
                    <a:lnTo>
                      <a:pt x="1359" y="275"/>
                    </a:lnTo>
                    <a:lnTo>
                      <a:pt x="1363" y="281"/>
                    </a:lnTo>
                    <a:lnTo>
                      <a:pt x="1371" y="286"/>
                    </a:lnTo>
                    <a:lnTo>
                      <a:pt x="1377" y="288"/>
                    </a:lnTo>
                    <a:lnTo>
                      <a:pt x="1381" y="286"/>
                    </a:lnTo>
                    <a:lnTo>
                      <a:pt x="1392" y="278"/>
                    </a:lnTo>
                    <a:lnTo>
                      <a:pt x="1396" y="277"/>
                    </a:lnTo>
                    <a:lnTo>
                      <a:pt x="1400" y="278"/>
                    </a:lnTo>
                    <a:lnTo>
                      <a:pt x="1407" y="282"/>
                    </a:lnTo>
                    <a:lnTo>
                      <a:pt x="1417" y="295"/>
                    </a:lnTo>
                    <a:lnTo>
                      <a:pt x="1419" y="294"/>
                    </a:lnTo>
                    <a:lnTo>
                      <a:pt x="1420" y="293"/>
                    </a:lnTo>
                    <a:lnTo>
                      <a:pt x="1423" y="288"/>
                    </a:lnTo>
                    <a:lnTo>
                      <a:pt x="1424" y="284"/>
                    </a:lnTo>
                    <a:lnTo>
                      <a:pt x="1423" y="283"/>
                    </a:lnTo>
                    <a:lnTo>
                      <a:pt x="1423" y="280"/>
                    </a:lnTo>
                    <a:lnTo>
                      <a:pt x="1427" y="275"/>
                    </a:lnTo>
                    <a:lnTo>
                      <a:pt x="1430" y="274"/>
                    </a:lnTo>
                    <a:lnTo>
                      <a:pt x="1433" y="279"/>
                    </a:lnTo>
                    <a:lnTo>
                      <a:pt x="1436" y="282"/>
                    </a:lnTo>
                    <a:lnTo>
                      <a:pt x="1443" y="283"/>
                    </a:lnTo>
                    <a:lnTo>
                      <a:pt x="1444" y="274"/>
                    </a:lnTo>
                    <a:lnTo>
                      <a:pt x="1443" y="266"/>
                    </a:lnTo>
                    <a:lnTo>
                      <a:pt x="1444" y="259"/>
                    </a:lnTo>
                    <a:lnTo>
                      <a:pt x="1444" y="250"/>
                    </a:lnTo>
                    <a:lnTo>
                      <a:pt x="1438" y="253"/>
                    </a:lnTo>
                    <a:lnTo>
                      <a:pt x="1434" y="253"/>
                    </a:lnTo>
                    <a:lnTo>
                      <a:pt x="1433" y="251"/>
                    </a:lnTo>
                    <a:lnTo>
                      <a:pt x="1436" y="246"/>
                    </a:lnTo>
                    <a:lnTo>
                      <a:pt x="1438" y="244"/>
                    </a:lnTo>
                    <a:lnTo>
                      <a:pt x="1443" y="243"/>
                    </a:lnTo>
                    <a:lnTo>
                      <a:pt x="1449" y="242"/>
                    </a:lnTo>
                    <a:lnTo>
                      <a:pt x="1453" y="240"/>
                    </a:lnTo>
                    <a:lnTo>
                      <a:pt x="1461" y="228"/>
                    </a:lnTo>
                    <a:lnTo>
                      <a:pt x="1463" y="228"/>
                    </a:lnTo>
                    <a:lnTo>
                      <a:pt x="1472" y="232"/>
                    </a:lnTo>
                    <a:lnTo>
                      <a:pt x="1481" y="235"/>
                    </a:lnTo>
                    <a:lnTo>
                      <a:pt x="1492" y="238"/>
                    </a:lnTo>
                    <a:lnTo>
                      <a:pt x="1497" y="240"/>
                    </a:lnTo>
                    <a:lnTo>
                      <a:pt x="1501" y="241"/>
                    </a:lnTo>
                    <a:lnTo>
                      <a:pt x="1513" y="243"/>
                    </a:lnTo>
                    <a:lnTo>
                      <a:pt x="1504" y="254"/>
                    </a:lnTo>
                    <a:lnTo>
                      <a:pt x="1509" y="255"/>
                    </a:lnTo>
                    <a:lnTo>
                      <a:pt x="1514" y="253"/>
                    </a:lnTo>
                    <a:lnTo>
                      <a:pt x="1516" y="256"/>
                    </a:lnTo>
                    <a:lnTo>
                      <a:pt x="1514" y="262"/>
                    </a:lnTo>
                    <a:lnTo>
                      <a:pt x="1509" y="266"/>
                    </a:lnTo>
                    <a:lnTo>
                      <a:pt x="1505" y="270"/>
                    </a:lnTo>
                    <a:lnTo>
                      <a:pt x="1504" y="275"/>
                    </a:lnTo>
                    <a:lnTo>
                      <a:pt x="1507" y="276"/>
                    </a:lnTo>
                    <a:lnTo>
                      <a:pt x="1510" y="274"/>
                    </a:lnTo>
                    <a:lnTo>
                      <a:pt x="1515" y="271"/>
                    </a:lnTo>
                    <a:lnTo>
                      <a:pt x="1520" y="266"/>
                    </a:lnTo>
                    <a:lnTo>
                      <a:pt x="1529" y="252"/>
                    </a:lnTo>
                    <a:lnTo>
                      <a:pt x="1544" y="252"/>
                    </a:lnTo>
                    <a:lnTo>
                      <a:pt x="1550" y="253"/>
                    </a:lnTo>
                    <a:lnTo>
                      <a:pt x="1555" y="256"/>
                    </a:lnTo>
                    <a:lnTo>
                      <a:pt x="1561" y="258"/>
                    </a:lnTo>
                    <a:lnTo>
                      <a:pt x="1562" y="262"/>
                    </a:lnTo>
                    <a:lnTo>
                      <a:pt x="1563" y="264"/>
                    </a:lnTo>
                    <a:lnTo>
                      <a:pt x="1551" y="274"/>
                    </a:lnTo>
                    <a:lnTo>
                      <a:pt x="1554" y="276"/>
                    </a:lnTo>
                    <a:lnTo>
                      <a:pt x="1563" y="281"/>
                    </a:lnTo>
                    <a:lnTo>
                      <a:pt x="1575" y="285"/>
                    </a:lnTo>
                    <a:lnTo>
                      <a:pt x="1580" y="288"/>
                    </a:lnTo>
                    <a:lnTo>
                      <a:pt x="1584" y="294"/>
                    </a:lnTo>
                    <a:lnTo>
                      <a:pt x="1586" y="301"/>
                    </a:lnTo>
                    <a:lnTo>
                      <a:pt x="1589" y="307"/>
                    </a:lnTo>
                    <a:lnTo>
                      <a:pt x="1592" y="310"/>
                    </a:lnTo>
                    <a:lnTo>
                      <a:pt x="1600" y="309"/>
                    </a:lnTo>
                    <a:lnTo>
                      <a:pt x="1607" y="307"/>
                    </a:lnTo>
                    <a:lnTo>
                      <a:pt x="1613" y="305"/>
                    </a:lnTo>
                    <a:lnTo>
                      <a:pt x="1627" y="300"/>
                    </a:lnTo>
                    <a:lnTo>
                      <a:pt x="1639" y="298"/>
                    </a:lnTo>
                    <a:lnTo>
                      <a:pt x="1655" y="300"/>
                    </a:lnTo>
                    <a:lnTo>
                      <a:pt x="1664" y="302"/>
                    </a:lnTo>
                    <a:lnTo>
                      <a:pt x="1667" y="304"/>
                    </a:lnTo>
                    <a:lnTo>
                      <a:pt x="1674" y="311"/>
                    </a:lnTo>
                    <a:lnTo>
                      <a:pt x="1677" y="314"/>
                    </a:lnTo>
                    <a:lnTo>
                      <a:pt x="1680" y="319"/>
                    </a:lnTo>
                    <a:lnTo>
                      <a:pt x="1682" y="326"/>
                    </a:lnTo>
                    <a:lnTo>
                      <a:pt x="1681" y="334"/>
                    </a:lnTo>
                    <a:lnTo>
                      <a:pt x="1680" y="342"/>
                    </a:lnTo>
                    <a:lnTo>
                      <a:pt x="1682" y="346"/>
                    </a:lnTo>
                    <a:lnTo>
                      <a:pt x="1687" y="347"/>
                    </a:lnTo>
                    <a:lnTo>
                      <a:pt x="1691" y="347"/>
                    </a:lnTo>
                    <a:lnTo>
                      <a:pt x="1695" y="348"/>
                    </a:lnTo>
                    <a:lnTo>
                      <a:pt x="1695" y="359"/>
                    </a:lnTo>
                    <a:lnTo>
                      <a:pt x="1697" y="365"/>
                    </a:lnTo>
                    <a:lnTo>
                      <a:pt x="1701" y="363"/>
                    </a:lnTo>
                    <a:lnTo>
                      <a:pt x="1704" y="356"/>
                    </a:lnTo>
                    <a:lnTo>
                      <a:pt x="1710" y="350"/>
                    </a:lnTo>
                    <a:lnTo>
                      <a:pt x="1712" y="349"/>
                    </a:lnTo>
                    <a:lnTo>
                      <a:pt x="1714" y="350"/>
                    </a:lnTo>
                    <a:lnTo>
                      <a:pt x="1723" y="350"/>
                    </a:lnTo>
                    <a:lnTo>
                      <a:pt x="1731" y="345"/>
                    </a:lnTo>
                    <a:lnTo>
                      <a:pt x="1735" y="346"/>
                    </a:lnTo>
                    <a:lnTo>
                      <a:pt x="1739" y="352"/>
                    </a:lnTo>
                    <a:lnTo>
                      <a:pt x="1742" y="354"/>
                    </a:lnTo>
                    <a:lnTo>
                      <a:pt x="1751" y="354"/>
                    </a:lnTo>
                    <a:lnTo>
                      <a:pt x="1762" y="355"/>
                    </a:lnTo>
                    <a:lnTo>
                      <a:pt x="1767" y="353"/>
                    </a:lnTo>
                    <a:lnTo>
                      <a:pt x="1775" y="346"/>
                    </a:lnTo>
                    <a:lnTo>
                      <a:pt x="1777" y="349"/>
                    </a:lnTo>
                    <a:lnTo>
                      <a:pt x="1782" y="357"/>
                    </a:lnTo>
                    <a:lnTo>
                      <a:pt x="1784" y="360"/>
                    </a:lnTo>
                    <a:lnTo>
                      <a:pt x="1790" y="364"/>
                    </a:lnTo>
                    <a:lnTo>
                      <a:pt x="1795" y="369"/>
                    </a:lnTo>
                    <a:lnTo>
                      <a:pt x="1796" y="375"/>
                    </a:lnTo>
                    <a:lnTo>
                      <a:pt x="1800" y="377"/>
                    </a:lnTo>
                    <a:lnTo>
                      <a:pt x="1808" y="375"/>
                    </a:lnTo>
                    <a:lnTo>
                      <a:pt x="1817" y="370"/>
                    </a:lnTo>
                    <a:lnTo>
                      <a:pt x="1818" y="367"/>
                    </a:lnTo>
                    <a:lnTo>
                      <a:pt x="1817" y="362"/>
                    </a:lnTo>
                    <a:lnTo>
                      <a:pt x="1812" y="349"/>
                    </a:lnTo>
                    <a:lnTo>
                      <a:pt x="1808" y="347"/>
                    </a:lnTo>
                    <a:lnTo>
                      <a:pt x="1810" y="342"/>
                    </a:lnTo>
                    <a:lnTo>
                      <a:pt x="1812" y="333"/>
                    </a:lnTo>
                    <a:lnTo>
                      <a:pt x="1823" y="334"/>
                    </a:lnTo>
                    <a:lnTo>
                      <a:pt x="1829" y="336"/>
                    </a:lnTo>
                    <a:lnTo>
                      <a:pt x="1835" y="337"/>
                    </a:lnTo>
                    <a:lnTo>
                      <a:pt x="1842" y="339"/>
                    </a:lnTo>
                    <a:lnTo>
                      <a:pt x="1843" y="344"/>
                    </a:lnTo>
                    <a:lnTo>
                      <a:pt x="1851" y="342"/>
                    </a:lnTo>
                    <a:lnTo>
                      <a:pt x="1862" y="341"/>
                    </a:lnTo>
                    <a:lnTo>
                      <a:pt x="1874" y="341"/>
                    </a:lnTo>
                    <a:lnTo>
                      <a:pt x="1881" y="344"/>
                    </a:lnTo>
                    <a:lnTo>
                      <a:pt x="1886" y="347"/>
                    </a:lnTo>
                    <a:lnTo>
                      <a:pt x="1892" y="350"/>
                    </a:lnTo>
                    <a:lnTo>
                      <a:pt x="1899" y="351"/>
                    </a:lnTo>
                    <a:lnTo>
                      <a:pt x="1904" y="354"/>
                    </a:lnTo>
                    <a:lnTo>
                      <a:pt x="1911" y="359"/>
                    </a:lnTo>
                    <a:lnTo>
                      <a:pt x="1915" y="360"/>
                    </a:lnTo>
                    <a:lnTo>
                      <a:pt x="1918" y="363"/>
                    </a:lnTo>
                    <a:lnTo>
                      <a:pt x="1925" y="371"/>
                    </a:lnTo>
                    <a:lnTo>
                      <a:pt x="1925" y="402"/>
                    </a:lnTo>
                    <a:lnTo>
                      <a:pt x="1925" y="434"/>
                    </a:lnTo>
                    <a:lnTo>
                      <a:pt x="1925" y="464"/>
                    </a:lnTo>
                    <a:lnTo>
                      <a:pt x="1925" y="481"/>
                    </a:lnTo>
                    <a:lnTo>
                      <a:pt x="1925" y="483"/>
                    </a:lnTo>
                    <a:lnTo>
                      <a:pt x="1925" y="490"/>
                    </a:lnTo>
                    <a:lnTo>
                      <a:pt x="1925" y="493"/>
                    </a:lnTo>
                    <a:lnTo>
                      <a:pt x="1919" y="498"/>
                    </a:lnTo>
                    <a:lnTo>
                      <a:pt x="1915" y="498"/>
                    </a:lnTo>
                    <a:lnTo>
                      <a:pt x="1912" y="503"/>
                    </a:lnTo>
                    <a:lnTo>
                      <a:pt x="1909" y="504"/>
                    </a:lnTo>
                    <a:lnTo>
                      <a:pt x="1903" y="504"/>
                    </a:lnTo>
                    <a:lnTo>
                      <a:pt x="1901" y="503"/>
                    </a:lnTo>
                    <a:lnTo>
                      <a:pt x="1896" y="503"/>
                    </a:lnTo>
                    <a:lnTo>
                      <a:pt x="1895" y="498"/>
                    </a:lnTo>
                    <a:lnTo>
                      <a:pt x="1894" y="496"/>
                    </a:lnTo>
                    <a:lnTo>
                      <a:pt x="1892" y="496"/>
                    </a:lnTo>
                    <a:lnTo>
                      <a:pt x="1893" y="494"/>
                    </a:lnTo>
                    <a:lnTo>
                      <a:pt x="1888" y="498"/>
                    </a:lnTo>
                    <a:lnTo>
                      <a:pt x="1883" y="498"/>
                    </a:lnTo>
                    <a:lnTo>
                      <a:pt x="1881" y="495"/>
                    </a:lnTo>
                    <a:lnTo>
                      <a:pt x="1879" y="494"/>
                    </a:lnTo>
                    <a:lnTo>
                      <a:pt x="1881" y="501"/>
                    </a:lnTo>
                    <a:lnTo>
                      <a:pt x="1878" y="504"/>
                    </a:lnTo>
                    <a:lnTo>
                      <a:pt x="1880" y="506"/>
                    </a:lnTo>
                    <a:lnTo>
                      <a:pt x="1885" y="508"/>
                    </a:lnTo>
                    <a:lnTo>
                      <a:pt x="1888" y="504"/>
                    </a:lnTo>
                    <a:lnTo>
                      <a:pt x="1890" y="504"/>
                    </a:lnTo>
                    <a:lnTo>
                      <a:pt x="1892" y="505"/>
                    </a:lnTo>
                    <a:lnTo>
                      <a:pt x="1892" y="511"/>
                    </a:lnTo>
                    <a:lnTo>
                      <a:pt x="1894" y="514"/>
                    </a:lnTo>
                    <a:lnTo>
                      <a:pt x="1897" y="517"/>
                    </a:lnTo>
                    <a:lnTo>
                      <a:pt x="1903" y="514"/>
                    </a:lnTo>
                    <a:lnTo>
                      <a:pt x="1901" y="518"/>
                    </a:lnTo>
                    <a:lnTo>
                      <a:pt x="1905" y="515"/>
                    </a:lnTo>
                    <a:lnTo>
                      <a:pt x="1905" y="519"/>
                    </a:lnTo>
                    <a:lnTo>
                      <a:pt x="1906" y="522"/>
                    </a:lnTo>
                    <a:lnTo>
                      <a:pt x="1907" y="526"/>
                    </a:lnTo>
                    <a:lnTo>
                      <a:pt x="1908" y="529"/>
                    </a:lnTo>
                    <a:lnTo>
                      <a:pt x="1904" y="535"/>
                    </a:lnTo>
                    <a:lnTo>
                      <a:pt x="1907" y="534"/>
                    </a:lnTo>
                    <a:lnTo>
                      <a:pt x="1909" y="536"/>
                    </a:lnTo>
                    <a:lnTo>
                      <a:pt x="1912" y="542"/>
                    </a:lnTo>
                    <a:lnTo>
                      <a:pt x="1914" y="544"/>
                    </a:lnTo>
                    <a:lnTo>
                      <a:pt x="1915" y="547"/>
                    </a:lnTo>
                    <a:lnTo>
                      <a:pt x="1914" y="553"/>
                    </a:lnTo>
                    <a:lnTo>
                      <a:pt x="1919" y="551"/>
                    </a:lnTo>
                    <a:lnTo>
                      <a:pt x="1918" y="556"/>
                    </a:lnTo>
                    <a:lnTo>
                      <a:pt x="1918" y="559"/>
                    </a:lnTo>
                    <a:lnTo>
                      <a:pt x="1916" y="563"/>
                    </a:lnTo>
                    <a:lnTo>
                      <a:pt x="1912" y="565"/>
                    </a:lnTo>
                    <a:lnTo>
                      <a:pt x="1908" y="564"/>
                    </a:lnTo>
                    <a:lnTo>
                      <a:pt x="1906" y="563"/>
                    </a:lnTo>
                    <a:lnTo>
                      <a:pt x="1899" y="561"/>
                    </a:lnTo>
                    <a:lnTo>
                      <a:pt x="1895" y="560"/>
                    </a:lnTo>
                    <a:lnTo>
                      <a:pt x="1893" y="558"/>
                    </a:lnTo>
                    <a:lnTo>
                      <a:pt x="1894" y="555"/>
                    </a:lnTo>
                    <a:lnTo>
                      <a:pt x="1891" y="555"/>
                    </a:lnTo>
                    <a:lnTo>
                      <a:pt x="1889" y="555"/>
                    </a:lnTo>
                    <a:lnTo>
                      <a:pt x="1886" y="562"/>
                    </a:lnTo>
                    <a:lnTo>
                      <a:pt x="1886" y="563"/>
                    </a:lnTo>
                    <a:lnTo>
                      <a:pt x="1869" y="574"/>
                    </a:lnTo>
                    <a:lnTo>
                      <a:pt x="1863" y="576"/>
                    </a:lnTo>
                    <a:lnTo>
                      <a:pt x="1862" y="576"/>
                    </a:lnTo>
                    <a:lnTo>
                      <a:pt x="1859" y="578"/>
                    </a:lnTo>
                    <a:lnTo>
                      <a:pt x="1858" y="580"/>
                    </a:lnTo>
                    <a:lnTo>
                      <a:pt x="1854" y="583"/>
                    </a:lnTo>
                    <a:lnTo>
                      <a:pt x="1849" y="583"/>
                    </a:lnTo>
                    <a:lnTo>
                      <a:pt x="1847" y="584"/>
                    </a:lnTo>
                    <a:lnTo>
                      <a:pt x="1844" y="588"/>
                    </a:lnTo>
                    <a:lnTo>
                      <a:pt x="1842" y="591"/>
                    </a:lnTo>
                    <a:lnTo>
                      <a:pt x="1837" y="591"/>
                    </a:lnTo>
                    <a:lnTo>
                      <a:pt x="1832" y="598"/>
                    </a:lnTo>
                    <a:lnTo>
                      <a:pt x="1831" y="601"/>
                    </a:lnTo>
                    <a:lnTo>
                      <a:pt x="1822" y="606"/>
                    </a:lnTo>
                    <a:lnTo>
                      <a:pt x="1820" y="611"/>
                    </a:lnTo>
                    <a:lnTo>
                      <a:pt x="1813" y="614"/>
                    </a:lnTo>
                    <a:lnTo>
                      <a:pt x="1811" y="616"/>
                    </a:lnTo>
                    <a:lnTo>
                      <a:pt x="1810" y="619"/>
                    </a:lnTo>
                    <a:lnTo>
                      <a:pt x="1810" y="622"/>
                    </a:lnTo>
                    <a:lnTo>
                      <a:pt x="1808" y="625"/>
                    </a:lnTo>
                    <a:lnTo>
                      <a:pt x="1805" y="625"/>
                    </a:lnTo>
                    <a:lnTo>
                      <a:pt x="1802" y="622"/>
                    </a:lnTo>
                    <a:lnTo>
                      <a:pt x="1801" y="619"/>
                    </a:lnTo>
                    <a:lnTo>
                      <a:pt x="1800" y="615"/>
                    </a:lnTo>
                    <a:lnTo>
                      <a:pt x="1797" y="612"/>
                    </a:lnTo>
                    <a:lnTo>
                      <a:pt x="1791" y="611"/>
                    </a:lnTo>
                    <a:lnTo>
                      <a:pt x="1785" y="612"/>
                    </a:lnTo>
                    <a:lnTo>
                      <a:pt x="1779" y="614"/>
                    </a:lnTo>
                    <a:lnTo>
                      <a:pt x="1772" y="616"/>
                    </a:lnTo>
                    <a:lnTo>
                      <a:pt x="1769" y="618"/>
                    </a:lnTo>
                    <a:lnTo>
                      <a:pt x="1762" y="626"/>
                    </a:lnTo>
                    <a:lnTo>
                      <a:pt x="1759" y="629"/>
                    </a:lnTo>
                    <a:lnTo>
                      <a:pt x="1758" y="628"/>
                    </a:lnTo>
                    <a:lnTo>
                      <a:pt x="1761" y="614"/>
                    </a:lnTo>
                    <a:lnTo>
                      <a:pt x="1758" y="615"/>
                    </a:lnTo>
                    <a:lnTo>
                      <a:pt x="1756" y="614"/>
                    </a:lnTo>
                    <a:lnTo>
                      <a:pt x="1752" y="620"/>
                    </a:lnTo>
                    <a:lnTo>
                      <a:pt x="1748" y="622"/>
                    </a:lnTo>
                    <a:lnTo>
                      <a:pt x="1746" y="623"/>
                    </a:lnTo>
                    <a:lnTo>
                      <a:pt x="1745" y="629"/>
                    </a:lnTo>
                    <a:lnTo>
                      <a:pt x="1742" y="630"/>
                    </a:lnTo>
                    <a:lnTo>
                      <a:pt x="1740" y="629"/>
                    </a:lnTo>
                    <a:lnTo>
                      <a:pt x="1739" y="623"/>
                    </a:lnTo>
                    <a:lnTo>
                      <a:pt x="1736" y="620"/>
                    </a:lnTo>
                    <a:lnTo>
                      <a:pt x="1731" y="627"/>
                    </a:lnTo>
                    <a:lnTo>
                      <a:pt x="1732" y="625"/>
                    </a:lnTo>
                    <a:lnTo>
                      <a:pt x="1729" y="626"/>
                    </a:lnTo>
                    <a:lnTo>
                      <a:pt x="1727" y="627"/>
                    </a:lnTo>
                    <a:lnTo>
                      <a:pt x="1724" y="632"/>
                    </a:lnTo>
                    <a:lnTo>
                      <a:pt x="1723" y="635"/>
                    </a:lnTo>
                    <a:lnTo>
                      <a:pt x="1724" y="638"/>
                    </a:lnTo>
                    <a:lnTo>
                      <a:pt x="1726" y="639"/>
                    </a:lnTo>
                    <a:lnTo>
                      <a:pt x="1721" y="645"/>
                    </a:lnTo>
                    <a:lnTo>
                      <a:pt x="1720" y="647"/>
                    </a:lnTo>
                    <a:lnTo>
                      <a:pt x="1722" y="649"/>
                    </a:lnTo>
                    <a:lnTo>
                      <a:pt x="1718" y="652"/>
                    </a:lnTo>
                    <a:lnTo>
                      <a:pt x="1713" y="658"/>
                    </a:lnTo>
                    <a:lnTo>
                      <a:pt x="1710" y="663"/>
                    </a:lnTo>
                    <a:lnTo>
                      <a:pt x="1708" y="667"/>
                    </a:lnTo>
                    <a:lnTo>
                      <a:pt x="1708" y="672"/>
                    </a:lnTo>
                    <a:lnTo>
                      <a:pt x="1710" y="675"/>
                    </a:lnTo>
                    <a:lnTo>
                      <a:pt x="1713" y="676"/>
                    </a:lnTo>
                    <a:lnTo>
                      <a:pt x="1721" y="676"/>
                    </a:lnTo>
                    <a:lnTo>
                      <a:pt x="1724" y="677"/>
                    </a:lnTo>
                    <a:lnTo>
                      <a:pt x="1724" y="679"/>
                    </a:lnTo>
                    <a:lnTo>
                      <a:pt x="1722" y="683"/>
                    </a:lnTo>
                    <a:lnTo>
                      <a:pt x="1718" y="688"/>
                    </a:lnTo>
                    <a:lnTo>
                      <a:pt x="1717" y="691"/>
                    </a:lnTo>
                    <a:lnTo>
                      <a:pt x="1718" y="696"/>
                    </a:lnTo>
                    <a:lnTo>
                      <a:pt x="1720" y="700"/>
                    </a:lnTo>
                    <a:lnTo>
                      <a:pt x="1724" y="701"/>
                    </a:lnTo>
                    <a:lnTo>
                      <a:pt x="1725" y="705"/>
                    </a:lnTo>
                    <a:lnTo>
                      <a:pt x="1725" y="711"/>
                    </a:lnTo>
                    <a:lnTo>
                      <a:pt x="1723" y="715"/>
                    </a:lnTo>
                    <a:lnTo>
                      <a:pt x="1720" y="715"/>
                    </a:lnTo>
                    <a:lnTo>
                      <a:pt x="1717" y="713"/>
                    </a:lnTo>
                    <a:lnTo>
                      <a:pt x="1717" y="711"/>
                    </a:lnTo>
                    <a:lnTo>
                      <a:pt x="1719" y="706"/>
                    </a:lnTo>
                    <a:lnTo>
                      <a:pt x="1717" y="706"/>
                    </a:lnTo>
                    <a:lnTo>
                      <a:pt x="1714" y="708"/>
                    </a:lnTo>
                    <a:lnTo>
                      <a:pt x="1709" y="716"/>
                    </a:lnTo>
                    <a:lnTo>
                      <a:pt x="1706" y="723"/>
                    </a:lnTo>
                    <a:lnTo>
                      <a:pt x="1705" y="729"/>
                    </a:lnTo>
                    <a:lnTo>
                      <a:pt x="1706" y="735"/>
                    </a:lnTo>
                    <a:lnTo>
                      <a:pt x="1710" y="738"/>
                    </a:lnTo>
                    <a:lnTo>
                      <a:pt x="1711" y="740"/>
                    </a:lnTo>
                    <a:lnTo>
                      <a:pt x="1709" y="744"/>
                    </a:lnTo>
                    <a:lnTo>
                      <a:pt x="1705" y="746"/>
                    </a:lnTo>
                    <a:lnTo>
                      <a:pt x="1700" y="747"/>
                    </a:lnTo>
                    <a:lnTo>
                      <a:pt x="1697" y="746"/>
                    </a:lnTo>
                    <a:lnTo>
                      <a:pt x="1695" y="746"/>
                    </a:lnTo>
                    <a:lnTo>
                      <a:pt x="1691" y="748"/>
                    </a:lnTo>
                    <a:lnTo>
                      <a:pt x="1687" y="752"/>
                    </a:lnTo>
                    <a:lnTo>
                      <a:pt x="1686" y="753"/>
                    </a:lnTo>
                    <a:lnTo>
                      <a:pt x="1683" y="758"/>
                    </a:lnTo>
                    <a:lnTo>
                      <a:pt x="1682" y="761"/>
                    </a:lnTo>
                    <a:lnTo>
                      <a:pt x="1683" y="764"/>
                    </a:lnTo>
                    <a:lnTo>
                      <a:pt x="1685" y="767"/>
                    </a:lnTo>
                    <a:lnTo>
                      <a:pt x="1685" y="769"/>
                    </a:lnTo>
                    <a:lnTo>
                      <a:pt x="1685" y="771"/>
                    </a:lnTo>
                    <a:lnTo>
                      <a:pt x="1681" y="773"/>
                    </a:lnTo>
                    <a:lnTo>
                      <a:pt x="1678" y="773"/>
                    </a:lnTo>
                    <a:lnTo>
                      <a:pt x="1672" y="776"/>
                    </a:lnTo>
                    <a:lnTo>
                      <a:pt x="1668" y="779"/>
                    </a:lnTo>
                    <a:lnTo>
                      <a:pt x="1668" y="781"/>
                    </a:lnTo>
                    <a:lnTo>
                      <a:pt x="1668" y="784"/>
                    </a:lnTo>
                    <a:lnTo>
                      <a:pt x="1667" y="791"/>
                    </a:lnTo>
                    <a:lnTo>
                      <a:pt x="1666" y="795"/>
                    </a:lnTo>
                    <a:lnTo>
                      <a:pt x="1661" y="802"/>
                    </a:lnTo>
                    <a:lnTo>
                      <a:pt x="1653" y="810"/>
                    </a:lnTo>
                    <a:lnTo>
                      <a:pt x="1648" y="814"/>
                    </a:lnTo>
                    <a:lnTo>
                      <a:pt x="1647" y="815"/>
                    </a:lnTo>
                    <a:lnTo>
                      <a:pt x="1645" y="810"/>
                    </a:lnTo>
                    <a:lnTo>
                      <a:pt x="1644" y="803"/>
                    </a:lnTo>
                    <a:lnTo>
                      <a:pt x="1643" y="797"/>
                    </a:lnTo>
                    <a:lnTo>
                      <a:pt x="1642" y="790"/>
                    </a:lnTo>
                    <a:lnTo>
                      <a:pt x="1640" y="783"/>
                    </a:lnTo>
                    <a:lnTo>
                      <a:pt x="1639" y="780"/>
                    </a:lnTo>
                    <a:lnTo>
                      <a:pt x="1638" y="772"/>
                    </a:lnTo>
                    <a:lnTo>
                      <a:pt x="1635" y="759"/>
                    </a:lnTo>
                    <a:lnTo>
                      <a:pt x="1635" y="754"/>
                    </a:lnTo>
                    <a:lnTo>
                      <a:pt x="1634" y="749"/>
                    </a:lnTo>
                    <a:lnTo>
                      <a:pt x="1634" y="746"/>
                    </a:lnTo>
                    <a:lnTo>
                      <a:pt x="1633" y="744"/>
                    </a:lnTo>
                    <a:lnTo>
                      <a:pt x="1632" y="736"/>
                    </a:lnTo>
                    <a:lnTo>
                      <a:pt x="1632" y="729"/>
                    </a:lnTo>
                    <a:lnTo>
                      <a:pt x="1632" y="721"/>
                    </a:lnTo>
                    <a:lnTo>
                      <a:pt x="1634" y="708"/>
                    </a:lnTo>
                    <a:lnTo>
                      <a:pt x="1635" y="705"/>
                    </a:lnTo>
                    <a:lnTo>
                      <a:pt x="1641" y="697"/>
                    </a:lnTo>
                    <a:lnTo>
                      <a:pt x="1645" y="693"/>
                    </a:lnTo>
                    <a:lnTo>
                      <a:pt x="1648" y="686"/>
                    </a:lnTo>
                    <a:lnTo>
                      <a:pt x="1649" y="683"/>
                    </a:lnTo>
                    <a:lnTo>
                      <a:pt x="1649" y="680"/>
                    </a:lnTo>
                    <a:lnTo>
                      <a:pt x="1648" y="678"/>
                    </a:lnTo>
                    <a:lnTo>
                      <a:pt x="1657" y="675"/>
                    </a:lnTo>
                    <a:lnTo>
                      <a:pt x="1662" y="672"/>
                    </a:lnTo>
                    <a:lnTo>
                      <a:pt x="1667" y="668"/>
                    </a:lnTo>
                    <a:lnTo>
                      <a:pt x="1676" y="659"/>
                    </a:lnTo>
                    <a:lnTo>
                      <a:pt x="1679" y="655"/>
                    </a:lnTo>
                    <a:lnTo>
                      <a:pt x="1681" y="651"/>
                    </a:lnTo>
                    <a:lnTo>
                      <a:pt x="1682" y="647"/>
                    </a:lnTo>
                    <a:lnTo>
                      <a:pt x="1692" y="638"/>
                    </a:lnTo>
                    <a:lnTo>
                      <a:pt x="1697" y="633"/>
                    </a:lnTo>
                    <a:lnTo>
                      <a:pt x="1705" y="624"/>
                    </a:lnTo>
                    <a:lnTo>
                      <a:pt x="1707" y="621"/>
                    </a:lnTo>
                    <a:lnTo>
                      <a:pt x="1708" y="616"/>
                    </a:lnTo>
                    <a:lnTo>
                      <a:pt x="1715" y="611"/>
                    </a:lnTo>
                    <a:lnTo>
                      <a:pt x="1727" y="605"/>
                    </a:lnTo>
                    <a:lnTo>
                      <a:pt x="1728" y="600"/>
                    </a:lnTo>
                    <a:lnTo>
                      <a:pt x="1732" y="595"/>
                    </a:lnTo>
                    <a:lnTo>
                      <a:pt x="1733" y="592"/>
                    </a:lnTo>
                    <a:lnTo>
                      <a:pt x="1730" y="589"/>
                    </a:lnTo>
                    <a:lnTo>
                      <a:pt x="1734" y="579"/>
                    </a:lnTo>
                    <a:lnTo>
                      <a:pt x="1734" y="574"/>
                    </a:lnTo>
                    <a:lnTo>
                      <a:pt x="1735" y="569"/>
                    </a:lnTo>
                    <a:lnTo>
                      <a:pt x="1738" y="567"/>
                    </a:lnTo>
                    <a:lnTo>
                      <a:pt x="1748" y="566"/>
                    </a:lnTo>
                    <a:lnTo>
                      <a:pt x="1750" y="565"/>
                    </a:lnTo>
                    <a:lnTo>
                      <a:pt x="1748" y="561"/>
                    </a:lnTo>
                    <a:lnTo>
                      <a:pt x="1736" y="559"/>
                    </a:lnTo>
                    <a:lnTo>
                      <a:pt x="1733" y="560"/>
                    </a:lnTo>
                    <a:lnTo>
                      <a:pt x="1727" y="562"/>
                    </a:lnTo>
                    <a:lnTo>
                      <a:pt x="1723" y="564"/>
                    </a:lnTo>
                    <a:lnTo>
                      <a:pt x="1723" y="568"/>
                    </a:lnTo>
                    <a:lnTo>
                      <a:pt x="1719" y="579"/>
                    </a:lnTo>
                    <a:lnTo>
                      <a:pt x="1720" y="581"/>
                    </a:lnTo>
                    <a:lnTo>
                      <a:pt x="1720" y="583"/>
                    </a:lnTo>
                    <a:lnTo>
                      <a:pt x="1716" y="584"/>
                    </a:lnTo>
                    <a:lnTo>
                      <a:pt x="1713" y="585"/>
                    </a:lnTo>
                    <a:lnTo>
                      <a:pt x="1705" y="593"/>
                    </a:lnTo>
                    <a:lnTo>
                      <a:pt x="1694" y="605"/>
                    </a:lnTo>
                    <a:lnTo>
                      <a:pt x="1688" y="609"/>
                    </a:lnTo>
                    <a:lnTo>
                      <a:pt x="1686" y="608"/>
                    </a:lnTo>
                    <a:lnTo>
                      <a:pt x="1687" y="604"/>
                    </a:lnTo>
                    <a:lnTo>
                      <a:pt x="1689" y="599"/>
                    </a:lnTo>
                    <a:lnTo>
                      <a:pt x="1684" y="598"/>
                    </a:lnTo>
                    <a:lnTo>
                      <a:pt x="1683" y="595"/>
                    </a:lnTo>
                    <a:lnTo>
                      <a:pt x="1685" y="590"/>
                    </a:lnTo>
                    <a:lnTo>
                      <a:pt x="1687" y="585"/>
                    </a:lnTo>
                    <a:lnTo>
                      <a:pt x="1688" y="581"/>
                    </a:lnTo>
                    <a:lnTo>
                      <a:pt x="1688" y="579"/>
                    </a:lnTo>
                    <a:lnTo>
                      <a:pt x="1686" y="579"/>
                    </a:lnTo>
                    <a:lnTo>
                      <a:pt x="1680" y="584"/>
                    </a:lnTo>
                    <a:lnTo>
                      <a:pt x="1677" y="584"/>
                    </a:lnTo>
                    <a:lnTo>
                      <a:pt x="1676" y="580"/>
                    </a:lnTo>
                    <a:lnTo>
                      <a:pt x="1673" y="578"/>
                    </a:lnTo>
                    <a:lnTo>
                      <a:pt x="1664" y="580"/>
                    </a:lnTo>
                    <a:lnTo>
                      <a:pt x="1657" y="581"/>
                    </a:lnTo>
                    <a:lnTo>
                      <a:pt x="1652" y="582"/>
                    </a:lnTo>
                    <a:lnTo>
                      <a:pt x="1648" y="584"/>
                    </a:lnTo>
                    <a:lnTo>
                      <a:pt x="1643" y="588"/>
                    </a:lnTo>
                    <a:lnTo>
                      <a:pt x="1643" y="593"/>
                    </a:lnTo>
                    <a:lnTo>
                      <a:pt x="1643" y="595"/>
                    </a:lnTo>
                    <a:lnTo>
                      <a:pt x="1637" y="601"/>
                    </a:lnTo>
                    <a:lnTo>
                      <a:pt x="1634" y="603"/>
                    </a:lnTo>
                    <a:lnTo>
                      <a:pt x="1635" y="609"/>
                    </a:lnTo>
                    <a:lnTo>
                      <a:pt x="1628" y="613"/>
                    </a:lnTo>
                    <a:lnTo>
                      <a:pt x="1623" y="617"/>
                    </a:lnTo>
                    <a:lnTo>
                      <a:pt x="1618" y="623"/>
                    </a:lnTo>
                    <a:lnTo>
                      <a:pt x="1615" y="628"/>
                    </a:lnTo>
                    <a:lnTo>
                      <a:pt x="1614" y="633"/>
                    </a:lnTo>
                    <a:lnTo>
                      <a:pt x="1614" y="637"/>
                    </a:lnTo>
                    <a:lnTo>
                      <a:pt x="1616" y="639"/>
                    </a:lnTo>
                    <a:lnTo>
                      <a:pt x="1623" y="640"/>
                    </a:lnTo>
                    <a:lnTo>
                      <a:pt x="1625" y="642"/>
                    </a:lnTo>
                    <a:lnTo>
                      <a:pt x="1625" y="644"/>
                    </a:lnTo>
                    <a:lnTo>
                      <a:pt x="1619" y="645"/>
                    </a:lnTo>
                    <a:lnTo>
                      <a:pt x="1613" y="648"/>
                    </a:lnTo>
                    <a:lnTo>
                      <a:pt x="1608" y="647"/>
                    </a:lnTo>
                    <a:lnTo>
                      <a:pt x="1604" y="646"/>
                    </a:lnTo>
                    <a:lnTo>
                      <a:pt x="1602" y="646"/>
                    </a:lnTo>
                    <a:lnTo>
                      <a:pt x="1600" y="647"/>
                    </a:lnTo>
                    <a:lnTo>
                      <a:pt x="1596" y="652"/>
                    </a:lnTo>
                    <a:lnTo>
                      <a:pt x="1593" y="648"/>
                    </a:lnTo>
                    <a:lnTo>
                      <a:pt x="1587" y="652"/>
                    </a:lnTo>
                    <a:lnTo>
                      <a:pt x="1583" y="653"/>
                    </a:lnTo>
                    <a:lnTo>
                      <a:pt x="1580" y="652"/>
                    </a:lnTo>
                    <a:lnTo>
                      <a:pt x="1578" y="651"/>
                    </a:lnTo>
                    <a:lnTo>
                      <a:pt x="1579" y="648"/>
                    </a:lnTo>
                    <a:lnTo>
                      <a:pt x="1583" y="647"/>
                    </a:lnTo>
                    <a:lnTo>
                      <a:pt x="1588" y="645"/>
                    </a:lnTo>
                    <a:lnTo>
                      <a:pt x="1589" y="645"/>
                    </a:lnTo>
                    <a:lnTo>
                      <a:pt x="1585" y="638"/>
                    </a:lnTo>
                    <a:lnTo>
                      <a:pt x="1580" y="636"/>
                    </a:lnTo>
                    <a:lnTo>
                      <a:pt x="1574" y="636"/>
                    </a:lnTo>
                    <a:lnTo>
                      <a:pt x="1570" y="638"/>
                    </a:lnTo>
                    <a:lnTo>
                      <a:pt x="1568" y="637"/>
                    </a:lnTo>
                    <a:lnTo>
                      <a:pt x="1563" y="632"/>
                    </a:lnTo>
                    <a:lnTo>
                      <a:pt x="1559" y="632"/>
                    </a:lnTo>
                    <a:lnTo>
                      <a:pt x="1555" y="632"/>
                    </a:lnTo>
                    <a:lnTo>
                      <a:pt x="1551" y="635"/>
                    </a:lnTo>
                    <a:lnTo>
                      <a:pt x="1551" y="639"/>
                    </a:lnTo>
                    <a:lnTo>
                      <a:pt x="1550" y="642"/>
                    </a:lnTo>
                    <a:lnTo>
                      <a:pt x="1547" y="644"/>
                    </a:lnTo>
                    <a:lnTo>
                      <a:pt x="1543" y="641"/>
                    </a:lnTo>
                    <a:lnTo>
                      <a:pt x="1541" y="640"/>
                    </a:lnTo>
                    <a:lnTo>
                      <a:pt x="1534" y="641"/>
                    </a:lnTo>
                    <a:lnTo>
                      <a:pt x="1530" y="642"/>
                    </a:lnTo>
                    <a:lnTo>
                      <a:pt x="1527" y="641"/>
                    </a:lnTo>
                    <a:lnTo>
                      <a:pt x="1522" y="639"/>
                    </a:lnTo>
                    <a:lnTo>
                      <a:pt x="1519" y="640"/>
                    </a:lnTo>
                    <a:lnTo>
                      <a:pt x="1518" y="642"/>
                    </a:lnTo>
                    <a:lnTo>
                      <a:pt x="1518" y="647"/>
                    </a:lnTo>
                    <a:lnTo>
                      <a:pt x="1514" y="647"/>
                    </a:lnTo>
                    <a:lnTo>
                      <a:pt x="1512" y="645"/>
                    </a:lnTo>
                    <a:lnTo>
                      <a:pt x="1512" y="641"/>
                    </a:lnTo>
                    <a:lnTo>
                      <a:pt x="1511" y="638"/>
                    </a:lnTo>
                    <a:lnTo>
                      <a:pt x="1504" y="639"/>
                    </a:lnTo>
                    <a:lnTo>
                      <a:pt x="1499" y="639"/>
                    </a:lnTo>
                    <a:lnTo>
                      <a:pt x="1492" y="639"/>
                    </a:lnTo>
                    <a:lnTo>
                      <a:pt x="1486" y="640"/>
                    </a:lnTo>
                    <a:lnTo>
                      <a:pt x="1481" y="640"/>
                    </a:lnTo>
                    <a:lnTo>
                      <a:pt x="1480" y="640"/>
                    </a:lnTo>
                    <a:lnTo>
                      <a:pt x="1474" y="643"/>
                    </a:lnTo>
                    <a:lnTo>
                      <a:pt x="1469" y="648"/>
                    </a:lnTo>
                    <a:lnTo>
                      <a:pt x="1465" y="653"/>
                    </a:lnTo>
                    <a:lnTo>
                      <a:pt x="1462" y="658"/>
                    </a:lnTo>
                    <a:lnTo>
                      <a:pt x="1458" y="660"/>
                    </a:lnTo>
                    <a:lnTo>
                      <a:pt x="1453" y="663"/>
                    </a:lnTo>
                    <a:lnTo>
                      <a:pt x="1452" y="665"/>
                    </a:lnTo>
                    <a:lnTo>
                      <a:pt x="1446" y="677"/>
                    </a:lnTo>
                    <a:lnTo>
                      <a:pt x="1437" y="684"/>
                    </a:lnTo>
                    <a:lnTo>
                      <a:pt x="1432" y="689"/>
                    </a:lnTo>
                    <a:lnTo>
                      <a:pt x="1426" y="696"/>
                    </a:lnTo>
                    <a:lnTo>
                      <a:pt x="1417" y="708"/>
                    </a:lnTo>
                    <a:lnTo>
                      <a:pt x="1412" y="714"/>
                    </a:lnTo>
                    <a:lnTo>
                      <a:pt x="1404" y="722"/>
                    </a:lnTo>
                    <a:lnTo>
                      <a:pt x="1399" y="726"/>
                    </a:lnTo>
                    <a:lnTo>
                      <a:pt x="1389" y="734"/>
                    </a:lnTo>
                    <a:lnTo>
                      <a:pt x="1386" y="737"/>
                    </a:lnTo>
                    <a:lnTo>
                      <a:pt x="1385" y="740"/>
                    </a:lnTo>
                    <a:lnTo>
                      <a:pt x="1385" y="744"/>
                    </a:lnTo>
                    <a:lnTo>
                      <a:pt x="1387" y="746"/>
                    </a:lnTo>
                    <a:lnTo>
                      <a:pt x="1389" y="747"/>
                    </a:lnTo>
                    <a:lnTo>
                      <a:pt x="1394" y="747"/>
                    </a:lnTo>
                    <a:lnTo>
                      <a:pt x="1400" y="745"/>
                    </a:lnTo>
                    <a:lnTo>
                      <a:pt x="1404" y="746"/>
                    </a:lnTo>
                    <a:lnTo>
                      <a:pt x="1402" y="758"/>
                    </a:lnTo>
                    <a:lnTo>
                      <a:pt x="1402" y="761"/>
                    </a:lnTo>
                    <a:lnTo>
                      <a:pt x="1403" y="762"/>
                    </a:lnTo>
                    <a:lnTo>
                      <a:pt x="1407" y="761"/>
                    </a:lnTo>
                    <a:lnTo>
                      <a:pt x="1410" y="758"/>
                    </a:lnTo>
                    <a:lnTo>
                      <a:pt x="1414" y="759"/>
                    </a:lnTo>
                    <a:lnTo>
                      <a:pt x="1414" y="760"/>
                    </a:lnTo>
                    <a:lnTo>
                      <a:pt x="1411" y="764"/>
                    </a:lnTo>
                    <a:lnTo>
                      <a:pt x="1411" y="766"/>
                    </a:lnTo>
                    <a:lnTo>
                      <a:pt x="1413" y="766"/>
                    </a:lnTo>
                    <a:lnTo>
                      <a:pt x="1422" y="766"/>
                    </a:lnTo>
                    <a:lnTo>
                      <a:pt x="1425" y="764"/>
                    </a:lnTo>
                    <a:lnTo>
                      <a:pt x="1427" y="759"/>
                    </a:lnTo>
                    <a:lnTo>
                      <a:pt x="1427" y="753"/>
                    </a:lnTo>
                    <a:lnTo>
                      <a:pt x="1431" y="753"/>
                    </a:lnTo>
                    <a:lnTo>
                      <a:pt x="1434" y="753"/>
                    </a:lnTo>
                    <a:lnTo>
                      <a:pt x="1438" y="754"/>
                    </a:lnTo>
                    <a:lnTo>
                      <a:pt x="1444" y="756"/>
                    </a:lnTo>
                    <a:lnTo>
                      <a:pt x="1447" y="759"/>
                    </a:lnTo>
                    <a:lnTo>
                      <a:pt x="1450" y="765"/>
                    </a:lnTo>
                    <a:lnTo>
                      <a:pt x="1454" y="770"/>
                    </a:lnTo>
                    <a:lnTo>
                      <a:pt x="1457" y="772"/>
                    </a:lnTo>
                    <a:lnTo>
                      <a:pt x="1460" y="775"/>
                    </a:lnTo>
                    <a:lnTo>
                      <a:pt x="1459" y="776"/>
                    </a:lnTo>
                    <a:lnTo>
                      <a:pt x="1456" y="779"/>
                    </a:lnTo>
                    <a:lnTo>
                      <a:pt x="1458" y="781"/>
                    </a:lnTo>
                    <a:lnTo>
                      <a:pt x="1459" y="784"/>
                    </a:lnTo>
                    <a:lnTo>
                      <a:pt x="1457" y="790"/>
                    </a:lnTo>
                    <a:lnTo>
                      <a:pt x="1460" y="791"/>
                    </a:lnTo>
                    <a:lnTo>
                      <a:pt x="1461" y="793"/>
                    </a:lnTo>
                    <a:lnTo>
                      <a:pt x="1460" y="798"/>
                    </a:lnTo>
                    <a:lnTo>
                      <a:pt x="1458" y="801"/>
                    </a:lnTo>
                    <a:lnTo>
                      <a:pt x="1455" y="806"/>
                    </a:lnTo>
                    <a:lnTo>
                      <a:pt x="1451" y="818"/>
                    </a:lnTo>
                    <a:lnTo>
                      <a:pt x="1450" y="824"/>
                    </a:lnTo>
                    <a:lnTo>
                      <a:pt x="1450" y="826"/>
                    </a:lnTo>
                    <a:lnTo>
                      <a:pt x="1451" y="832"/>
                    </a:lnTo>
                    <a:lnTo>
                      <a:pt x="1450" y="839"/>
                    </a:lnTo>
                    <a:lnTo>
                      <a:pt x="1450" y="846"/>
                    </a:lnTo>
                    <a:lnTo>
                      <a:pt x="1448" y="857"/>
                    </a:lnTo>
                    <a:lnTo>
                      <a:pt x="1447" y="861"/>
                    </a:lnTo>
                    <a:lnTo>
                      <a:pt x="1436" y="874"/>
                    </a:lnTo>
                    <a:lnTo>
                      <a:pt x="1434" y="877"/>
                    </a:lnTo>
                    <a:lnTo>
                      <a:pt x="1433" y="882"/>
                    </a:lnTo>
                    <a:lnTo>
                      <a:pt x="1430" y="886"/>
                    </a:lnTo>
                    <a:lnTo>
                      <a:pt x="1426" y="890"/>
                    </a:lnTo>
                    <a:lnTo>
                      <a:pt x="1425" y="893"/>
                    </a:lnTo>
                    <a:lnTo>
                      <a:pt x="1422" y="901"/>
                    </a:lnTo>
                    <a:lnTo>
                      <a:pt x="1418" y="906"/>
                    </a:lnTo>
                    <a:lnTo>
                      <a:pt x="1413" y="912"/>
                    </a:lnTo>
                    <a:lnTo>
                      <a:pt x="1404" y="923"/>
                    </a:lnTo>
                    <a:lnTo>
                      <a:pt x="1401" y="927"/>
                    </a:lnTo>
                    <a:lnTo>
                      <a:pt x="1400" y="931"/>
                    </a:lnTo>
                    <a:lnTo>
                      <a:pt x="1398" y="933"/>
                    </a:lnTo>
                    <a:lnTo>
                      <a:pt x="1394" y="936"/>
                    </a:lnTo>
                    <a:lnTo>
                      <a:pt x="1391" y="939"/>
                    </a:lnTo>
                    <a:lnTo>
                      <a:pt x="1388" y="944"/>
                    </a:lnTo>
                    <a:lnTo>
                      <a:pt x="1385" y="948"/>
                    </a:lnTo>
                    <a:lnTo>
                      <a:pt x="1381" y="953"/>
                    </a:lnTo>
                    <a:lnTo>
                      <a:pt x="1375" y="956"/>
                    </a:lnTo>
                    <a:lnTo>
                      <a:pt x="1365" y="960"/>
                    </a:lnTo>
                    <a:lnTo>
                      <a:pt x="1361" y="962"/>
                    </a:lnTo>
                    <a:lnTo>
                      <a:pt x="1360" y="958"/>
                    </a:lnTo>
                    <a:lnTo>
                      <a:pt x="1357" y="958"/>
                    </a:lnTo>
                    <a:lnTo>
                      <a:pt x="1355" y="958"/>
                    </a:lnTo>
                    <a:lnTo>
                      <a:pt x="1354" y="957"/>
                    </a:lnTo>
                    <a:lnTo>
                      <a:pt x="1352" y="953"/>
                    </a:lnTo>
                    <a:lnTo>
                      <a:pt x="1348" y="955"/>
                    </a:lnTo>
                    <a:lnTo>
                      <a:pt x="1346" y="956"/>
                    </a:lnTo>
                    <a:lnTo>
                      <a:pt x="1348" y="951"/>
                    </a:lnTo>
                    <a:lnTo>
                      <a:pt x="1345" y="953"/>
                    </a:lnTo>
                    <a:lnTo>
                      <a:pt x="1342" y="956"/>
                    </a:lnTo>
                    <a:lnTo>
                      <a:pt x="1338" y="960"/>
                    </a:lnTo>
                    <a:lnTo>
                      <a:pt x="1331" y="968"/>
                    </a:lnTo>
                    <a:lnTo>
                      <a:pt x="1331" y="968"/>
                    </a:lnTo>
                    <a:lnTo>
                      <a:pt x="1330" y="965"/>
                    </a:lnTo>
                    <a:lnTo>
                      <a:pt x="1328" y="962"/>
                    </a:lnTo>
                    <a:lnTo>
                      <a:pt x="1329" y="961"/>
                    </a:lnTo>
                    <a:lnTo>
                      <a:pt x="1336" y="958"/>
                    </a:lnTo>
                    <a:lnTo>
                      <a:pt x="1338" y="955"/>
                    </a:lnTo>
                    <a:lnTo>
                      <a:pt x="1339" y="952"/>
                    </a:lnTo>
                    <a:lnTo>
                      <a:pt x="1339" y="950"/>
                    </a:lnTo>
                    <a:lnTo>
                      <a:pt x="1339" y="949"/>
                    </a:lnTo>
                    <a:lnTo>
                      <a:pt x="1339" y="947"/>
                    </a:lnTo>
                    <a:lnTo>
                      <a:pt x="1339" y="942"/>
                    </a:lnTo>
                    <a:lnTo>
                      <a:pt x="1339" y="937"/>
                    </a:lnTo>
                    <a:lnTo>
                      <a:pt x="1337" y="930"/>
                    </a:lnTo>
                    <a:lnTo>
                      <a:pt x="1337" y="926"/>
                    </a:lnTo>
                    <a:lnTo>
                      <a:pt x="1346" y="918"/>
                    </a:lnTo>
                    <a:lnTo>
                      <a:pt x="1349" y="919"/>
                    </a:lnTo>
                    <a:lnTo>
                      <a:pt x="1352" y="921"/>
                    </a:lnTo>
                    <a:lnTo>
                      <a:pt x="1356" y="922"/>
                    </a:lnTo>
                    <a:lnTo>
                      <a:pt x="1359" y="923"/>
                    </a:lnTo>
                    <a:lnTo>
                      <a:pt x="1362" y="920"/>
                    </a:lnTo>
                    <a:lnTo>
                      <a:pt x="1365" y="915"/>
                    </a:lnTo>
                    <a:lnTo>
                      <a:pt x="1366" y="912"/>
                    </a:lnTo>
                    <a:lnTo>
                      <a:pt x="1370" y="903"/>
                    </a:lnTo>
                    <a:lnTo>
                      <a:pt x="1373" y="895"/>
                    </a:lnTo>
                    <a:lnTo>
                      <a:pt x="1374" y="888"/>
                    </a:lnTo>
                    <a:lnTo>
                      <a:pt x="1376" y="882"/>
                    </a:lnTo>
                    <a:lnTo>
                      <a:pt x="1379" y="879"/>
                    </a:lnTo>
                    <a:lnTo>
                      <a:pt x="1382" y="876"/>
                    </a:lnTo>
                    <a:lnTo>
                      <a:pt x="1382" y="872"/>
                    </a:lnTo>
                    <a:lnTo>
                      <a:pt x="1382" y="869"/>
                    </a:lnTo>
                    <a:lnTo>
                      <a:pt x="1381" y="867"/>
                    </a:lnTo>
                    <a:lnTo>
                      <a:pt x="1380" y="866"/>
                    </a:lnTo>
                    <a:lnTo>
                      <a:pt x="1375" y="866"/>
                    </a:lnTo>
                    <a:lnTo>
                      <a:pt x="1369" y="868"/>
                    </a:lnTo>
                    <a:lnTo>
                      <a:pt x="1361" y="870"/>
                    </a:lnTo>
                    <a:lnTo>
                      <a:pt x="1356" y="873"/>
                    </a:lnTo>
                    <a:lnTo>
                      <a:pt x="1353" y="874"/>
                    </a:lnTo>
                    <a:lnTo>
                      <a:pt x="1344" y="875"/>
                    </a:lnTo>
                    <a:lnTo>
                      <a:pt x="1340" y="875"/>
                    </a:lnTo>
                    <a:lnTo>
                      <a:pt x="1337" y="875"/>
                    </a:lnTo>
                    <a:lnTo>
                      <a:pt x="1335" y="872"/>
                    </a:lnTo>
                    <a:lnTo>
                      <a:pt x="1333" y="861"/>
                    </a:lnTo>
                    <a:lnTo>
                      <a:pt x="1331" y="854"/>
                    </a:lnTo>
                    <a:lnTo>
                      <a:pt x="1330" y="853"/>
                    </a:lnTo>
                    <a:lnTo>
                      <a:pt x="1316" y="846"/>
                    </a:lnTo>
                    <a:lnTo>
                      <a:pt x="1308" y="844"/>
                    </a:lnTo>
                    <a:lnTo>
                      <a:pt x="1301" y="841"/>
                    </a:lnTo>
                    <a:lnTo>
                      <a:pt x="1298" y="839"/>
                    </a:lnTo>
                    <a:lnTo>
                      <a:pt x="1296" y="836"/>
                    </a:lnTo>
                    <a:lnTo>
                      <a:pt x="1291" y="820"/>
                    </a:lnTo>
                    <a:lnTo>
                      <a:pt x="1286" y="806"/>
                    </a:lnTo>
                    <a:lnTo>
                      <a:pt x="1280" y="785"/>
                    </a:lnTo>
                    <a:lnTo>
                      <a:pt x="1276" y="777"/>
                    </a:lnTo>
                    <a:lnTo>
                      <a:pt x="1271" y="772"/>
                    </a:lnTo>
                    <a:lnTo>
                      <a:pt x="1269" y="772"/>
                    </a:lnTo>
                    <a:lnTo>
                      <a:pt x="1261" y="773"/>
                    </a:lnTo>
                    <a:lnTo>
                      <a:pt x="1257" y="772"/>
                    </a:lnTo>
                    <a:lnTo>
                      <a:pt x="1252" y="767"/>
                    </a:lnTo>
                    <a:lnTo>
                      <a:pt x="1245" y="765"/>
                    </a:lnTo>
                    <a:lnTo>
                      <a:pt x="1241" y="766"/>
                    </a:lnTo>
                    <a:lnTo>
                      <a:pt x="1234" y="767"/>
                    </a:lnTo>
                    <a:lnTo>
                      <a:pt x="1230" y="768"/>
                    </a:lnTo>
                    <a:lnTo>
                      <a:pt x="1220" y="769"/>
                    </a:lnTo>
                    <a:lnTo>
                      <a:pt x="1216" y="770"/>
                    </a:lnTo>
                    <a:lnTo>
                      <a:pt x="1214" y="772"/>
                    </a:lnTo>
                    <a:lnTo>
                      <a:pt x="1207" y="779"/>
                    </a:lnTo>
                    <a:lnTo>
                      <a:pt x="1205" y="781"/>
                    </a:lnTo>
                    <a:lnTo>
                      <a:pt x="1204" y="784"/>
                    </a:lnTo>
                    <a:lnTo>
                      <a:pt x="1209" y="783"/>
                    </a:lnTo>
                    <a:lnTo>
                      <a:pt x="1212" y="783"/>
                    </a:lnTo>
                    <a:lnTo>
                      <a:pt x="1215" y="786"/>
                    </a:lnTo>
                    <a:lnTo>
                      <a:pt x="1215" y="788"/>
                    </a:lnTo>
                    <a:lnTo>
                      <a:pt x="1214" y="795"/>
                    </a:lnTo>
                    <a:lnTo>
                      <a:pt x="1207" y="801"/>
                    </a:lnTo>
                    <a:lnTo>
                      <a:pt x="1203" y="805"/>
                    </a:lnTo>
                    <a:lnTo>
                      <a:pt x="1200" y="812"/>
                    </a:lnTo>
                    <a:lnTo>
                      <a:pt x="1198" y="817"/>
                    </a:lnTo>
                    <a:lnTo>
                      <a:pt x="1195" y="820"/>
                    </a:lnTo>
                    <a:lnTo>
                      <a:pt x="1195" y="822"/>
                    </a:lnTo>
                    <a:lnTo>
                      <a:pt x="1195" y="824"/>
                    </a:lnTo>
                    <a:lnTo>
                      <a:pt x="1197" y="827"/>
                    </a:lnTo>
                    <a:lnTo>
                      <a:pt x="1197" y="829"/>
                    </a:lnTo>
                    <a:lnTo>
                      <a:pt x="1197" y="831"/>
                    </a:lnTo>
                    <a:lnTo>
                      <a:pt x="1192" y="834"/>
                    </a:lnTo>
                    <a:lnTo>
                      <a:pt x="1179" y="840"/>
                    </a:lnTo>
                    <a:lnTo>
                      <a:pt x="1177" y="841"/>
                    </a:lnTo>
                    <a:lnTo>
                      <a:pt x="1175" y="841"/>
                    </a:lnTo>
                    <a:lnTo>
                      <a:pt x="1169" y="836"/>
                    </a:lnTo>
                    <a:lnTo>
                      <a:pt x="1167" y="835"/>
                    </a:lnTo>
                    <a:lnTo>
                      <a:pt x="1166" y="835"/>
                    </a:lnTo>
                    <a:lnTo>
                      <a:pt x="1164" y="833"/>
                    </a:lnTo>
                    <a:lnTo>
                      <a:pt x="1161" y="834"/>
                    </a:lnTo>
                    <a:lnTo>
                      <a:pt x="1154" y="836"/>
                    </a:lnTo>
                    <a:lnTo>
                      <a:pt x="1149" y="835"/>
                    </a:lnTo>
                    <a:lnTo>
                      <a:pt x="1147" y="834"/>
                    </a:lnTo>
                    <a:lnTo>
                      <a:pt x="1143" y="829"/>
                    </a:lnTo>
                    <a:lnTo>
                      <a:pt x="1139" y="828"/>
                    </a:lnTo>
                    <a:lnTo>
                      <a:pt x="1136" y="828"/>
                    </a:lnTo>
                    <a:lnTo>
                      <a:pt x="1134" y="828"/>
                    </a:lnTo>
                    <a:lnTo>
                      <a:pt x="1128" y="832"/>
                    </a:lnTo>
                    <a:lnTo>
                      <a:pt x="1124" y="837"/>
                    </a:lnTo>
                    <a:lnTo>
                      <a:pt x="1121" y="840"/>
                    </a:lnTo>
                    <a:lnTo>
                      <a:pt x="1118" y="842"/>
                    </a:lnTo>
                    <a:lnTo>
                      <a:pt x="1115" y="844"/>
                    </a:lnTo>
                    <a:lnTo>
                      <a:pt x="1109" y="845"/>
                    </a:lnTo>
                    <a:lnTo>
                      <a:pt x="1104" y="846"/>
                    </a:lnTo>
                    <a:lnTo>
                      <a:pt x="1101" y="846"/>
                    </a:lnTo>
                    <a:lnTo>
                      <a:pt x="1096" y="847"/>
                    </a:lnTo>
                    <a:lnTo>
                      <a:pt x="1087" y="848"/>
                    </a:lnTo>
                    <a:lnTo>
                      <a:pt x="1083" y="847"/>
                    </a:lnTo>
                    <a:lnTo>
                      <a:pt x="1078" y="847"/>
                    </a:lnTo>
                    <a:lnTo>
                      <a:pt x="1073" y="845"/>
                    </a:lnTo>
                    <a:lnTo>
                      <a:pt x="1066" y="843"/>
                    </a:lnTo>
                    <a:lnTo>
                      <a:pt x="1061" y="839"/>
                    </a:lnTo>
                    <a:lnTo>
                      <a:pt x="1055" y="837"/>
                    </a:lnTo>
                    <a:lnTo>
                      <a:pt x="1052" y="834"/>
                    </a:lnTo>
                    <a:lnTo>
                      <a:pt x="1045" y="828"/>
                    </a:lnTo>
                    <a:lnTo>
                      <a:pt x="1041" y="826"/>
                    </a:lnTo>
                    <a:lnTo>
                      <a:pt x="1033" y="825"/>
                    </a:lnTo>
                    <a:lnTo>
                      <a:pt x="1026" y="825"/>
                    </a:lnTo>
                    <a:lnTo>
                      <a:pt x="1022" y="826"/>
                    </a:lnTo>
                    <a:lnTo>
                      <a:pt x="1009" y="830"/>
                    </a:lnTo>
                    <a:lnTo>
                      <a:pt x="1005" y="829"/>
                    </a:lnTo>
                    <a:lnTo>
                      <a:pt x="996" y="825"/>
                    </a:lnTo>
                    <a:lnTo>
                      <a:pt x="994" y="822"/>
                    </a:lnTo>
                    <a:lnTo>
                      <a:pt x="992" y="818"/>
                    </a:lnTo>
                    <a:lnTo>
                      <a:pt x="991" y="814"/>
                    </a:lnTo>
                    <a:lnTo>
                      <a:pt x="991" y="809"/>
                    </a:lnTo>
                    <a:lnTo>
                      <a:pt x="990" y="808"/>
                    </a:lnTo>
                    <a:lnTo>
                      <a:pt x="986" y="806"/>
                    </a:lnTo>
                    <a:lnTo>
                      <a:pt x="980" y="804"/>
                    </a:lnTo>
                    <a:lnTo>
                      <a:pt x="977" y="802"/>
                    </a:lnTo>
                    <a:lnTo>
                      <a:pt x="967" y="799"/>
                    </a:lnTo>
                    <a:lnTo>
                      <a:pt x="961" y="797"/>
                    </a:lnTo>
                    <a:lnTo>
                      <a:pt x="956" y="796"/>
                    </a:lnTo>
                    <a:lnTo>
                      <a:pt x="952" y="795"/>
                    </a:lnTo>
                    <a:lnTo>
                      <a:pt x="945" y="803"/>
                    </a:lnTo>
                    <a:lnTo>
                      <a:pt x="940" y="810"/>
                    </a:lnTo>
                    <a:lnTo>
                      <a:pt x="939" y="813"/>
                    </a:lnTo>
                    <a:lnTo>
                      <a:pt x="942" y="820"/>
                    </a:lnTo>
                    <a:lnTo>
                      <a:pt x="944" y="823"/>
                    </a:lnTo>
                    <a:lnTo>
                      <a:pt x="944" y="824"/>
                    </a:lnTo>
                    <a:lnTo>
                      <a:pt x="943" y="829"/>
                    </a:lnTo>
                    <a:lnTo>
                      <a:pt x="939" y="834"/>
                    </a:lnTo>
                    <a:lnTo>
                      <a:pt x="938" y="835"/>
                    </a:lnTo>
                    <a:lnTo>
                      <a:pt x="934" y="838"/>
                    </a:lnTo>
                    <a:lnTo>
                      <a:pt x="931" y="838"/>
                    </a:lnTo>
                    <a:lnTo>
                      <a:pt x="927" y="836"/>
                    </a:lnTo>
                    <a:lnTo>
                      <a:pt x="926" y="835"/>
                    </a:lnTo>
                    <a:lnTo>
                      <a:pt x="921" y="835"/>
                    </a:lnTo>
                    <a:lnTo>
                      <a:pt x="916" y="835"/>
                    </a:lnTo>
                    <a:lnTo>
                      <a:pt x="912" y="834"/>
                    </a:lnTo>
                    <a:lnTo>
                      <a:pt x="904" y="834"/>
                    </a:lnTo>
                    <a:lnTo>
                      <a:pt x="901" y="833"/>
                    </a:lnTo>
                    <a:lnTo>
                      <a:pt x="899" y="830"/>
                    </a:lnTo>
                    <a:lnTo>
                      <a:pt x="895" y="823"/>
                    </a:lnTo>
                    <a:lnTo>
                      <a:pt x="890" y="822"/>
                    </a:lnTo>
                    <a:lnTo>
                      <a:pt x="880" y="821"/>
                    </a:lnTo>
                    <a:lnTo>
                      <a:pt x="875" y="820"/>
                    </a:lnTo>
                    <a:lnTo>
                      <a:pt x="870" y="819"/>
                    </a:lnTo>
                    <a:lnTo>
                      <a:pt x="866" y="821"/>
                    </a:lnTo>
                    <a:lnTo>
                      <a:pt x="858" y="825"/>
                    </a:lnTo>
                    <a:lnTo>
                      <a:pt x="851" y="828"/>
                    </a:lnTo>
                    <a:lnTo>
                      <a:pt x="847" y="831"/>
                    </a:lnTo>
                    <a:lnTo>
                      <a:pt x="842" y="837"/>
                    </a:lnTo>
                    <a:lnTo>
                      <a:pt x="842" y="837"/>
                    </a:lnTo>
                    <a:lnTo>
                      <a:pt x="838" y="840"/>
                    </a:lnTo>
                    <a:lnTo>
                      <a:pt x="834" y="842"/>
                    </a:lnTo>
                    <a:lnTo>
                      <a:pt x="827" y="842"/>
                    </a:lnTo>
                    <a:lnTo>
                      <a:pt x="824" y="844"/>
                    </a:lnTo>
                    <a:lnTo>
                      <a:pt x="819" y="847"/>
                    </a:lnTo>
                    <a:lnTo>
                      <a:pt x="818" y="848"/>
                    </a:lnTo>
                    <a:lnTo>
                      <a:pt x="817" y="848"/>
                    </a:lnTo>
                    <a:lnTo>
                      <a:pt x="814" y="848"/>
                    </a:lnTo>
                    <a:lnTo>
                      <a:pt x="813" y="849"/>
                    </a:lnTo>
                    <a:lnTo>
                      <a:pt x="812" y="847"/>
                    </a:lnTo>
                    <a:lnTo>
                      <a:pt x="809" y="847"/>
                    </a:lnTo>
                    <a:lnTo>
                      <a:pt x="808" y="843"/>
                    </a:lnTo>
                    <a:lnTo>
                      <a:pt x="806" y="841"/>
                    </a:lnTo>
                    <a:lnTo>
                      <a:pt x="806" y="838"/>
                    </a:lnTo>
                    <a:lnTo>
                      <a:pt x="803" y="839"/>
                    </a:lnTo>
                    <a:lnTo>
                      <a:pt x="800" y="842"/>
                    </a:lnTo>
                    <a:lnTo>
                      <a:pt x="795" y="842"/>
                    </a:lnTo>
                    <a:lnTo>
                      <a:pt x="790" y="841"/>
                    </a:lnTo>
                    <a:lnTo>
                      <a:pt x="786" y="835"/>
                    </a:lnTo>
                    <a:lnTo>
                      <a:pt x="783" y="831"/>
                    </a:lnTo>
                    <a:lnTo>
                      <a:pt x="778" y="829"/>
                    </a:lnTo>
                    <a:lnTo>
                      <a:pt x="776" y="824"/>
                    </a:lnTo>
                    <a:lnTo>
                      <a:pt x="772" y="819"/>
                    </a:lnTo>
                    <a:lnTo>
                      <a:pt x="768" y="815"/>
                    </a:lnTo>
                    <a:lnTo>
                      <a:pt x="763" y="816"/>
                    </a:lnTo>
                    <a:lnTo>
                      <a:pt x="758" y="817"/>
                    </a:lnTo>
                    <a:lnTo>
                      <a:pt x="753" y="819"/>
                    </a:lnTo>
                    <a:lnTo>
                      <a:pt x="748" y="819"/>
                    </a:lnTo>
                    <a:lnTo>
                      <a:pt x="744" y="819"/>
                    </a:lnTo>
                    <a:lnTo>
                      <a:pt x="743" y="818"/>
                    </a:lnTo>
                    <a:lnTo>
                      <a:pt x="742" y="816"/>
                    </a:lnTo>
                    <a:lnTo>
                      <a:pt x="739" y="816"/>
                    </a:lnTo>
                    <a:lnTo>
                      <a:pt x="739" y="812"/>
                    </a:lnTo>
                    <a:lnTo>
                      <a:pt x="737" y="810"/>
                    </a:lnTo>
                    <a:lnTo>
                      <a:pt x="733" y="810"/>
                    </a:lnTo>
                    <a:lnTo>
                      <a:pt x="731" y="814"/>
                    </a:lnTo>
                    <a:lnTo>
                      <a:pt x="729" y="816"/>
                    </a:lnTo>
                    <a:lnTo>
                      <a:pt x="726" y="818"/>
                    </a:lnTo>
                    <a:lnTo>
                      <a:pt x="720" y="806"/>
                    </a:lnTo>
                    <a:lnTo>
                      <a:pt x="715" y="799"/>
                    </a:lnTo>
                    <a:lnTo>
                      <a:pt x="706" y="780"/>
                    </a:lnTo>
                    <a:lnTo>
                      <a:pt x="700" y="770"/>
                    </a:lnTo>
                    <a:lnTo>
                      <a:pt x="693" y="763"/>
                    </a:lnTo>
                    <a:lnTo>
                      <a:pt x="689" y="761"/>
                    </a:lnTo>
                    <a:lnTo>
                      <a:pt x="683" y="755"/>
                    </a:lnTo>
                    <a:lnTo>
                      <a:pt x="684" y="752"/>
                    </a:lnTo>
                    <a:lnTo>
                      <a:pt x="686" y="751"/>
                    </a:lnTo>
                    <a:lnTo>
                      <a:pt x="686" y="747"/>
                    </a:lnTo>
                    <a:lnTo>
                      <a:pt x="682" y="747"/>
                    </a:lnTo>
                    <a:lnTo>
                      <a:pt x="679" y="749"/>
                    </a:lnTo>
                    <a:lnTo>
                      <a:pt x="675" y="751"/>
                    </a:lnTo>
                    <a:lnTo>
                      <a:pt x="670" y="756"/>
                    </a:lnTo>
                    <a:lnTo>
                      <a:pt x="664" y="758"/>
                    </a:lnTo>
                    <a:lnTo>
                      <a:pt x="660" y="763"/>
                    </a:lnTo>
                    <a:lnTo>
                      <a:pt x="658" y="765"/>
                    </a:lnTo>
                    <a:lnTo>
                      <a:pt x="655" y="764"/>
                    </a:lnTo>
                    <a:lnTo>
                      <a:pt x="653" y="763"/>
                    </a:lnTo>
                    <a:lnTo>
                      <a:pt x="649" y="764"/>
                    </a:lnTo>
                    <a:lnTo>
                      <a:pt x="646" y="765"/>
                    </a:lnTo>
                    <a:lnTo>
                      <a:pt x="645" y="763"/>
                    </a:lnTo>
                    <a:lnTo>
                      <a:pt x="646" y="759"/>
                    </a:lnTo>
                    <a:lnTo>
                      <a:pt x="649" y="757"/>
                    </a:lnTo>
                    <a:lnTo>
                      <a:pt x="650" y="755"/>
                    </a:lnTo>
                    <a:lnTo>
                      <a:pt x="648" y="755"/>
                    </a:lnTo>
                    <a:lnTo>
                      <a:pt x="645" y="757"/>
                    </a:lnTo>
                    <a:lnTo>
                      <a:pt x="643" y="756"/>
                    </a:lnTo>
                    <a:lnTo>
                      <a:pt x="640" y="753"/>
                    </a:lnTo>
                    <a:lnTo>
                      <a:pt x="638" y="753"/>
                    </a:lnTo>
                    <a:lnTo>
                      <a:pt x="637" y="754"/>
                    </a:lnTo>
                    <a:lnTo>
                      <a:pt x="636" y="755"/>
                    </a:lnTo>
                    <a:lnTo>
                      <a:pt x="634" y="753"/>
                    </a:lnTo>
                    <a:lnTo>
                      <a:pt x="632" y="750"/>
                    </a:lnTo>
                    <a:lnTo>
                      <a:pt x="631" y="749"/>
                    </a:lnTo>
                    <a:lnTo>
                      <a:pt x="629" y="751"/>
                    </a:lnTo>
                    <a:lnTo>
                      <a:pt x="627" y="750"/>
                    </a:lnTo>
                    <a:lnTo>
                      <a:pt x="625" y="752"/>
                    </a:lnTo>
                    <a:lnTo>
                      <a:pt x="623" y="751"/>
                    </a:lnTo>
                    <a:lnTo>
                      <a:pt x="621" y="752"/>
                    </a:lnTo>
                    <a:lnTo>
                      <a:pt x="618" y="751"/>
                    </a:lnTo>
                    <a:lnTo>
                      <a:pt x="617" y="749"/>
                    </a:lnTo>
                    <a:lnTo>
                      <a:pt x="619" y="749"/>
                    </a:lnTo>
                    <a:lnTo>
                      <a:pt x="619" y="746"/>
                    </a:lnTo>
                    <a:lnTo>
                      <a:pt x="620" y="743"/>
                    </a:lnTo>
                    <a:lnTo>
                      <a:pt x="620" y="740"/>
                    </a:lnTo>
                    <a:lnTo>
                      <a:pt x="617" y="738"/>
                    </a:lnTo>
                    <a:lnTo>
                      <a:pt x="617" y="736"/>
                    </a:lnTo>
                    <a:lnTo>
                      <a:pt x="617" y="733"/>
                    </a:lnTo>
                    <a:lnTo>
                      <a:pt x="615" y="729"/>
                    </a:lnTo>
                    <a:lnTo>
                      <a:pt x="610" y="730"/>
                    </a:lnTo>
                    <a:lnTo>
                      <a:pt x="607" y="730"/>
                    </a:lnTo>
                    <a:lnTo>
                      <a:pt x="602" y="728"/>
                    </a:lnTo>
                    <a:lnTo>
                      <a:pt x="600" y="727"/>
                    </a:lnTo>
                    <a:lnTo>
                      <a:pt x="595" y="726"/>
                    </a:lnTo>
                    <a:lnTo>
                      <a:pt x="591" y="726"/>
                    </a:lnTo>
                    <a:lnTo>
                      <a:pt x="590" y="728"/>
                    </a:lnTo>
                    <a:lnTo>
                      <a:pt x="587" y="730"/>
                    </a:lnTo>
                    <a:lnTo>
                      <a:pt x="584" y="730"/>
                    </a:lnTo>
                    <a:lnTo>
                      <a:pt x="584" y="733"/>
                    </a:lnTo>
                    <a:lnTo>
                      <a:pt x="582" y="736"/>
                    </a:lnTo>
                    <a:lnTo>
                      <a:pt x="579" y="737"/>
                    </a:lnTo>
                    <a:lnTo>
                      <a:pt x="569" y="738"/>
                    </a:lnTo>
                    <a:lnTo>
                      <a:pt x="558" y="741"/>
                    </a:lnTo>
                    <a:lnTo>
                      <a:pt x="551" y="742"/>
                    </a:lnTo>
                    <a:lnTo>
                      <a:pt x="548" y="745"/>
                    </a:lnTo>
                    <a:lnTo>
                      <a:pt x="547" y="748"/>
                    </a:lnTo>
                    <a:lnTo>
                      <a:pt x="545" y="747"/>
                    </a:lnTo>
                    <a:lnTo>
                      <a:pt x="542" y="748"/>
                    </a:lnTo>
                    <a:lnTo>
                      <a:pt x="533" y="749"/>
                    </a:lnTo>
                    <a:lnTo>
                      <a:pt x="529" y="750"/>
                    </a:lnTo>
                    <a:lnTo>
                      <a:pt x="524" y="750"/>
                    </a:lnTo>
                    <a:lnTo>
                      <a:pt x="516" y="754"/>
                    </a:lnTo>
                    <a:lnTo>
                      <a:pt x="514" y="756"/>
                    </a:lnTo>
                    <a:lnTo>
                      <a:pt x="510" y="756"/>
                    </a:lnTo>
                    <a:lnTo>
                      <a:pt x="507" y="756"/>
                    </a:lnTo>
                    <a:lnTo>
                      <a:pt x="502" y="754"/>
                    </a:lnTo>
                    <a:lnTo>
                      <a:pt x="500" y="755"/>
                    </a:lnTo>
                    <a:lnTo>
                      <a:pt x="499" y="760"/>
                    </a:lnTo>
                    <a:lnTo>
                      <a:pt x="499" y="764"/>
                    </a:lnTo>
                    <a:lnTo>
                      <a:pt x="501" y="766"/>
                    </a:lnTo>
                    <a:lnTo>
                      <a:pt x="499" y="767"/>
                    </a:lnTo>
                    <a:lnTo>
                      <a:pt x="499" y="770"/>
                    </a:lnTo>
                    <a:lnTo>
                      <a:pt x="505" y="771"/>
                    </a:lnTo>
                    <a:lnTo>
                      <a:pt x="510" y="773"/>
                    </a:lnTo>
                    <a:lnTo>
                      <a:pt x="510" y="776"/>
                    </a:lnTo>
                    <a:lnTo>
                      <a:pt x="507" y="776"/>
                    </a:lnTo>
                    <a:lnTo>
                      <a:pt x="501" y="775"/>
                    </a:lnTo>
                    <a:lnTo>
                      <a:pt x="497" y="777"/>
                    </a:lnTo>
                    <a:lnTo>
                      <a:pt x="493" y="781"/>
                    </a:lnTo>
                    <a:lnTo>
                      <a:pt x="494" y="784"/>
                    </a:lnTo>
                    <a:lnTo>
                      <a:pt x="497" y="788"/>
                    </a:lnTo>
                    <a:lnTo>
                      <a:pt x="495" y="790"/>
                    </a:lnTo>
                    <a:lnTo>
                      <a:pt x="492" y="792"/>
                    </a:lnTo>
                    <a:lnTo>
                      <a:pt x="488" y="795"/>
                    </a:lnTo>
                    <a:lnTo>
                      <a:pt x="485" y="796"/>
                    </a:lnTo>
                    <a:lnTo>
                      <a:pt x="486" y="798"/>
                    </a:lnTo>
                    <a:lnTo>
                      <a:pt x="487" y="798"/>
                    </a:lnTo>
                    <a:lnTo>
                      <a:pt x="489" y="799"/>
                    </a:lnTo>
                    <a:lnTo>
                      <a:pt x="489" y="801"/>
                    </a:lnTo>
                    <a:lnTo>
                      <a:pt x="491" y="802"/>
                    </a:lnTo>
                    <a:lnTo>
                      <a:pt x="495" y="803"/>
                    </a:lnTo>
                    <a:lnTo>
                      <a:pt x="496" y="805"/>
                    </a:lnTo>
                    <a:lnTo>
                      <a:pt x="502" y="806"/>
                    </a:lnTo>
                    <a:lnTo>
                      <a:pt x="504" y="809"/>
                    </a:lnTo>
                    <a:lnTo>
                      <a:pt x="503" y="814"/>
                    </a:lnTo>
                    <a:lnTo>
                      <a:pt x="502" y="817"/>
                    </a:lnTo>
                    <a:lnTo>
                      <a:pt x="494" y="821"/>
                    </a:lnTo>
                    <a:lnTo>
                      <a:pt x="488" y="820"/>
                    </a:lnTo>
                    <a:lnTo>
                      <a:pt x="487" y="817"/>
                    </a:lnTo>
                    <a:lnTo>
                      <a:pt x="485" y="817"/>
                    </a:lnTo>
                    <a:lnTo>
                      <a:pt x="484" y="820"/>
                    </a:lnTo>
                    <a:lnTo>
                      <a:pt x="481" y="823"/>
                    </a:lnTo>
                    <a:lnTo>
                      <a:pt x="479" y="822"/>
                    </a:lnTo>
                    <a:lnTo>
                      <a:pt x="474" y="820"/>
                    </a:lnTo>
                    <a:lnTo>
                      <a:pt x="469" y="818"/>
                    </a:lnTo>
                    <a:lnTo>
                      <a:pt x="468" y="813"/>
                    </a:lnTo>
                    <a:lnTo>
                      <a:pt x="464" y="812"/>
                    </a:lnTo>
                    <a:lnTo>
                      <a:pt x="458" y="813"/>
                    </a:lnTo>
                    <a:lnTo>
                      <a:pt x="457" y="817"/>
                    </a:lnTo>
                    <a:lnTo>
                      <a:pt x="454" y="817"/>
                    </a:lnTo>
                    <a:lnTo>
                      <a:pt x="450" y="814"/>
                    </a:lnTo>
                    <a:lnTo>
                      <a:pt x="447" y="813"/>
                    </a:lnTo>
                    <a:lnTo>
                      <a:pt x="443" y="813"/>
                    </a:lnTo>
                    <a:lnTo>
                      <a:pt x="440" y="816"/>
                    </a:lnTo>
                    <a:lnTo>
                      <a:pt x="438" y="819"/>
                    </a:lnTo>
                    <a:lnTo>
                      <a:pt x="436" y="821"/>
                    </a:lnTo>
                    <a:lnTo>
                      <a:pt x="433" y="823"/>
                    </a:lnTo>
                    <a:lnTo>
                      <a:pt x="430" y="821"/>
                    </a:lnTo>
                    <a:lnTo>
                      <a:pt x="427" y="819"/>
                    </a:lnTo>
                    <a:lnTo>
                      <a:pt x="424" y="815"/>
                    </a:lnTo>
                    <a:lnTo>
                      <a:pt x="420" y="814"/>
                    </a:lnTo>
                    <a:lnTo>
                      <a:pt x="420" y="816"/>
                    </a:lnTo>
                    <a:lnTo>
                      <a:pt x="421" y="820"/>
                    </a:lnTo>
                    <a:lnTo>
                      <a:pt x="420" y="823"/>
                    </a:lnTo>
                    <a:lnTo>
                      <a:pt x="418" y="822"/>
                    </a:lnTo>
                    <a:lnTo>
                      <a:pt x="418" y="817"/>
                    </a:lnTo>
                    <a:lnTo>
                      <a:pt x="415" y="814"/>
                    </a:lnTo>
                    <a:lnTo>
                      <a:pt x="411" y="811"/>
                    </a:lnTo>
                    <a:lnTo>
                      <a:pt x="408" y="809"/>
                    </a:lnTo>
                    <a:lnTo>
                      <a:pt x="408" y="806"/>
                    </a:lnTo>
                    <a:lnTo>
                      <a:pt x="403" y="805"/>
                    </a:lnTo>
                    <a:lnTo>
                      <a:pt x="399" y="806"/>
                    </a:lnTo>
                    <a:lnTo>
                      <a:pt x="395" y="805"/>
                    </a:lnTo>
                    <a:lnTo>
                      <a:pt x="393" y="801"/>
                    </a:lnTo>
                    <a:lnTo>
                      <a:pt x="391" y="800"/>
                    </a:lnTo>
                    <a:lnTo>
                      <a:pt x="387" y="803"/>
                    </a:lnTo>
                    <a:lnTo>
                      <a:pt x="386" y="803"/>
                    </a:lnTo>
                    <a:lnTo>
                      <a:pt x="382" y="805"/>
                    </a:lnTo>
                    <a:lnTo>
                      <a:pt x="381" y="803"/>
                    </a:lnTo>
                    <a:lnTo>
                      <a:pt x="378" y="803"/>
                    </a:lnTo>
                    <a:lnTo>
                      <a:pt x="374" y="802"/>
                    </a:lnTo>
                    <a:lnTo>
                      <a:pt x="372" y="804"/>
                    </a:lnTo>
                    <a:lnTo>
                      <a:pt x="369" y="807"/>
                    </a:lnTo>
                    <a:lnTo>
                      <a:pt x="365" y="811"/>
                    </a:lnTo>
                    <a:lnTo>
                      <a:pt x="362" y="811"/>
                    </a:lnTo>
                    <a:lnTo>
                      <a:pt x="359" y="813"/>
                    </a:lnTo>
                    <a:lnTo>
                      <a:pt x="357" y="815"/>
                    </a:lnTo>
                    <a:lnTo>
                      <a:pt x="356" y="817"/>
                    </a:lnTo>
                    <a:lnTo>
                      <a:pt x="351" y="821"/>
                    </a:lnTo>
                    <a:lnTo>
                      <a:pt x="349" y="823"/>
                    </a:lnTo>
                    <a:lnTo>
                      <a:pt x="349" y="827"/>
                    </a:lnTo>
                    <a:lnTo>
                      <a:pt x="350" y="830"/>
                    </a:lnTo>
                    <a:lnTo>
                      <a:pt x="350" y="834"/>
                    </a:lnTo>
                    <a:lnTo>
                      <a:pt x="348" y="836"/>
                    </a:lnTo>
                    <a:lnTo>
                      <a:pt x="344" y="836"/>
                    </a:lnTo>
                    <a:lnTo>
                      <a:pt x="341" y="832"/>
                    </a:lnTo>
                    <a:lnTo>
                      <a:pt x="339" y="828"/>
                    </a:lnTo>
                    <a:lnTo>
                      <a:pt x="336" y="826"/>
                    </a:lnTo>
                    <a:lnTo>
                      <a:pt x="334" y="826"/>
                    </a:lnTo>
                    <a:lnTo>
                      <a:pt x="333" y="829"/>
                    </a:lnTo>
                    <a:lnTo>
                      <a:pt x="331" y="834"/>
                    </a:lnTo>
                    <a:lnTo>
                      <a:pt x="327" y="835"/>
                    </a:lnTo>
                    <a:lnTo>
                      <a:pt x="326" y="846"/>
                    </a:lnTo>
                    <a:lnTo>
                      <a:pt x="327" y="847"/>
                    </a:lnTo>
                    <a:lnTo>
                      <a:pt x="329" y="849"/>
                    </a:lnTo>
                    <a:lnTo>
                      <a:pt x="327" y="851"/>
                    </a:lnTo>
                    <a:lnTo>
                      <a:pt x="325" y="853"/>
                    </a:lnTo>
                    <a:lnTo>
                      <a:pt x="321" y="863"/>
                    </a:lnTo>
                    <a:lnTo>
                      <a:pt x="329" y="866"/>
                    </a:lnTo>
                    <a:lnTo>
                      <a:pt x="330" y="869"/>
                    </a:lnTo>
                    <a:lnTo>
                      <a:pt x="329" y="871"/>
                    </a:lnTo>
                    <a:lnTo>
                      <a:pt x="332" y="875"/>
                    </a:lnTo>
                    <a:lnTo>
                      <a:pt x="333" y="873"/>
                    </a:lnTo>
                    <a:lnTo>
                      <a:pt x="336" y="874"/>
                    </a:lnTo>
                    <a:lnTo>
                      <a:pt x="338" y="874"/>
                    </a:lnTo>
                    <a:lnTo>
                      <a:pt x="340" y="874"/>
                    </a:lnTo>
                    <a:lnTo>
                      <a:pt x="343" y="878"/>
                    </a:lnTo>
                    <a:lnTo>
                      <a:pt x="346" y="879"/>
                    </a:lnTo>
                    <a:lnTo>
                      <a:pt x="348" y="883"/>
                    </a:lnTo>
                    <a:lnTo>
                      <a:pt x="353" y="892"/>
                    </a:lnTo>
                    <a:lnTo>
                      <a:pt x="352" y="893"/>
                    </a:lnTo>
                    <a:lnTo>
                      <a:pt x="350" y="892"/>
                    </a:lnTo>
                    <a:lnTo>
                      <a:pt x="348" y="892"/>
                    </a:lnTo>
                    <a:lnTo>
                      <a:pt x="346" y="892"/>
                    </a:lnTo>
                    <a:lnTo>
                      <a:pt x="347" y="895"/>
                    </a:lnTo>
                    <a:lnTo>
                      <a:pt x="351" y="898"/>
                    </a:lnTo>
                    <a:lnTo>
                      <a:pt x="355" y="899"/>
                    </a:lnTo>
                    <a:lnTo>
                      <a:pt x="354" y="901"/>
                    </a:lnTo>
                    <a:lnTo>
                      <a:pt x="352" y="903"/>
                    </a:lnTo>
                    <a:lnTo>
                      <a:pt x="350" y="904"/>
                    </a:lnTo>
                    <a:lnTo>
                      <a:pt x="349" y="904"/>
                    </a:lnTo>
                    <a:lnTo>
                      <a:pt x="349" y="905"/>
                    </a:lnTo>
                    <a:lnTo>
                      <a:pt x="349" y="907"/>
                    </a:lnTo>
                    <a:lnTo>
                      <a:pt x="348" y="908"/>
                    </a:lnTo>
                    <a:lnTo>
                      <a:pt x="346" y="906"/>
                    </a:lnTo>
                    <a:lnTo>
                      <a:pt x="345" y="908"/>
                    </a:lnTo>
                    <a:lnTo>
                      <a:pt x="342" y="910"/>
                    </a:lnTo>
                    <a:lnTo>
                      <a:pt x="339" y="911"/>
                    </a:lnTo>
                    <a:lnTo>
                      <a:pt x="337" y="911"/>
                    </a:lnTo>
                    <a:lnTo>
                      <a:pt x="336" y="911"/>
                    </a:lnTo>
                    <a:lnTo>
                      <a:pt x="335" y="910"/>
                    </a:lnTo>
                    <a:lnTo>
                      <a:pt x="334" y="910"/>
                    </a:lnTo>
                    <a:lnTo>
                      <a:pt x="334" y="911"/>
                    </a:lnTo>
                    <a:lnTo>
                      <a:pt x="335" y="913"/>
                    </a:lnTo>
                    <a:lnTo>
                      <a:pt x="333" y="915"/>
                    </a:lnTo>
                    <a:lnTo>
                      <a:pt x="332" y="917"/>
                    </a:lnTo>
                    <a:lnTo>
                      <a:pt x="331" y="920"/>
                    </a:lnTo>
                    <a:lnTo>
                      <a:pt x="330" y="923"/>
                    </a:lnTo>
                    <a:lnTo>
                      <a:pt x="329" y="925"/>
                    </a:lnTo>
                    <a:lnTo>
                      <a:pt x="327" y="926"/>
                    </a:lnTo>
                    <a:lnTo>
                      <a:pt x="325" y="928"/>
                    </a:lnTo>
                    <a:lnTo>
                      <a:pt x="324" y="931"/>
                    </a:lnTo>
                    <a:lnTo>
                      <a:pt x="325" y="932"/>
                    </a:lnTo>
                    <a:lnTo>
                      <a:pt x="327" y="934"/>
                    </a:lnTo>
                    <a:lnTo>
                      <a:pt x="328" y="934"/>
                    </a:lnTo>
                    <a:lnTo>
                      <a:pt x="329" y="936"/>
                    </a:lnTo>
                    <a:lnTo>
                      <a:pt x="331" y="937"/>
                    </a:lnTo>
                    <a:lnTo>
                      <a:pt x="332" y="939"/>
                    </a:lnTo>
                    <a:lnTo>
                      <a:pt x="334" y="942"/>
                    </a:lnTo>
                    <a:lnTo>
                      <a:pt x="333" y="945"/>
                    </a:lnTo>
                    <a:lnTo>
                      <a:pt x="333" y="947"/>
                    </a:lnTo>
                    <a:lnTo>
                      <a:pt x="333" y="948"/>
                    </a:lnTo>
                    <a:lnTo>
                      <a:pt x="334" y="946"/>
                    </a:lnTo>
                    <a:lnTo>
                      <a:pt x="334" y="944"/>
                    </a:lnTo>
                    <a:lnTo>
                      <a:pt x="335" y="942"/>
                    </a:lnTo>
                    <a:lnTo>
                      <a:pt x="336" y="942"/>
                    </a:lnTo>
                    <a:lnTo>
                      <a:pt x="335" y="945"/>
                    </a:lnTo>
                    <a:lnTo>
                      <a:pt x="334" y="948"/>
                    </a:lnTo>
                    <a:lnTo>
                      <a:pt x="334" y="951"/>
                    </a:lnTo>
                    <a:lnTo>
                      <a:pt x="335" y="951"/>
                    </a:lnTo>
                    <a:lnTo>
                      <a:pt x="334" y="953"/>
                    </a:lnTo>
                    <a:lnTo>
                      <a:pt x="334" y="956"/>
                    </a:lnTo>
                    <a:lnTo>
                      <a:pt x="336" y="958"/>
                    </a:lnTo>
                    <a:lnTo>
                      <a:pt x="336" y="958"/>
                    </a:lnTo>
                    <a:lnTo>
                      <a:pt x="337" y="962"/>
                    </a:lnTo>
                    <a:lnTo>
                      <a:pt x="338" y="963"/>
                    </a:lnTo>
                    <a:lnTo>
                      <a:pt x="340" y="966"/>
                    </a:lnTo>
                    <a:lnTo>
                      <a:pt x="341" y="968"/>
                    </a:lnTo>
                    <a:lnTo>
                      <a:pt x="344" y="971"/>
                    </a:lnTo>
                    <a:lnTo>
                      <a:pt x="345" y="974"/>
                    </a:lnTo>
                    <a:lnTo>
                      <a:pt x="347" y="974"/>
                    </a:lnTo>
                    <a:lnTo>
                      <a:pt x="347" y="975"/>
                    </a:lnTo>
                    <a:lnTo>
                      <a:pt x="345" y="978"/>
                    </a:lnTo>
                    <a:lnTo>
                      <a:pt x="343" y="980"/>
                    </a:lnTo>
                    <a:lnTo>
                      <a:pt x="341" y="981"/>
                    </a:lnTo>
                    <a:lnTo>
                      <a:pt x="340" y="984"/>
                    </a:lnTo>
                    <a:lnTo>
                      <a:pt x="339" y="985"/>
                    </a:lnTo>
                    <a:lnTo>
                      <a:pt x="337" y="985"/>
                    </a:lnTo>
                    <a:lnTo>
                      <a:pt x="334" y="984"/>
                    </a:lnTo>
                    <a:lnTo>
                      <a:pt x="331" y="984"/>
                    </a:lnTo>
                    <a:lnTo>
                      <a:pt x="331" y="982"/>
                    </a:lnTo>
                    <a:lnTo>
                      <a:pt x="329" y="979"/>
                    </a:lnTo>
                    <a:lnTo>
                      <a:pt x="329" y="979"/>
                    </a:lnTo>
                    <a:lnTo>
                      <a:pt x="328" y="979"/>
                    </a:lnTo>
                    <a:lnTo>
                      <a:pt x="326" y="977"/>
                    </a:lnTo>
                    <a:lnTo>
                      <a:pt x="325" y="975"/>
                    </a:lnTo>
                    <a:lnTo>
                      <a:pt x="324" y="975"/>
                    </a:lnTo>
                    <a:lnTo>
                      <a:pt x="323" y="975"/>
                    </a:lnTo>
                    <a:lnTo>
                      <a:pt x="323" y="974"/>
                    </a:lnTo>
                    <a:lnTo>
                      <a:pt x="321" y="974"/>
                    </a:lnTo>
                    <a:lnTo>
                      <a:pt x="321" y="973"/>
                    </a:lnTo>
                    <a:lnTo>
                      <a:pt x="319" y="973"/>
                    </a:lnTo>
                    <a:lnTo>
                      <a:pt x="318" y="973"/>
                    </a:lnTo>
                    <a:lnTo>
                      <a:pt x="317" y="972"/>
                    </a:lnTo>
                    <a:lnTo>
                      <a:pt x="315" y="972"/>
                    </a:lnTo>
                    <a:lnTo>
                      <a:pt x="314" y="970"/>
                    </a:lnTo>
                    <a:lnTo>
                      <a:pt x="312" y="968"/>
                    </a:lnTo>
                    <a:lnTo>
                      <a:pt x="312" y="966"/>
                    </a:lnTo>
                    <a:lnTo>
                      <a:pt x="313" y="965"/>
                    </a:lnTo>
                    <a:lnTo>
                      <a:pt x="312" y="964"/>
                    </a:lnTo>
                    <a:lnTo>
                      <a:pt x="310" y="964"/>
                    </a:lnTo>
                    <a:lnTo>
                      <a:pt x="308" y="964"/>
                    </a:lnTo>
                    <a:lnTo>
                      <a:pt x="307" y="962"/>
                    </a:lnTo>
                    <a:lnTo>
                      <a:pt x="306" y="961"/>
                    </a:lnTo>
                    <a:lnTo>
                      <a:pt x="305" y="961"/>
                    </a:lnTo>
                    <a:lnTo>
                      <a:pt x="304" y="961"/>
                    </a:lnTo>
                    <a:lnTo>
                      <a:pt x="303" y="960"/>
                    </a:lnTo>
                    <a:lnTo>
                      <a:pt x="302" y="960"/>
                    </a:lnTo>
                    <a:lnTo>
                      <a:pt x="302" y="960"/>
                    </a:lnTo>
                    <a:lnTo>
                      <a:pt x="301" y="962"/>
                    </a:lnTo>
                    <a:lnTo>
                      <a:pt x="300" y="961"/>
                    </a:lnTo>
                    <a:lnTo>
                      <a:pt x="299" y="960"/>
                    </a:lnTo>
                    <a:lnTo>
                      <a:pt x="297" y="960"/>
                    </a:lnTo>
                    <a:lnTo>
                      <a:pt x="296" y="961"/>
                    </a:lnTo>
                    <a:lnTo>
                      <a:pt x="295" y="961"/>
                    </a:lnTo>
                    <a:lnTo>
                      <a:pt x="294" y="962"/>
                    </a:lnTo>
                    <a:lnTo>
                      <a:pt x="293" y="962"/>
                    </a:lnTo>
                    <a:lnTo>
                      <a:pt x="291" y="963"/>
                    </a:lnTo>
                    <a:lnTo>
                      <a:pt x="290" y="963"/>
                    </a:lnTo>
                    <a:lnTo>
                      <a:pt x="289" y="962"/>
                    </a:lnTo>
                    <a:lnTo>
                      <a:pt x="289" y="961"/>
                    </a:lnTo>
                    <a:lnTo>
                      <a:pt x="290" y="960"/>
                    </a:lnTo>
                    <a:lnTo>
                      <a:pt x="288" y="959"/>
                    </a:lnTo>
                    <a:lnTo>
                      <a:pt x="287" y="958"/>
                    </a:lnTo>
                    <a:lnTo>
                      <a:pt x="285" y="958"/>
                    </a:lnTo>
                    <a:lnTo>
                      <a:pt x="282" y="957"/>
                    </a:lnTo>
                    <a:lnTo>
                      <a:pt x="281" y="955"/>
                    </a:lnTo>
                    <a:lnTo>
                      <a:pt x="280" y="954"/>
                    </a:lnTo>
                    <a:lnTo>
                      <a:pt x="278" y="953"/>
                    </a:lnTo>
                    <a:lnTo>
                      <a:pt x="277" y="954"/>
                    </a:lnTo>
                    <a:lnTo>
                      <a:pt x="276" y="954"/>
                    </a:lnTo>
                    <a:lnTo>
                      <a:pt x="273" y="952"/>
                    </a:lnTo>
                    <a:lnTo>
                      <a:pt x="270" y="952"/>
                    </a:lnTo>
                    <a:lnTo>
                      <a:pt x="268" y="953"/>
                    </a:lnTo>
                    <a:lnTo>
                      <a:pt x="266" y="953"/>
                    </a:lnTo>
                    <a:lnTo>
                      <a:pt x="265" y="953"/>
                    </a:lnTo>
                    <a:lnTo>
                      <a:pt x="263" y="952"/>
                    </a:lnTo>
                    <a:lnTo>
                      <a:pt x="261" y="951"/>
                    </a:lnTo>
                    <a:lnTo>
                      <a:pt x="260" y="950"/>
                    </a:lnTo>
                    <a:lnTo>
                      <a:pt x="259" y="950"/>
                    </a:lnTo>
                    <a:lnTo>
                      <a:pt x="257" y="950"/>
                    </a:lnTo>
                    <a:lnTo>
                      <a:pt x="256" y="950"/>
                    </a:lnTo>
                    <a:lnTo>
                      <a:pt x="255" y="949"/>
                    </a:lnTo>
                    <a:lnTo>
                      <a:pt x="254" y="948"/>
                    </a:lnTo>
                    <a:lnTo>
                      <a:pt x="252" y="948"/>
                    </a:lnTo>
                    <a:lnTo>
                      <a:pt x="250" y="947"/>
                    </a:lnTo>
                    <a:lnTo>
                      <a:pt x="248" y="947"/>
                    </a:lnTo>
                    <a:lnTo>
                      <a:pt x="247" y="947"/>
                    </a:lnTo>
                    <a:lnTo>
                      <a:pt x="246" y="947"/>
                    </a:lnTo>
                    <a:lnTo>
                      <a:pt x="244" y="948"/>
                    </a:lnTo>
                    <a:lnTo>
                      <a:pt x="244" y="950"/>
                    </a:lnTo>
                    <a:lnTo>
                      <a:pt x="236" y="943"/>
                    </a:lnTo>
                    <a:lnTo>
                      <a:pt x="229" y="936"/>
                    </a:lnTo>
                    <a:lnTo>
                      <a:pt x="225" y="933"/>
                    </a:lnTo>
                    <a:lnTo>
                      <a:pt x="222" y="933"/>
                    </a:lnTo>
                    <a:lnTo>
                      <a:pt x="220" y="931"/>
                    </a:lnTo>
                    <a:lnTo>
                      <a:pt x="217" y="928"/>
                    </a:lnTo>
                    <a:lnTo>
                      <a:pt x="216" y="927"/>
                    </a:lnTo>
                    <a:lnTo>
                      <a:pt x="214" y="928"/>
                    </a:lnTo>
                    <a:lnTo>
                      <a:pt x="212" y="928"/>
                    </a:lnTo>
                    <a:lnTo>
                      <a:pt x="210" y="924"/>
                    </a:lnTo>
                    <a:lnTo>
                      <a:pt x="206" y="919"/>
                    </a:lnTo>
                    <a:lnTo>
                      <a:pt x="209" y="917"/>
                    </a:lnTo>
                    <a:lnTo>
                      <a:pt x="212" y="917"/>
                    </a:lnTo>
                    <a:lnTo>
                      <a:pt x="214" y="917"/>
                    </a:lnTo>
                    <a:lnTo>
                      <a:pt x="215" y="913"/>
                    </a:lnTo>
                    <a:lnTo>
                      <a:pt x="217" y="909"/>
                    </a:lnTo>
                    <a:lnTo>
                      <a:pt x="218" y="905"/>
                    </a:lnTo>
                    <a:lnTo>
                      <a:pt x="221" y="905"/>
                    </a:lnTo>
                    <a:lnTo>
                      <a:pt x="224" y="904"/>
                    </a:lnTo>
                    <a:lnTo>
                      <a:pt x="222" y="900"/>
                    </a:lnTo>
                    <a:lnTo>
                      <a:pt x="218" y="898"/>
                    </a:lnTo>
                    <a:lnTo>
                      <a:pt x="216" y="895"/>
                    </a:lnTo>
                    <a:lnTo>
                      <a:pt x="217" y="894"/>
                    </a:lnTo>
                    <a:lnTo>
                      <a:pt x="219" y="894"/>
                    </a:lnTo>
                    <a:lnTo>
                      <a:pt x="223" y="893"/>
                    </a:lnTo>
                    <a:lnTo>
                      <a:pt x="227" y="890"/>
                    </a:lnTo>
                    <a:lnTo>
                      <a:pt x="234" y="887"/>
                    </a:lnTo>
                    <a:lnTo>
                      <a:pt x="233" y="884"/>
                    </a:lnTo>
                    <a:lnTo>
                      <a:pt x="232" y="883"/>
                    </a:lnTo>
                    <a:lnTo>
                      <a:pt x="228" y="884"/>
                    </a:lnTo>
                    <a:lnTo>
                      <a:pt x="221" y="885"/>
                    </a:lnTo>
                    <a:lnTo>
                      <a:pt x="221" y="884"/>
                    </a:lnTo>
                    <a:lnTo>
                      <a:pt x="221" y="883"/>
                    </a:lnTo>
                    <a:lnTo>
                      <a:pt x="221" y="882"/>
                    </a:lnTo>
                    <a:lnTo>
                      <a:pt x="222" y="877"/>
                    </a:lnTo>
                    <a:lnTo>
                      <a:pt x="223" y="877"/>
                    </a:lnTo>
                    <a:lnTo>
                      <a:pt x="225" y="877"/>
                    </a:lnTo>
                    <a:lnTo>
                      <a:pt x="227" y="875"/>
                    </a:lnTo>
                    <a:lnTo>
                      <a:pt x="228" y="874"/>
                    </a:lnTo>
                    <a:lnTo>
                      <a:pt x="228" y="873"/>
                    </a:lnTo>
                    <a:lnTo>
                      <a:pt x="229" y="873"/>
                    </a:lnTo>
                    <a:lnTo>
                      <a:pt x="233" y="873"/>
                    </a:lnTo>
                    <a:lnTo>
                      <a:pt x="238" y="874"/>
                    </a:lnTo>
                    <a:lnTo>
                      <a:pt x="240" y="873"/>
                    </a:lnTo>
                    <a:lnTo>
                      <a:pt x="240" y="871"/>
                    </a:lnTo>
                    <a:lnTo>
                      <a:pt x="241" y="869"/>
                    </a:lnTo>
                    <a:lnTo>
                      <a:pt x="241" y="865"/>
                    </a:lnTo>
                    <a:lnTo>
                      <a:pt x="241" y="865"/>
                    </a:lnTo>
                    <a:lnTo>
                      <a:pt x="241" y="863"/>
                    </a:lnTo>
                    <a:lnTo>
                      <a:pt x="240" y="861"/>
                    </a:lnTo>
                    <a:lnTo>
                      <a:pt x="240" y="860"/>
                    </a:lnTo>
                    <a:lnTo>
                      <a:pt x="239" y="860"/>
                    </a:lnTo>
                    <a:lnTo>
                      <a:pt x="238" y="859"/>
                    </a:lnTo>
                    <a:lnTo>
                      <a:pt x="238" y="857"/>
                    </a:lnTo>
                    <a:lnTo>
                      <a:pt x="239" y="856"/>
                    </a:lnTo>
                    <a:lnTo>
                      <a:pt x="240" y="856"/>
                    </a:lnTo>
                    <a:lnTo>
                      <a:pt x="242" y="856"/>
                    </a:lnTo>
                    <a:lnTo>
                      <a:pt x="242" y="855"/>
                    </a:lnTo>
                    <a:lnTo>
                      <a:pt x="241" y="854"/>
                    </a:lnTo>
                    <a:lnTo>
                      <a:pt x="239" y="854"/>
                    </a:lnTo>
                    <a:lnTo>
                      <a:pt x="238" y="851"/>
                    </a:lnTo>
                    <a:lnTo>
                      <a:pt x="240" y="851"/>
                    </a:lnTo>
                    <a:lnTo>
                      <a:pt x="242" y="849"/>
                    </a:lnTo>
                    <a:lnTo>
                      <a:pt x="243" y="849"/>
                    </a:lnTo>
                    <a:lnTo>
                      <a:pt x="244" y="848"/>
                    </a:lnTo>
                    <a:lnTo>
                      <a:pt x="244" y="846"/>
                    </a:lnTo>
                    <a:lnTo>
                      <a:pt x="244" y="845"/>
                    </a:lnTo>
                    <a:lnTo>
                      <a:pt x="243" y="844"/>
                    </a:lnTo>
                    <a:lnTo>
                      <a:pt x="243" y="843"/>
                    </a:lnTo>
                    <a:lnTo>
                      <a:pt x="244" y="842"/>
                    </a:lnTo>
                    <a:lnTo>
                      <a:pt x="243" y="841"/>
                    </a:lnTo>
                    <a:lnTo>
                      <a:pt x="242" y="842"/>
                    </a:lnTo>
                    <a:lnTo>
                      <a:pt x="241" y="842"/>
                    </a:lnTo>
                    <a:lnTo>
                      <a:pt x="239" y="842"/>
                    </a:lnTo>
                    <a:lnTo>
                      <a:pt x="237" y="841"/>
                    </a:lnTo>
                    <a:lnTo>
                      <a:pt x="237" y="839"/>
                    </a:lnTo>
                    <a:lnTo>
                      <a:pt x="234" y="839"/>
                    </a:lnTo>
                    <a:lnTo>
                      <a:pt x="233" y="838"/>
                    </a:lnTo>
                    <a:lnTo>
                      <a:pt x="232" y="836"/>
                    </a:lnTo>
                    <a:lnTo>
                      <a:pt x="230" y="837"/>
                    </a:lnTo>
                    <a:lnTo>
                      <a:pt x="228" y="836"/>
                    </a:lnTo>
                    <a:lnTo>
                      <a:pt x="226" y="835"/>
                    </a:lnTo>
                    <a:lnTo>
                      <a:pt x="224" y="834"/>
                    </a:lnTo>
                    <a:lnTo>
                      <a:pt x="222" y="832"/>
                    </a:lnTo>
                    <a:lnTo>
                      <a:pt x="221" y="833"/>
                    </a:lnTo>
                    <a:lnTo>
                      <a:pt x="221" y="834"/>
                    </a:lnTo>
                    <a:lnTo>
                      <a:pt x="219" y="835"/>
                    </a:lnTo>
                    <a:lnTo>
                      <a:pt x="218" y="834"/>
                    </a:lnTo>
                    <a:lnTo>
                      <a:pt x="217" y="833"/>
                    </a:lnTo>
                    <a:lnTo>
                      <a:pt x="215" y="832"/>
                    </a:lnTo>
                    <a:lnTo>
                      <a:pt x="215" y="831"/>
                    </a:lnTo>
                    <a:lnTo>
                      <a:pt x="214" y="830"/>
                    </a:lnTo>
                    <a:lnTo>
                      <a:pt x="214" y="829"/>
                    </a:lnTo>
                    <a:lnTo>
                      <a:pt x="212" y="827"/>
                    </a:lnTo>
                    <a:lnTo>
                      <a:pt x="211" y="826"/>
                    </a:lnTo>
                    <a:lnTo>
                      <a:pt x="210" y="826"/>
                    </a:lnTo>
                    <a:lnTo>
                      <a:pt x="207" y="827"/>
                    </a:lnTo>
                    <a:lnTo>
                      <a:pt x="205" y="827"/>
                    </a:lnTo>
                    <a:lnTo>
                      <a:pt x="203" y="828"/>
                    </a:lnTo>
                    <a:lnTo>
                      <a:pt x="201" y="829"/>
                    </a:lnTo>
                    <a:lnTo>
                      <a:pt x="200" y="828"/>
                    </a:lnTo>
                    <a:lnTo>
                      <a:pt x="199" y="828"/>
                    </a:lnTo>
                    <a:lnTo>
                      <a:pt x="198" y="828"/>
                    </a:lnTo>
                    <a:lnTo>
                      <a:pt x="196" y="826"/>
                    </a:lnTo>
                    <a:lnTo>
                      <a:pt x="194" y="825"/>
                    </a:lnTo>
                    <a:lnTo>
                      <a:pt x="192" y="826"/>
                    </a:lnTo>
                    <a:lnTo>
                      <a:pt x="190" y="827"/>
                    </a:lnTo>
                    <a:lnTo>
                      <a:pt x="188" y="825"/>
                    </a:lnTo>
                    <a:lnTo>
                      <a:pt x="188" y="824"/>
                    </a:lnTo>
                    <a:lnTo>
                      <a:pt x="187" y="822"/>
                    </a:lnTo>
                    <a:lnTo>
                      <a:pt x="188" y="821"/>
                    </a:lnTo>
                    <a:lnTo>
                      <a:pt x="187" y="819"/>
                    </a:lnTo>
                    <a:lnTo>
                      <a:pt x="186" y="816"/>
                    </a:lnTo>
                    <a:lnTo>
                      <a:pt x="186" y="813"/>
                    </a:lnTo>
                    <a:lnTo>
                      <a:pt x="184" y="813"/>
                    </a:lnTo>
                    <a:lnTo>
                      <a:pt x="184" y="811"/>
                    </a:lnTo>
                    <a:lnTo>
                      <a:pt x="182" y="810"/>
                    </a:lnTo>
                    <a:lnTo>
                      <a:pt x="179" y="811"/>
                    </a:lnTo>
                    <a:lnTo>
                      <a:pt x="178" y="810"/>
                    </a:lnTo>
                    <a:lnTo>
                      <a:pt x="174" y="810"/>
                    </a:lnTo>
                    <a:lnTo>
                      <a:pt x="173" y="807"/>
                    </a:lnTo>
                    <a:lnTo>
                      <a:pt x="172" y="804"/>
                    </a:lnTo>
                    <a:lnTo>
                      <a:pt x="172" y="802"/>
                    </a:lnTo>
                    <a:lnTo>
                      <a:pt x="173" y="801"/>
                    </a:lnTo>
                    <a:lnTo>
                      <a:pt x="175" y="801"/>
                    </a:lnTo>
                    <a:lnTo>
                      <a:pt x="175" y="799"/>
                    </a:lnTo>
                    <a:lnTo>
                      <a:pt x="173" y="797"/>
                    </a:lnTo>
                    <a:lnTo>
                      <a:pt x="172" y="796"/>
                    </a:lnTo>
                    <a:lnTo>
                      <a:pt x="171" y="794"/>
                    </a:lnTo>
                    <a:lnTo>
                      <a:pt x="170" y="791"/>
                    </a:lnTo>
                    <a:lnTo>
                      <a:pt x="168" y="790"/>
                    </a:lnTo>
                    <a:lnTo>
                      <a:pt x="167" y="788"/>
                    </a:lnTo>
                    <a:lnTo>
                      <a:pt x="164" y="789"/>
                    </a:lnTo>
                    <a:lnTo>
                      <a:pt x="161" y="788"/>
                    </a:lnTo>
                    <a:lnTo>
                      <a:pt x="157" y="790"/>
                    </a:lnTo>
                    <a:lnTo>
                      <a:pt x="154" y="790"/>
                    </a:lnTo>
                    <a:lnTo>
                      <a:pt x="151" y="788"/>
                    </a:lnTo>
                    <a:lnTo>
                      <a:pt x="151" y="790"/>
                    </a:lnTo>
                    <a:lnTo>
                      <a:pt x="150" y="793"/>
                    </a:lnTo>
                    <a:lnTo>
                      <a:pt x="148" y="794"/>
                    </a:lnTo>
                    <a:lnTo>
                      <a:pt x="145" y="794"/>
                    </a:lnTo>
                    <a:lnTo>
                      <a:pt x="143" y="793"/>
                    </a:lnTo>
                    <a:close/>
                    <a:moveTo>
                      <a:pt x="1478" y="765"/>
                    </a:moveTo>
                    <a:lnTo>
                      <a:pt x="1480" y="769"/>
                    </a:lnTo>
                    <a:lnTo>
                      <a:pt x="1483" y="774"/>
                    </a:lnTo>
                    <a:lnTo>
                      <a:pt x="1484" y="778"/>
                    </a:lnTo>
                    <a:lnTo>
                      <a:pt x="1484" y="785"/>
                    </a:lnTo>
                    <a:lnTo>
                      <a:pt x="1482" y="789"/>
                    </a:lnTo>
                    <a:lnTo>
                      <a:pt x="1481" y="796"/>
                    </a:lnTo>
                    <a:lnTo>
                      <a:pt x="1481" y="803"/>
                    </a:lnTo>
                    <a:lnTo>
                      <a:pt x="1483" y="809"/>
                    </a:lnTo>
                    <a:lnTo>
                      <a:pt x="1486" y="817"/>
                    </a:lnTo>
                    <a:lnTo>
                      <a:pt x="1490" y="829"/>
                    </a:lnTo>
                    <a:lnTo>
                      <a:pt x="1494" y="843"/>
                    </a:lnTo>
                    <a:lnTo>
                      <a:pt x="1501" y="857"/>
                    </a:lnTo>
                    <a:lnTo>
                      <a:pt x="1494" y="851"/>
                    </a:lnTo>
                    <a:lnTo>
                      <a:pt x="1489" y="848"/>
                    </a:lnTo>
                    <a:lnTo>
                      <a:pt x="1484" y="847"/>
                    </a:lnTo>
                    <a:lnTo>
                      <a:pt x="1482" y="848"/>
                    </a:lnTo>
                    <a:lnTo>
                      <a:pt x="1480" y="850"/>
                    </a:lnTo>
                    <a:lnTo>
                      <a:pt x="1478" y="858"/>
                    </a:lnTo>
                    <a:lnTo>
                      <a:pt x="1476" y="867"/>
                    </a:lnTo>
                    <a:lnTo>
                      <a:pt x="1476" y="872"/>
                    </a:lnTo>
                    <a:lnTo>
                      <a:pt x="1477" y="880"/>
                    </a:lnTo>
                    <a:lnTo>
                      <a:pt x="1478" y="882"/>
                    </a:lnTo>
                    <a:lnTo>
                      <a:pt x="1482" y="889"/>
                    </a:lnTo>
                    <a:lnTo>
                      <a:pt x="1485" y="890"/>
                    </a:lnTo>
                    <a:lnTo>
                      <a:pt x="1487" y="896"/>
                    </a:lnTo>
                    <a:lnTo>
                      <a:pt x="1486" y="905"/>
                    </a:lnTo>
                    <a:lnTo>
                      <a:pt x="1482" y="895"/>
                    </a:lnTo>
                    <a:lnTo>
                      <a:pt x="1477" y="893"/>
                    </a:lnTo>
                    <a:lnTo>
                      <a:pt x="1476" y="893"/>
                    </a:lnTo>
                    <a:lnTo>
                      <a:pt x="1474" y="896"/>
                    </a:lnTo>
                    <a:lnTo>
                      <a:pt x="1472" y="900"/>
                    </a:lnTo>
                    <a:lnTo>
                      <a:pt x="1469" y="907"/>
                    </a:lnTo>
                    <a:lnTo>
                      <a:pt x="1466" y="903"/>
                    </a:lnTo>
                    <a:lnTo>
                      <a:pt x="1465" y="896"/>
                    </a:lnTo>
                    <a:lnTo>
                      <a:pt x="1469" y="887"/>
                    </a:lnTo>
                    <a:lnTo>
                      <a:pt x="1467" y="880"/>
                    </a:lnTo>
                    <a:lnTo>
                      <a:pt x="1468" y="876"/>
                    </a:lnTo>
                    <a:lnTo>
                      <a:pt x="1470" y="871"/>
                    </a:lnTo>
                    <a:lnTo>
                      <a:pt x="1470" y="865"/>
                    </a:lnTo>
                    <a:lnTo>
                      <a:pt x="1468" y="862"/>
                    </a:lnTo>
                    <a:lnTo>
                      <a:pt x="1467" y="858"/>
                    </a:lnTo>
                    <a:lnTo>
                      <a:pt x="1467" y="856"/>
                    </a:lnTo>
                    <a:lnTo>
                      <a:pt x="1469" y="853"/>
                    </a:lnTo>
                    <a:lnTo>
                      <a:pt x="1470" y="846"/>
                    </a:lnTo>
                    <a:lnTo>
                      <a:pt x="1471" y="839"/>
                    </a:lnTo>
                    <a:lnTo>
                      <a:pt x="1471" y="828"/>
                    </a:lnTo>
                    <a:lnTo>
                      <a:pt x="1472" y="817"/>
                    </a:lnTo>
                    <a:lnTo>
                      <a:pt x="1471" y="810"/>
                    </a:lnTo>
                    <a:lnTo>
                      <a:pt x="1470" y="806"/>
                    </a:lnTo>
                    <a:lnTo>
                      <a:pt x="1465" y="799"/>
                    </a:lnTo>
                    <a:lnTo>
                      <a:pt x="1465" y="791"/>
                    </a:lnTo>
                    <a:lnTo>
                      <a:pt x="1466" y="789"/>
                    </a:lnTo>
                    <a:lnTo>
                      <a:pt x="1468" y="783"/>
                    </a:lnTo>
                    <a:lnTo>
                      <a:pt x="1468" y="776"/>
                    </a:lnTo>
                    <a:lnTo>
                      <a:pt x="1466" y="772"/>
                    </a:lnTo>
                    <a:lnTo>
                      <a:pt x="1467" y="770"/>
                    </a:lnTo>
                    <a:lnTo>
                      <a:pt x="1469" y="770"/>
                    </a:lnTo>
                    <a:lnTo>
                      <a:pt x="1472" y="770"/>
                    </a:lnTo>
                    <a:lnTo>
                      <a:pt x="1478" y="76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35" name="Freeform 635"/>
              <p:cNvSpPr>
                <a:spLocks/>
              </p:cNvSpPr>
              <p:nvPr/>
            </p:nvSpPr>
            <p:spPr bwMode="auto">
              <a:xfrm>
                <a:off x="3392" y="2247"/>
                <a:ext cx="36" cy="19"/>
              </a:xfrm>
              <a:custGeom>
                <a:avLst/>
                <a:gdLst/>
                <a:ahLst/>
                <a:cxnLst>
                  <a:cxn ang="0">
                    <a:pos x="2" y="17"/>
                  </a:cxn>
                  <a:cxn ang="0">
                    <a:pos x="4" y="15"/>
                  </a:cxn>
                  <a:cxn ang="0">
                    <a:pos x="6" y="15"/>
                  </a:cxn>
                  <a:cxn ang="0">
                    <a:pos x="4" y="14"/>
                  </a:cxn>
                  <a:cxn ang="0">
                    <a:pos x="2" y="15"/>
                  </a:cxn>
                  <a:cxn ang="0">
                    <a:pos x="1" y="14"/>
                  </a:cxn>
                  <a:cxn ang="0">
                    <a:pos x="1" y="15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1" y="9"/>
                  </a:cxn>
                  <a:cxn ang="0">
                    <a:pos x="4" y="9"/>
                  </a:cxn>
                  <a:cxn ang="0">
                    <a:pos x="11" y="9"/>
                  </a:cxn>
                  <a:cxn ang="0">
                    <a:pos x="14" y="9"/>
                  </a:cxn>
                  <a:cxn ang="0">
                    <a:pos x="15" y="9"/>
                  </a:cxn>
                  <a:cxn ang="0">
                    <a:pos x="16" y="6"/>
                  </a:cxn>
                  <a:cxn ang="0">
                    <a:pos x="15" y="4"/>
                  </a:cxn>
                  <a:cxn ang="0">
                    <a:pos x="16" y="3"/>
                  </a:cxn>
                  <a:cxn ang="0">
                    <a:pos x="16" y="2"/>
                  </a:cxn>
                  <a:cxn ang="0">
                    <a:pos x="16" y="1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9" y="1"/>
                  </a:cxn>
                  <a:cxn ang="0">
                    <a:pos x="19" y="1"/>
                  </a:cxn>
                  <a:cxn ang="0">
                    <a:pos x="20" y="1"/>
                  </a:cxn>
                  <a:cxn ang="0">
                    <a:pos x="22" y="3"/>
                  </a:cxn>
                  <a:cxn ang="0">
                    <a:pos x="23" y="3"/>
                  </a:cxn>
                  <a:cxn ang="0">
                    <a:pos x="26" y="4"/>
                  </a:cxn>
                  <a:cxn ang="0">
                    <a:pos x="26" y="5"/>
                  </a:cxn>
                  <a:cxn ang="0">
                    <a:pos x="27" y="4"/>
                  </a:cxn>
                  <a:cxn ang="0">
                    <a:pos x="30" y="4"/>
                  </a:cxn>
                  <a:cxn ang="0">
                    <a:pos x="31" y="4"/>
                  </a:cxn>
                  <a:cxn ang="0">
                    <a:pos x="32" y="4"/>
                  </a:cxn>
                  <a:cxn ang="0">
                    <a:pos x="33" y="6"/>
                  </a:cxn>
                  <a:cxn ang="0">
                    <a:pos x="33" y="6"/>
                  </a:cxn>
                  <a:cxn ang="0">
                    <a:pos x="34" y="7"/>
                  </a:cxn>
                  <a:cxn ang="0">
                    <a:pos x="35" y="7"/>
                  </a:cxn>
                  <a:cxn ang="0">
                    <a:pos x="36" y="9"/>
                  </a:cxn>
                  <a:cxn ang="0">
                    <a:pos x="36" y="10"/>
                  </a:cxn>
                  <a:cxn ang="0">
                    <a:pos x="35" y="11"/>
                  </a:cxn>
                  <a:cxn ang="0">
                    <a:pos x="34" y="12"/>
                  </a:cxn>
                  <a:cxn ang="0">
                    <a:pos x="34" y="14"/>
                  </a:cxn>
                  <a:cxn ang="0">
                    <a:pos x="34" y="16"/>
                  </a:cxn>
                  <a:cxn ang="0">
                    <a:pos x="34" y="17"/>
                  </a:cxn>
                  <a:cxn ang="0">
                    <a:pos x="34" y="18"/>
                  </a:cxn>
                  <a:cxn ang="0">
                    <a:pos x="18" y="19"/>
                  </a:cxn>
                  <a:cxn ang="0">
                    <a:pos x="6" y="18"/>
                  </a:cxn>
                  <a:cxn ang="0">
                    <a:pos x="2" y="17"/>
                  </a:cxn>
                </a:cxnLst>
                <a:rect l="0" t="0" r="r" b="b"/>
                <a:pathLst>
                  <a:path w="36" h="19">
                    <a:moveTo>
                      <a:pt x="2" y="17"/>
                    </a:moveTo>
                    <a:lnTo>
                      <a:pt x="4" y="15"/>
                    </a:lnTo>
                    <a:lnTo>
                      <a:pt x="6" y="15"/>
                    </a:lnTo>
                    <a:lnTo>
                      <a:pt x="4" y="14"/>
                    </a:lnTo>
                    <a:lnTo>
                      <a:pt x="2" y="15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9"/>
                    </a:lnTo>
                    <a:lnTo>
                      <a:pt x="11" y="9"/>
                    </a:lnTo>
                    <a:lnTo>
                      <a:pt x="14" y="9"/>
                    </a:lnTo>
                    <a:lnTo>
                      <a:pt x="15" y="9"/>
                    </a:lnTo>
                    <a:lnTo>
                      <a:pt x="16" y="6"/>
                    </a:lnTo>
                    <a:lnTo>
                      <a:pt x="15" y="4"/>
                    </a:lnTo>
                    <a:lnTo>
                      <a:pt x="16" y="3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2" y="3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6" y="5"/>
                    </a:lnTo>
                    <a:lnTo>
                      <a:pt x="27" y="4"/>
                    </a:lnTo>
                    <a:lnTo>
                      <a:pt x="30" y="4"/>
                    </a:lnTo>
                    <a:lnTo>
                      <a:pt x="31" y="4"/>
                    </a:lnTo>
                    <a:lnTo>
                      <a:pt x="32" y="4"/>
                    </a:lnTo>
                    <a:lnTo>
                      <a:pt x="33" y="6"/>
                    </a:lnTo>
                    <a:lnTo>
                      <a:pt x="33" y="6"/>
                    </a:lnTo>
                    <a:lnTo>
                      <a:pt x="34" y="7"/>
                    </a:lnTo>
                    <a:lnTo>
                      <a:pt x="35" y="7"/>
                    </a:lnTo>
                    <a:lnTo>
                      <a:pt x="36" y="9"/>
                    </a:lnTo>
                    <a:lnTo>
                      <a:pt x="36" y="10"/>
                    </a:lnTo>
                    <a:lnTo>
                      <a:pt x="35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4" y="17"/>
                    </a:lnTo>
                    <a:lnTo>
                      <a:pt x="34" y="18"/>
                    </a:lnTo>
                    <a:lnTo>
                      <a:pt x="18" y="19"/>
                    </a:lnTo>
                    <a:lnTo>
                      <a:pt x="6" y="18"/>
                    </a:lnTo>
                    <a:lnTo>
                      <a:pt x="2" y="17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36" name="Freeform 636"/>
              <p:cNvSpPr>
                <a:spLocks/>
              </p:cNvSpPr>
              <p:nvPr/>
            </p:nvSpPr>
            <p:spPr bwMode="auto">
              <a:xfrm>
                <a:off x="3773" y="1725"/>
                <a:ext cx="69" cy="108"/>
              </a:xfrm>
              <a:custGeom>
                <a:avLst/>
                <a:gdLst/>
                <a:ahLst/>
                <a:cxnLst>
                  <a:cxn ang="0">
                    <a:pos x="13" y="23"/>
                  </a:cxn>
                  <a:cxn ang="0">
                    <a:pos x="19" y="16"/>
                  </a:cxn>
                  <a:cxn ang="0">
                    <a:pos x="22" y="11"/>
                  </a:cxn>
                  <a:cxn ang="0">
                    <a:pos x="24" y="7"/>
                  </a:cxn>
                  <a:cxn ang="0">
                    <a:pos x="32" y="7"/>
                  </a:cxn>
                  <a:cxn ang="0">
                    <a:pos x="39" y="2"/>
                  </a:cxn>
                  <a:cxn ang="0">
                    <a:pos x="44" y="2"/>
                  </a:cxn>
                  <a:cxn ang="0">
                    <a:pos x="52" y="0"/>
                  </a:cxn>
                  <a:cxn ang="0">
                    <a:pos x="55" y="1"/>
                  </a:cxn>
                  <a:cxn ang="0">
                    <a:pos x="60" y="5"/>
                  </a:cxn>
                  <a:cxn ang="0">
                    <a:pos x="60" y="9"/>
                  </a:cxn>
                  <a:cxn ang="0">
                    <a:pos x="57" y="18"/>
                  </a:cxn>
                  <a:cxn ang="0">
                    <a:pos x="56" y="21"/>
                  </a:cxn>
                  <a:cxn ang="0">
                    <a:pos x="52" y="22"/>
                  </a:cxn>
                  <a:cxn ang="0">
                    <a:pos x="50" y="27"/>
                  </a:cxn>
                  <a:cxn ang="0">
                    <a:pos x="48" y="34"/>
                  </a:cxn>
                  <a:cxn ang="0">
                    <a:pos x="48" y="48"/>
                  </a:cxn>
                  <a:cxn ang="0">
                    <a:pos x="51" y="66"/>
                  </a:cxn>
                  <a:cxn ang="0">
                    <a:pos x="56" y="81"/>
                  </a:cxn>
                  <a:cxn ang="0">
                    <a:pos x="59" y="86"/>
                  </a:cxn>
                  <a:cxn ang="0">
                    <a:pos x="63" y="91"/>
                  </a:cxn>
                  <a:cxn ang="0">
                    <a:pos x="69" y="97"/>
                  </a:cxn>
                  <a:cxn ang="0">
                    <a:pos x="69" y="102"/>
                  </a:cxn>
                  <a:cxn ang="0">
                    <a:pos x="55" y="100"/>
                  </a:cxn>
                  <a:cxn ang="0">
                    <a:pos x="50" y="101"/>
                  </a:cxn>
                  <a:cxn ang="0">
                    <a:pos x="45" y="107"/>
                  </a:cxn>
                  <a:cxn ang="0">
                    <a:pos x="42" y="108"/>
                  </a:cxn>
                  <a:cxn ang="0">
                    <a:pos x="38" y="100"/>
                  </a:cxn>
                  <a:cxn ang="0">
                    <a:pos x="36" y="99"/>
                  </a:cxn>
                  <a:cxn ang="0">
                    <a:pos x="30" y="101"/>
                  </a:cxn>
                  <a:cxn ang="0">
                    <a:pos x="27" y="99"/>
                  </a:cxn>
                  <a:cxn ang="0">
                    <a:pos x="27" y="93"/>
                  </a:cxn>
                  <a:cxn ang="0">
                    <a:pos x="34" y="87"/>
                  </a:cxn>
                  <a:cxn ang="0">
                    <a:pos x="34" y="83"/>
                  </a:cxn>
                  <a:cxn ang="0">
                    <a:pos x="34" y="83"/>
                  </a:cxn>
                  <a:cxn ang="0">
                    <a:pos x="29" y="78"/>
                  </a:cxn>
                  <a:cxn ang="0">
                    <a:pos x="21" y="71"/>
                  </a:cxn>
                  <a:cxn ang="0">
                    <a:pos x="12" y="68"/>
                  </a:cxn>
                  <a:cxn ang="0">
                    <a:pos x="11" y="71"/>
                  </a:cxn>
                  <a:cxn ang="0">
                    <a:pos x="7" y="73"/>
                  </a:cxn>
                  <a:cxn ang="0">
                    <a:pos x="4" y="73"/>
                  </a:cxn>
                  <a:cxn ang="0">
                    <a:pos x="0" y="66"/>
                  </a:cxn>
                  <a:cxn ang="0">
                    <a:pos x="0" y="59"/>
                  </a:cxn>
                  <a:cxn ang="0">
                    <a:pos x="1" y="53"/>
                  </a:cxn>
                  <a:cxn ang="0">
                    <a:pos x="3" y="49"/>
                  </a:cxn>
                  <a:cxn ang="0">
                    <a:pos x="5" y="49"/>
                  </a:cxn>
                  <a:cxn ang="0">
                    <a:pos x="7" y="51"/>
                  </a:cxn>
                  <a:cxn ang="0">
                    <a:pos x="10" y="51"/>
                  </a:cxn>
                  <a:cxn ang="0">
                    <a:pos x="13" y="48"/>
                  </a:cxn>
                  <a:cxn ang="0">
                    <a:pos x="19" y="34"/>
                  </a:cxn>
                  <a:cxn ang="0">
                    <a:pos x="20" y="27"/>
                  </a:cxn>
                  <a:cxn ang="0">
                    <a:pos x="19" y="27"/>
                  </a:cxn>
                  <a:cxn ang="0">
                    <a:pos x="13" y="23"/>
                  </a:cxn>
                </a:cxnLst>
                <a:rect l="0" t="0" r="r" b="b"/>
                <a:pathLst>
                  <a:path w="69" h="108">
                    <a:moveTo>
                      <a:pt x="13" y="23"/>
                    </a:moveTo>
                    <a:lnTo>
                      <a:pt x="19" y="16"/>
                    </a:lnTo>
                    <a:lnTo>
                      <a:pt x="22" y="11"/>
                    </a:lnTo>
                    <a:lnTo>
                      <a:pt x="24" y="7"/>
                    </a:lnTo>
                    <a:lnTo>
                      <a:pt x="32" y="7"/>
                    </a:lnTo>
                    <a:lnTo>
                      <a:pt x="39" y="2"/>
                    </a:lnTo>
                    <a:lnTo>
                      <a:pt x="44" y="2"/>
                    </a:lnTo>
                    <a:lnTo>
                      <a:pt x="52" y="0"/>
                    </a:lnTo>
                    <a:lnTo>
                      <a:pt x="55" y="1"/>
                    </a:lnTo>
                    <a:lnTo>
                      <a:pt x="60" y="5"/>
                    </a:lnTo>
                    <a:lnTo>
                      <a:pt x="60" y="9"/>
                    </a:lnTo>
                    <a:lnTo>
                      <a:pt x="57" y="18"/>
                    </a:lnTo>
                    <a:lnTo>
                      <a:pt x="56" y="21"/>
                    </a:lnTo>
                    <a:lnTo>
                      <a:pt x="52" y="22"/>
                    </a:lnTo>
                    <a:lnTo>
                      <a:pt x="50" y="27"/>
                    </a:lnTo>
                    <a:lnTo>
                      <a:pt x="48" y="34"/>
                    </a:lnTo>
                    <a:lnTo>
                      <a:pt x="48" y="48"/>
                    </a:lnTo>
                    <a:lnTo>
                      <a:pt x="51" y="66"/>
                    </a:lnTo>
                    <a:lnTo>
                      <a:pt x="56" y="81"/>
                    </a:lnTo>
                    <a:lnTo>
                      <a:pt x="59" y="86"/>
                    </a:lnTo>
                    <a:lnTo>
                      <a:pt x="63" y="91"/>
                    </a:lnTo>
                    <a:lnTo>
                      <a:pt x="69" y="97"/>
                    </a:lnTo>
                    <a:lnTo>
                      <a:pt x="69" y="102"/>
                    </a:lnTo>
                    <a:lnTo>
                      <a:pt x="55" y="100"/>
                    </a:lnTo>
                    <a:lnTo>
                      <a:pt x="50" y="101"/>
                    </a:lnTo>
                    <a:lnTo>
                      <a:pt x="45" y="107"/>
                    </a:lnTo>
                    <a:lnTo>
                      <a:pt x="42" y="108"/>
                    </a:lnTo>
                    <a:lnTo>
                      <a:pt x="38" y="100"/>
                    </a:lnTo>
                    <a:lnTo>
                      <a:pt x="36" y="99"/>
                    </a:lnTo>
                    <a:lnTo>
                      <a:pt x="30" y="101"/>
                    </a:lnTo>
                    <a:lnTo>
                      <a:pt x="27" y="99"/>
                    </a:lnTo>
                    <a:lnTo>
                      <a:pt x="27" y="93"/>
                    </a:lnTo>
                    <a:lnTo>
                      <a:pt x="34" y="87"/>
                    </a:lnTo>
                    <a:lnTo>
                      <a:pt x="34" y="83"/>
                    </a:lnTo>
                    <a:lnTo>
                      <a:pt x="34" y="83"/>
                    </a:lnTo>
                    <a:lnTo>
                      <a:pt x="29" y="78"/>
                    </a:lnTo>
                    <a:lnTo>
                      <a:pt x="21" y="71"/>
                    </a:lnTo>
                    <a:lnTo>
                      <a:pt x="12" y="68"/>
                    </a:lnTo>
                    <a:lnTo>
                      <a:pt x="11" y="71"/>
                    </a:lnTo>
                    <a:lnTo>
                      <a:pt x="7" y="73"/>
                    </a:lnTo>
                    <a:lnTo>
                      <a:pt x="4" y="73"/>
                    </a:lnTo>
                    <a:lnTo>
                      <a:pt x="0" y="66"/>
                    </a:lnTo>
                    <a:lnTo>
                      <a:pt x="0" y="59"/>
                    </a:lnTo>
                    <a:lnTo>
                      <a:pt x="1" y="53"/>
                    </a:lnTo>
                    <a:lnTo>
                      <a:pt x="3" y="49"/>
                    </a:lnTo>
                    <a:lnTo>
                      <a:pt x="5" y="49"/>
                    </a:lnTo>
                    <a:lnTo>
                      <a:pt x="7" y="51"/>
                    </a:lnTo>
                    <a:lnTo>
                      <a:pt x="10" y="51"/>
                    </a:lnTo>
                    <a:lnTo>
                      <a:pt x="13" y="48"/>
                    </a:lnTo>
                    <a:lnTo>
                      <a:pt x="19" y="34"/>
                    </a:lnTo>
                    <a:lnTo>
                      <a:pt x="20" y="27"/>
                    </a:lnTo>
                    <a:lnTo>
                      <a:pt x="19" y="27"/>
                    </a:lnTo>
                    <a:lnTo>
                      <a:pt x="13" y="23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37" name="Freeform 637"/>
              <p:cNvSpPr>
                <a:spLocks/>
              </p:cNvSpPr>
              <p:nvPr/>
            </p:nvSpPr>
            <p:spPr bwMode="auto">
              <a:xfrm>
                <a:off x="3803" y="1554"/>
                <a:ext cx="180" cy="169"/>
              </a:xfrm>
              <a:custGeom>
                <a:avLst/>
                <a:gdLst/>
                <a:ahLst/>
                <a:cxnLst>
                  <a:cxn ang="0">
                    <a:pos x="33" y="166"/>
                  </a:cxn>
                  <a:cxn ang="0">
                    <a:pos x="21" y="159"/>
                  </a:cxn>
                  <a:cxn ang="0">
                    <a:pos x="12" y="161"/>
                  </a:cxn>
                  <a:cxn ang="0">
                    <a:pos x="6" y="162"/>
                  </a:cxn>
                  <a:cxn ang="0">
                    <a:pos x="4" y="147"/>
                  </a:cxn>
                  <a:cxn ang="0">
                    <a:pos x="14" y="136"/>
                  </a:cxn>
                  <a:cxn ang="0">
                    <a:pos x="24" y="129"/>
                  </a:cxn>
                  <a:cxn ang="0">
                    <a:pos x="21" y="117"/>
                  </a:cxn>
                  <a:cxn ang="0">
                    <a:pos x="27" y="114"/>
                  </a:cxn>
                  <a:cxn ang="0">
                    <a:pos x="31" y="107"/>
                  </a:cxn>
                  <a:cxn ang="0">
                    <a:pos x="36" y="83"/>
                  </a:cxn>
                  <a:cxn ang="0">
                    <a:pos x="40" y="82"/>
                  </a:cxn>
                  <a:cxn ang="0">
                    <a:pos x="50" y="71"/>
                  </a:cxn>
                  <a:cxn ang="0">
                    <a:pos x="60" y="58"/>
                  </a:cxn>
                  <a:cxn ang="0">
                    <a:pos x="73" y="52"/>
                  </a:cxn>
                  <a:cxn ang="0">
                    <a:pos x="84" y="50"/>
                  </a:cxn>
                  <a:cxn ang="0">
                    <a:pos x="89" y="36"/>
                  </a:cxn>
                  <a:cxn ang="0">
                    <a:pos x="104" y="40"/>
                  </a:cxn>
                  <a:cxn ang="0">
                    <a:pos x="116" y="31"/>
                  </a:cxn>
                  <a:cxn ang="0">
                    <a:pos x="133" y="25"/>
                  </a:cxn>
                  <a:cxn ang="0">
                    <a:pos x="148" y="9"/>
                  </a:cxn>
                  <a:cxn ang="0">
                    <a:pos x="163" y="2"/>
                  </a:cxn>
                  <a:cxn ang="0">
                    <a:pos x="177" y="3"/>
                  </a:cxn>
                  <a:cxn ang="0">
                    <a:pos x="180" y="17"/>
                  </a:cxn>
                  <a:cxn ang="0">
                    <a:pos x="173" y="32"/>
                  </a:cxn>
                  <a:cxn ang="0">
                    <a:pos x="151" y="49"/>
                  </a:cxn>
                  <a:cxn ang="0">
                    <a:pos x="116" y="66"/>
                  </a:cxn>
                  <a:cxn ang="0">
                    <a:pos x="94" y="79"/>
                  </a:cxn>
                  <a:cxn ang="0">
                    <a:pos x="78" y="89"/>
                  </a:cxn>
                  <a:cxn ang="0">
                    <a:pos x="80" y="99"/>
                  </a:cxn>
                  <a:cxn ang="0">
                    <a:pos x="72" y="111"/>
                  </a:cxn>
                  <a:cxn ang="0">
                    <a:pos x="58" y="110"/>
                  </a:cxn>
                  <a:cxn ang="0">
                    <a:pos x="55" y="119"/>
                  </a:cxn>
                  <a:cxn ang="0">
                    <a:pos x="57" y="128"/>
                  </a:cxn>
                  <a:cxn ang="0">
                    <a:pos x="48" y="134"/>
                  </a:cxn>
                  <a:cxn ang="0">
                    <a:pos x="41" y="139"/>
                  </a:cxn>
                  <a:cxn ang="0">
                    <a:pos x="46" y="151"/>
                  </a:cxn>
                  <a:cxn ang="0">
                    <a:pos x="35" y="169"/>
                  </a:cxn>
                </a:cxnLst>
                <a:rect l="0" t="0" r="r" b="b"/>
                <a:pathLst>
                  <a:path w="180" h="169">
                    <a:moveTo>
                      <a:pt x="35" y="169"/>
                    </a:moveTo>
                    <a:lnTo>
                      <a:pt x="33" y="166"/>
                    </a:lnTo>
                    <a:lnTo>
                      <a:pt x="27" y="162"/>
                    </a:lnTo>
                    <a:lnTo>
                      <a:pt x="21" y="159"/>
                    </a:lnTo>
                    <a:lnTo>
                      <a:pt x="17" y="160"/>
                    </a:lnTo>
                    <a:lnTo>
                      <a:pt x="12" y="161"/>
                    </a:lnTo>
                    <a:lnTo>
                      <a:pt x="8" y="164"/>
                    </a:lnTo>
                    <a:lnTo>
                      <a:pt x="6" y="162"/>
                    </a:lnTo>
                    <a:lnTo>
                      <a:pt x="0" y="153"/>
                    </a:lnTo>
                    <a:lnTo>
                      <a:pt x="4" y="147"/>
                    </a:lnTo>
                    <a:lnTo>
                      <a:pt x="11" y="138"/>
                    </a:lnTo>
                    <a:lnTo>
                      <a:pt x="14" y="136"/>
                    </a:lnTo>
                    <a:lnTo>
                      <a:pt x="23" y="136"/>
                    </a:lnTo>
                    <a:lnTo>
                      <a:pt x="24" y="129"/>
                    </a:lnTo>
                    <a:lnTo>
                      <a:pt x="20" y="122"/>
                    </a:lnTo>
                    <a:lnTo>
                      <a:pt x="21" y="117"/>
                    </a:lnTo>
                    <a:lnTo>
                      <a:pt x="24" y="114"/>
                    </a:lnTo>
                    <a:lnTo>
                      <a:pt x="27" y="114"/>
                    </a:lnTo>
                    <a:lnTo>
                      <a:pt x="32" y="110"/>
                    </a:lnTo>
                    <a:lnTo>
                      <a:pt x="31" y="107"/>
                    </a:lnTo>
                    <a:lnTo>
                      <a:pt x="28" y="102"/>
                    </a:lnTo>
                    <a:lnTo>
                      <a:pt x="36" y="83"/>
                    </a:lnTo>
                    <a:lnTo>
                      <a:pt x="39" y="80"/>
                    </a:lnTo>
                    <a:lnTo>
                      <a:pt x="40" y="82"/>
                    </a:lnTo>
                    <a:lnTo>
                      <a:pt x="45" y="82"/>
                    </a:lnTo>
                    <a:lnTo>
                      <a:pt x="50" y="71"/>
                    </a:lnTo>
                    <a:lnTo>
                      <a:pt x="55" y="63"/>
                    </a:lnTo>
                    <a:lnTo>
                      <a:pt x="60" y="58"/>
                    </a:lnTo>
                    <a:lnTo>
                      <a:pt x="66" y="54"/>
                    </a:lnTo>
                    <a:lnTo>
                      <a:pt x="73" y="52"/>
                    </a:lnTo>
                    <a:lnTo>
                      <a:pt x="80" y="53"/>
                    </a:lnTo>
                    <a:lnTo>
                      <a:pt x="84" y="50"/>
                    </a:lnTo>
                    <a:lnTo>
                      <a:pt x="88" y="36"/>
                    </a:lnTo>
                    <a:lnTo>
                      <a:pt x="89" y="36"/>
                    </a:lnTo>
                    <a:lnTo>
                      <a:pt x="94" y="33"/>
                    </a:lnTo>
                    <a:lnTo>
                      <a:pt x="104" y="40"/>
                    </a:lnTo>
                    <a:lnTo>
                      <a:pt x="106" y="39"/>
                    </a:lnTo>
                    <a:lnTo>
                      <a:pt x="116" y="31"/>
                    </a:lnTo>
                    <a:lnTo>
                      <a:pt x="121" y="31"/>
                    </a:lnTo>
                    <a:lnTo>
                      <a:pt x="133" y="25"/>
                    </a:lnTo>
                    <a:lnTo>
                      <a:pt x="143" y="22"/>
                    </a:lnTo>
                    <a:lnTo>
                      <a:pt x="148" y="9"/>
                    </a:lnTo>
                    <a:lnTo>
                      <a:pt x="150" y="5"/>
                    </a:lnTo>
                    <a:lnTo>
                      <a:pt x="163" y="2"/>
                    </a:lnTo>
                    <a:lnTo>
                      <a:pt x="174" y="0"/>
                    </a:lnTo>
                    <a:lnTo>
                      <a:pt x="177" y="3"/>
                    </a:lnTo>
                    <a:lnTo>
                      <a:pt x="179" y="9"/>
                    </a:lnTo>
                    <a:lnTo>
                      <a:pt x="180" y="17"/>
                    </a:lnTo>
                    <a:lnTo>
                      <a:pt x="175" y="28"/>
                    </a:lnTo>
                    <a:lnTo>
                      <a:pt x="173" y="32"/>
                    </a:lnTo>
                    <a:lnTo>
                      <a:pt x="165" y="39"/>
                    </a:lnTo>
                    <a:lnTo>
                      <a:pt x="151" y="49"/>
                    </a:lnTo>
                    <a:lnTo>
                      <a:pt x="127" y="60"/>
                    </a:lnTo>
                    <a:lnTo>
                      <a:pt x="116" y="66"/>
                    </a:lnTo>
                    <a:lnTo>
                      <a:pt x="104" y="72"/>
                    </a:lnTo>
                    <a:lnTo>
                      <a:pt x="94" y="79"/>
                    </a:lnTo>
                    <a:lnTo>
                      <a:pt x="83" y="84"/>
                    </a:lnTo>
                    <a:lnTo>
                      <a:pt x="78" y="89"/>
                    </a:lnTo>
                    <a:lnTo>
                      <a:pt x="76" y="95"/>
                    </a:lnTo>
                    <a:lnTo>
                      <a:pt x="80" y="99"/>
                    </a:lnTo>
                    <a:lnTo>
                      <a:pt x="77" y="104"/>
                    </a:lnTo>
                    <a:lnTo>
                      <a:pt x="72" y="111"/>
                    </a:lnTo>
                    <a:lnTo>
                      <a:pt x="69" y="112"/>
                    </a:lnTo>
                    <a:lnTo>
                      <a:pt x="58" y="110"/>
                    </a:lnTo>
                    <a:lnTo>
                      <a:pt x="56" y="114"/>
                    </a:lnTo>
                    <a:lnTo>
                      <a:pt x="55" y="119"/>
                    </a:lnTo>
                    <a:lnTo>
                      <a:pt x="59" y="124"/>
                    </a:lnTo>
                    <a:lnTo>
                      <a:pt x="57" y="128"/>
                    </a:lnTo>
                    <a:lnTo>
                      <a:pt x="50" y="137"/>
                    </a:lnTo>
                    <a:lnTo>
                      <a:pt x="48" y="134"/>
                    </a:lnTo>
                    <a:lnTo>
                      <a:pt x="44" y="133"/>
                    </a:lnTo>
                    <a:lnTo>
                      <a:pt x="41" y="139"/>
                    </a:lnTo>
                    <a:lnTo>
                      <a:pt x="46" y="144"/>
                    </a:lnTo>
                    <a:lnTo>
                      <a:pt x="46" y="151"/>
                    </a:lnTo>
                    <a:lnTo>
                      <a:pt x="40" y="163"/>
                    </a:lnTo>
                    <a:lnTo>
                      <a:pt x="35" y="169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6" name="Group 839"/>
            <p:cNvGrpSpPr>
              <a:grpSpLocks/>
            </p:cNvGrpSpPr>
            <p:nvPr/>
          </p:nvGrpSpPr>
          <p:grpSpPr bwMode="auto">
            <a:xfrm>
              <a:off x="2245" y="1518"/>
              <a:ext cx="3072" cy="2328"/>
              <a:chOff x="2245" y="1518"/>
              <a:chExt cx="3072" cy="2328"/>
            </a:xfrm>
            <a:grpFill/>
          </p:grpSpPr>
          <p:sp>
            <p:nvSpPr>
              <p:cNvPr id="38" name="Freeform 639"/>
              <p:cNvSpPr>
                <a:spLocks/>
              </p:cNvSpPr>
              <p:nvPr/>
            </p:nvSpPr>
            <p:spPr bwMode="auto">
              <a:xfrm>
                <a:off x="3482" y="1518"/>
                <a:ext cx="1835" cy="985"/>
              </a:xfrm>
              <a:custGeom>
                <a:avLst/>
                <a:gdLst/>
                <a:ahLst/>
                <a:cxnLst>
                  <a:cxn ang="0">
                    <a:pos x="61" y="762"/>
                  </a:cxn>
                  <a:cxn ang="0">
                    <a:pos x="44" y="731"/>
                  </a:cxn>
                  <a:cxn ang="0">
                    <a:pos x="18" y="714"/>
                  </a:cxn>
                  <a:cxn ang="0">
                    <a:pos x="4" y="689"/>
                  </a:cxn>
                  <a:cxn ang="0">
                    <a:pos x="2" y="661"/>
                  </a:cxn>
                  <a:cxn ang="0">
                    <a:pos x="32" y="629"/>
                  </a:cxn>
                  <a:cxn ang="0">
                    <a:pos x="32" y="471"/>
                  </a:cxn>
                  <a:cxn ang="0">
                    <a:pos x="89" y="363"/>
                  </a:cxn>
                  <a:cxn ang="0">
                    <a:pos x="59" y="433"/>
                  </a:cxn>
                  <a:cxn ang="0">
                    <a:pos x="120" y="511"/>
                  </a:cxn>
                  <a:cxn ang="0">
                    <a:pos x="197" y="424"/>
                  </a:cxn>
                  <a:cxn ang="0">
                    <a:pos x="295" y="387"/>
                  </a:cxn>
                  <a:cxn ang="0">
                    <a:pos x="378" y="373"/>
                  </a:cxn>
                  <a:cxn ang="0">
                    <a:pos x="501" y="378"/>
                  </a:cxn>
                  <a:cxn ang="0">
                    <a:pos x="543" y="227"/>
                  </a:cxn>
                  <a:cxn ang="0">
                    <a:pos x="506" y="440"/>
                  </a:cxn>
                  <a:cxn ang="0">
                    <a:pos x="616" y="417"/>
                  </a:cxn>
                  <a:cxn ang="0">
                    <a:pos x="573" y="258"/>
                  </a:cxn>
                  <a:cxn ang="0">
                    <a:pos x="618" y="249"/>
                  </a:cxn>
                  <a:cxn ang="0">
                    <a:pos x="653" y="246"/>
                  </a:cxn>
                  <a:cxn ang="0">
                    <a:pos x="746" y="110"/>
                  </a:cxn>
                  <a:cxn ang="0">
                    <a:pos x="922" y="0"/>
                  </a:cxn>
                  <a:cxn ang="0">
                    <a:pos x="1026" y="137"/>
                  </a:cxn>
                  <a:cxn ang="0">
                    <a:pos x="1038" y="211"/>
                  </a:cxn>
                  <a:cxn ang="0">
                    <a:pos x="1214" y="224"/>
                  </a:cxn>
                  <a:cxn ang="0">
                    <a:pos x="1333" y="288"/>
                  </a:cxn>
                  <a:cxn ang="0">
                    <a:pos x="1424" y="262"/>
                  </a:cxn>
                  <a:cxn ang="0">
                    <a:pos x="1587" y="314"/>
                  </a:cxn>
                  <a:cxn ang="0">
                    <a:pos x="1727" y="370"/>
                  </a:cxn>
                  <a:cxn ang="0">
                    <a:pos x="1822" y="503"/>
                  </a:cxn>
                  <a:cxn ang="0">
                    <a:pos x="1822" y="542"/>
                  </a:cxn>
                  <a:cxn ang="0">
                    <a:pos x="1730" y="611"/>
                  </a:cxn>
                  <a:cxn ang="0">
                    <a:pos x="1637" y="627"/>
                  </a:cxn>
                  <a:cxn ang="0">
                    <a:pos x="1619" y="716"/>
                  </a:cxn>
                  <a:cxn ang="0">
                    <a:pos x="1554" y="803"/>
                  </a:cxn>
                  <a:cxn ang="0">
                    <a:pos x="1618" y="616"/>
                  </a:cxn>
                  <a:cxn ang="0">
                    <a:pos x="1597" y="585"/>
                  </a:cxn>
                  <a:cxn ang="0">
                    <a:pos x="1510" y="647"/>
                  </a:cxn>
                  <a:cxn ang="0">
                    <a:pos x="1422" y="645"/>
                  </a:cxn>
                  <a:cxn ang="0">
                    <a:pos x="1312" y="758"/>
                  </a:cxn>
                  <a:cxn ang="0">
                    <a:pos x="1361" y="818"/>
                  </a:cxn>
                  <a:cxn ang="0">
                    <a:pos x="1262" y="953"/>
                  </a:cxn>
                  <a:cxn ang="0">
                    <a:pos x="1286" y="882"/>
                  </a:cxn>
                  <a:cxn ang="0">
                    <a:pos x="1155" y="765"/>
                  </a:cxn>
                  <a:cxn ang="0">
                    <a:pos x="1071" y="834"/>
                  </a:cxn>
                  <a:cxn ang="0">
                    <a:pos x="904" y="822"/>
                  </a:cxn>
                  <a:cxn ang="0">
                    <a:pos x="790" y="821"/>
                  </a:cxn>
                  <a:cxn ang="0">
                    <a:pos x="673" y="816"/>
                  </a:cxn>
                  <a:cxn ang="0">
                    <a:pos x="559" y="764"/>
                  </a:cxn>
                  <a:cxn ang="0">
                    <a:pos x="512" y="728"/>
                  </a:cxn>
                  <a:cxn ang="0">
                    <a:pos x="420" y="776"/>
                  </a:cxn>
                  <a:cxn ang="0">
                    <a:pos x="368" y="813"/>
                  </a:cxn>
                  <a:cxn ang="0">
                    <a:pos x="284" y="802"/>
                  </a:cxn>
                  <a:cxn ang="0">
                    <a:pos x="246" y="874"/>
                  </a:cxn>
                  <a:cxn ang="0">
                    <a:pos x="241" y="920"/>
                  </a:cxn>
                  <a:cxn ang="0">
                    <a:pos x="255" y="974"/>
                  </a:cxn>
                  <a:cxn ang="0">
                    <a:pos x="217" y="962"/>
                  </a:cxn>
                  <a:cxn ang="0">
                    <a:pos x="175" y="953"/>
                  </a:cxn>
                  <a:cxn ang="0">
                    <a:pos x="131" y="905"/>
                  </a:cxn>
                  <a:cxn ang="0">
                    <a:pos x="150" y="860"/>
                  </a:cxn>
                  <a:cxn ang="0">
                    <a:pos x="132" y="832"/>
                  </a:cxn>
                  <a:cxn ang="0">
                    <a:pos x="92" y="810"/>
                  </a:cxn>
                </a:cxnLst>
                <a:rect l="0" t="0" r="r" b="b"/>
                <a:pathLst>
                  <a:path w="1835" h="985">
                    <a:moveTo>
                      <a:pt x="53" y="793"/>
                    </a:moveTo>
                    <a:lnTo>
                      <a:pt x="53" y="792"/>
                    </a:lnTo>
                    <a:lnTo>
                      <a:pt x="53" y="791"/>
                    </a:lnTo>
                    <a:lnTo>
                      <a:pt x="52" y="790"/>
                    </a:lnTo>
                    <a:lnTo>
                      <a:pt x="51" y="790"/>
                    </a:lnTo>
                    <a:lnTo>
                      <a:pt x="51" y="789"/>
                    </a:lnTo>
                    <a:lnTo>
                      <a:pt x="51" y="787"/>
                    </a:lnTo>
                    <a:lnTo>
                      <a:pt x="51" y="785"/>
                    </a:lnTo>
                    <a:lnTo>
                      <a:pt x="52" y="784"/>
                    </a:lnTo>
                    <a:lnTo>
                      <a:pt x="51" y="783"/>
                    </a:lnTo>
                    <a:lnTo>
                      <a:pt x="50" y="782"/>
                    </a:lnTo>
                    <a:lnTo>
                      <a:pt x="51" y="781"/>
                    </a:lnTo>
                    <a:lnTo>
                      <a:pt x="51" y="780"/>
                    </a:lnTo>
                    <a:lnTo>
                      <a:pt x="49" y="778"/>
                    </a:lnTo>
                    <a:lnTo>
                      <a:pt x="48" y="776"/>
                    </a:lnTo>
                    <a:lnTo>
                      <a:pt x="48" y="774"/>
                    </a:lnTo>
                    <a:lnTo>
                      <a:pt x="48" y="773"/>
                    </a:lnTo>
                    <a:lnTo>
                      <a:pt x="49" y="772"/>
                    </a:lnTo>
                    <a:lnTo>
                      <a:pt x="51" y="772"/>
                    </a:lnTo>
                    <a:lnTo>
                      <a:pt x="53" y="772"/>
                    </a:lnTo>
                    <a:lnTo>
                      <a:pt x="54" y="773"/>
                    </a:lnTo>
                    <a:lnTo>
                      <a:pt x="57" y="773"/>
                    </a:lnTo>
                    <a:lnTo>
                      <a:pt x="59" y="772"/>
                    </a:lnTo>
                    <a:lnTo>
                      <a:pt x="62" y="770"/>
                    </a:lnTo>
                    <a:lnTo>
                      <a:pt x="62" y="770"/>
                    </a:lnTo>
                    <a:lnTo>
                      <a:pt x="63" y="769"/>
                    </a:lnTo>
                    <a:lnTo>
                      <a:pt x="64" y="769"/>
                    </a:lnTo>
                    <a:lnTo>
                      <a:pt x="65" y="767"/>
                    </a:lnTo>
                    <a:lnTo>
                      <a:pt x="65" y="766"/>
                    </a:lnTo>
                    <a:lnTo>
                      <a:pt x="63" y="766"/>
                    </a:lnTo>
                    <a:lnTo>
                      <a:pt x="62" y="764"/>
                    </a:lnTo>
                    <a:lnTo>
                      <a:pt x="61" y="763"/>
                    </a:lnTo>
                    <a:lnTo>
                      <a:pt x="61" y="762"/>
                    </a:lnTo>
                    <a:lnTo>
                      <a:pt x="62" y="762"/>
                    </a:lnTo>
                    <a:lnTo>
                      <a:pt x="62" y="761"/>
                    </a:lnTo>
                    <a:lnTo>
                      <a:pt x="61" y="761"/>
                    </a:lnTo>
                    <a:lnTo>
                      <a:pt x="59" y="760"/>
                    </a:lnTo>
                    <a:lnTo>
                      <a:pt x="57" y="759"/>
                    </a:lnTo>
                    <a:lnTo>
                      <a:pt x="55" y="760"/>
                    </a:lnTo>
                    <a:lnTo>
                      <a:pt x="54" y="759"/>
                    </a:lnTo>
                    <a:lnTo>
                      <a:pt x="54" y="758"/>
                    </a:lnTo>
                    <a:lnTo>
                      <a:pt x="54" y="756"/>
                    </a:lnTo>
                    <a:lnTo>
                      <a:pt x="54" y="754"/>
                    </a:lnTo>
                    <a:lnTo>
                      <a:pt x="53" y="753"/>
                    </a:lnTo>
                    <a:lnTo>
                      <a:pt x="52" y="753"/>
                    </a:lnTo>
                    <a:lnTo>
                      <a:pt x="50" y="752"/>
                    </a:lnTo>
                    <a:lnTo>
                      <a:pt x="48" y="750"/>
                    </a:lnTo>
                    <a:lnTo>
                      <a:pt x="47" y="748"/>
                    </a:lnTo>
                    <a:lnTo>
                      <a:pt x="46" y="746"/>
                    </a:lnTo>
                    <a:lnTo>
                      <a:pt x="45" y="745"/>
                    </a:lnTo>
                    <a:lnTo>
                      <a:pt x="45" y="744"/>
                    </a:lnTo>
                    <a:lnTo>
                      <a:pt x="46" y="743"/>
                    </a:lnTo>
                    <a:lnTo>
                      <a:pt x="46" y="742"/>
                    </a:lnTo>
                    <a:lnTo>
                      <a:pt x="45" y="742"/>
                    </a:lnTo>
                    <a:lnTo>
                      <a:pt x="44" y="742"/>
                    </a:lnTo>
                    <a:lnTo>
                      <a:pt x="44" y="741"/>
                    </a:lnTo>
                    <a:lnTo>
                      <a:pt x="43" y="739"/>
                    </a:lnTo>
                    <a:lnTo>
                      <a:pt x="41" y="739"/>
                    </a:lnTo>
                    <a:lnTo>
                      <a:pt x="42" y="738"/>
                    </a:lnTo>
                    <a:lnTo>
                      <a:pt x="42" y="736"/>
                    </a:lnTo>
                    <a:lnTo>
                      <a:pt x="42" y="736"/>
                    </a:lnTo>
                    <a:lnTo>
                      <a:pt x="43" y="735"/>
                    </a:lnTo>
                    <a:lnTo>
                      <a:pt x="43" y="734"/>
                    </a:lnTo>
                    <a:lnTo>
                      <a:pt x="44" y="734"/>
                    </a:lnTo>
                    <a:lnTo>
                      <a:pt x="44" y="733"/>
                    </a:lnTo>
                    <a:lnTo>
                      <a:pt x="44" y="731"/>
                    </a:lnTo>
                    <a:lnTo>
                      <a:pt x="43" y="730"/>
                    </a:lnTo>
                    <a:lnTo>
                      <a:pt x="42" y="728"/>
                    </a:lnTo>
                    <a:lnTo>
                      <a:pt x="43" y="727"/>
                    </a:lnTo>
                    <a:lnTo>
                      <a:pt x="43" y="725"/>
                    </a:lnTo>
                    <a:lnTo>
                      <a:pt x="43" y="724"/>
                    </a:lnTo>
                    <a:lnTo>
                      <a:pt x="43" y="723"/>
                    </a:lnTo>
                    <a:lnTo>
                      <a:pt x="43" y="722"/>
                    </a:lnTo>
                    <a:lnTo>
                      <a:pt x="42" y="722"/>
                    </a:lnTo>
                    <a:lnTo>
                      <a:pt x="41" y="722"/>
                    </a:lnTo>
                    <a:lnTo>
                      <a:pt x="40" y="721"/>
                    </a:lnTo>
                    <a:lnTo>
                      <a:pt x="40" y="720"/>
                    </a:lnTo>
                    <a:lnTo>
                      <a:pt x="38" y="719"/>
                    </a:lnTo>
                    <a:lnTo>
                      <a:pt x="38" y="718"/>
                    </a:lnTo>
                    <a:lnTo>
                      <a:pt x="35" y="717"/>
                    </a:lnTo>
                    <a:lnTo>
                      <a:pt x="33" y="717"/>
                    </a:lnTo>
                    <a:lnTo>
                      <a:pt x="33" y="717"/>
                    </a:lnTo>
                    <a:lnTo>
                      <a:pt x="32" y="716"/>
                    </a:lnTo>
                    <a:lnTo>
                      <a:pt x="31" y="717"/>
                    </a:lnTo>
                    <a:lnTo>
                      <a:pt x="30" y="718"/>
                    </a:lnTo>
                    <a:lnTo>
                      <a:pt x="29" y="718"/>
                    </a:lnTo>
                    <a:lnTo>
                      <a:pt x="28" y="718"/>
                    </a:lnTo>
                    <a:lnTo>
                      <a:pt x="26" y="720"/>
                    </a:lnTo>
                    <a:lnTo>
                      <a:pt x="25" y="720"/>
                    </a:lnTo>
                    <a:lnTo>
                      <a:pt x="24" y="719"/>
                    </a:lnTo>
                    <a:lnTo>
                      <a:pt x="24" y="717"/>
                    </a:lnTo>
                    <a:lnTo>
                      <a:pt x="24" y="716"/>
                    </a:lnTo>
                    <a:lnTo>
                      <a:pt x="25" y="715"/>
                    </a:lnTo>
                    <a:lnTo>
                      <a:pt x="25" y="714"/>
                    </a:lnTo>
                    <a:lnTo>
                      <a:pt x="24" y="714"/>
                    </a:lnTo>
                    <a:lnTo>
                      <a:pt x="23" y="714"/>
                    </a:lnTo>
                    <a:lnTo>
                      <a:pt x="21" y="713"/>
                    </a:lnTo>
                    <a:lnTo>
                      <a:pt x="19" y="714"/>
                    </a:lnTo>
                    <a:lnTo>
                      <a:pt x="18" y="714"/>
                    </a:lnTo>
                    <a:lnTo>
                      <a:pt x="17" y="714"/>
                    </a:lnTo>
                    <a:lnTo>
                      <a:pt x="16" y="713"/>
                    </a:lnTo>
                    <a:lnTo>
                      <a:pt x="16" y="712"/>
                    </a:lnTo>
                    <a:lnTo>
                      <a:pt x="14" y="711"/>
                    </a:lnTo>
                    <a:lnTo>
                      <a:pt x="13" y="711"/>
                    </a:lnTo>
                    <a:lnTo>
                      <a:pt x="12" y="712"/>
                    </a:lnTo>
                    <a:lnTo>
                      <a:pt x="11" y="712"/>
                    </a:lnTo>
                    <a:lnTo>
                      <a:pt x="10" y="710"/>
                    </a:lnTo>
                    <a:lnTo>
                      <a:pt x="10" y="710"/>
                    </a:lnTo>
                    <a:lnTo>
                      <a:pt x="10" y="709"/>
                    </a:lnTo>
                    <a:lnTo>
                      <a:pt x="10" y="708"/>
                    </a:lnTo>
                    <a:lnTo>
                      <a:pt x="10" y="706"/>
                    </a:lnTo>
                    <a:lnTo>
                      <a:pt x="10" y="704"/>
                    </a:lnTo>
                    <a:lnTo>
                      <a:pt x="9" y="703"/>
                    </a:lnTo>
                    <a:lnTo>
                      <a:pt x="10" y="702"/>
                    </a:lnTo>
                    <a:lnTo>
                      <a:pt x="9" y="701"/>
                    </a:lnTo>
                    <a:lnTo>
                      <a:pt x="8" y="700"/>
                    </a:lnTo>
                    <a:lnTo>
                      <a:pt x="8" y="699"/>
                    </a:lnTo>
                    <a:lnTo>
                      <a:pt x="7" y="698"/>
                    </a:lnTo>
                    <a:lnTo>
                      <a:pt x="6" y="697"/>
                    </a:lnTo>
                    <a:lnTo>
                      <a:pt x="7" y="696"/>
                    </a:lnTo>
                    <a:lnTo>
                      <a:pt x="7" y="696"/>
                    </a:lnTo>
                    <a:lnTo>
                      <a:pt x="7" y="695"/>
                    </a:lnTo>
                    <a:lnTo>
                      <a:pt x="6" y="695"/>
                    </a:lnTo>
                    <a:lnTo>
                      <a:pt x="5" y="694"/>
                    </a:lnTo>
                    <a:lnTo>
                      <a:pt x="5" y="694"/>
                    </a:lnTo>
                    <a:lnTo>
                      <a:pt x="3" y="695"/>
                    </a:lnTo>
                    <a:lnTo>
                      <a:pt x="4" y="694"/>
                    </a:lnTo>
                    <a:lnTo>
                      <a:pt x="4" y="693"/>
                    </a:lnTo>
                    <a:lnTo>
                      <a:pt x="5" y="692"/>
                    </a:lnTo>
                    <a:lnTo>
                      <a:pt x="4" y="691"/>
                    </a:lnTo>
                    <a:lnTo>
                      <a:pt x="5" y="690"/>
                    </a:lnTo>
                    <a:lnTo>
                      <a:pt x="4" y="689"/>
                    </a:lnTo>
                    <a:lnTo>
                      <a:pt x="5" y="689"/>
                    </a:lnTo>
                    <a:lnTo>
                      <a:pt x="5" y="689"/>
                    </a:lnTo>
                    <a:lnTo>
                      <a:pt x="6" y="688"/>
                    </a:lnTo>
                    <a:lnTo>
                      <a:pt x="6" y="687"/>
                    </a:lnTo>
                    <a:lnTo>
                      <a:pt x="6" y="686"/>
                    </a:lnTo>
                    <a:lnTo>
                      <a:pt x="6" y="685"/>
                    </a:lnTo>
                    <a:lnTo>
                      <a:pt x="5" y="684"/>
                    </a:lnTo>
                    <a:lnTo>
                      <a:pt x="4" y="684"/>
                    </a:lnTo>
                    <a:lnTo>
                      <a:pt x="3" y="683"/>
                    </a:lnTo>
                    <a:lnTo>
                      <a:pt x="2" y="682"/>
                    </a:lnTo>
                    <a:lnTo>
                      <a:pt x="2" y="681"/>
                    </a:lnTo>
                    <a:lnTo>
                      <a:pt x="2" y="680"/>
                    </a:lnTo>
                    <a:lnTo>
                      <a:pt x="0" y="680"/>
                    </a:lnTo>
                    <a:lnTo>
                      <a:pt x="0" y="679"/>
                    </a:lnTo>
                    <a:lnTo>
                      <a:pt x="0" y="678"/>
                    </a:lnTo>
                    <a:lnTo>
                      <a:pt x="0" y="677"/>
                    </a:lnTo>
                    <a:lnTo>
                      <a:pt x="1" y="676"/>
                    </a:lnTo>
                    <a:lnTo>
                      <a:pt x="1" y="676"/>
                    </a:lnTo>
                    <a:lnTo>
                      <a:pt x="2" y="675"/>
                    </a:lnTo>
                    <a:lnTo>
                      <a:pt x="2" y="674"/>
                    </a:lnTo>
                    <a:lnTo>
                      <a:pt x="3" y="673"/>
                    </a:lnTo>
                    <a:lnTo>
                      <a:pt x="4" y="673"/>
                    </a:lnTo>
                    <a:lnTo>
                      <a:pt x="5" y="672"/>
                    </a:lnTo>
                    <a:lnTo>
                      <a:pt x="5" y="671"/>
                    </a:lnTo>
                    <a:lnTo>
                      <a:pt x="4" y="671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8"/>
                    </a:lnTo>
                    <a:lnTo>
                      <a:pt x="3" y="667"/>
                    </a:lnTo>
                    <a:lnTo>
                      <a:pt x="2" y="666"/>
                    </a:lnTo>
                    <a:lnTo>
                      <a:pt x="1" y="664"/>
                    </a:lnTo>
                    <a:lnTo>
                      <a:pt x="1" y="662"/>
                    </a:lnTo>
                    <a:lnTo>
                      <a:pt x="2" y="661"/>
                    </a:lnTo>
                    <a:lnTo>
                      <a:pt x="2" y="659"/>
                    </a:lnTo>
                    <a:lnTo>
                      <a:pt x="2" y="657"/>
                    </a:lnTo>
                    <a:lnTo>
                      <a:pt x="1" y="653"/>
                    </a:lnTo>
                    <a:lnTo>
                      <a:pt x="1" y="651"/>
                    </a:lnTo>
                    <a:lnTo>
                      <a:pt x="1" y="649"/>
                    </a:lnTo>
                    <a:lnTo>
                      <a:pt x="2" y="648"/>
                    </a:lnTo>
                    <a:lnTo>
                      <a:pt x="4" y="647"/>
                    </a:lnTo>
                    <a:lnTo>
                      <a:pt x="5" y="644"/>
                    </a:lnTo>
                    <a:lnTo>
                      <a:pt x="6" y="641"/>
                    </a:lnTo>
                    <a:lnTo>
                      <a:pt x="7" y="640"/>
                    </a:lnTo>
                    <a:lnTo>
                      <a:pt x="7" y="640"/>
                    </a:lnTo>
                    <a:lnTo>
                      <a:pt x="8" y="640"/>
                    </a:lnTo>
                    <a:lnTo>
                      <a:pt x="9" y="640"/>
                    </a:lnTo>
                    <a:lnTo>
                      <a:pt x="10" y="639"/>
                    </a:lnTo>
                    <a:lnTo>
                      <a:pt x="10" y="637"/>
                    </a:lnTo>
                    <a:lnTo>
                      <a:pt x="9" y="636"/>
                    </a:lnTo>
                    <a:lnTo>
                      <a:pt x="8" y="635"/>
                    </a:lnTo>
                    <a:lnTo>
                      <a:pt x="8" y="634"/>
                    </a:lnTo>
                    <a:lnTo>
                      <a:pt x="7" y="633"/>
                    </a:lnTo>
                    <a:lnTo>
                      <a:pt x="7" y="631"/>
                    </a:lnTo>
                    <a:lnTo>
                      <a:pt x="9" y="630"/>
                    </a:lnTo>
                    <a:lnTo>
                      <a:pt x="10" y="632"/>
                    </a:lnTo>
                    <a:lnTo>
                      <a:pt x="11" y="633"/>
                    </a:lnTo>
                    <a:lnTo>
                      <a:pt x="12" y="632"/>
                    </a:lnTo>
                    <a:lnTo>
                      <a:pt x="12" y="630"/>
                    </a:lnTo>
                    <a:lnTo>
                      <a:pt x="13" y="629"/>
                    </a:lnTo>
                    <a:lnTo>
                      <a:pt x="16" y="631"/>
                    </a:lnTo>
                    <a:lnTo>
                      <a:pt x="18" y="630"/>
                    </a:lnTo>
                    <a:lnTo>
                      <a:pt x="19" y="627"/>
                    </a:lnTo>
                    <a:lnTo>
                      <a:pt x="21" y="625"/>
                    </a:lnTo>
                    <a:lnTo>
                      <a:pt x="25" y="626"/>
                    </a:lnTo>
                    <a:lnTo>
                      <a:pt x="29" y="629"/>
                    </a:lnTo>
                    <a:lnTo>
                      <a:pt x="32" y="629"/>
                    </a:lnTo>
                    <a:lnTo>
                      <a:pt x="34" y="627"/>
                    </a:lnTo>
                    <a:lnTo>
                      <a:pt x="32" y="623"/>
                    </a:lnTo>
                    <a:lnTo>
                      <a:pt x="28" y="619"/>
                    </a:lnTo>
                    <a:lnTo>
                      <a:pt x="26" y="619"/>
                    </a:lnTo>
                    <a:lnTo>
                      <a:pt x="20" y="620"/>
                    </a:lnTo>
                    <a:lnTo>
                      <a:pt x="16" y="619"/>
                    </a:lnTo>
                    <a:lnTo>
                      <a:pt x="15" y="617"/>
                    </a:lnTo>
                    <a:lnTo>
                      <a:pt x="13" y="614"/>
                    </a:lnTo>
                    <a:lnTo>
                      <a:pt x="15" y="609"/>
                    </a:lnTo>
                    <a:lnTo>
                      <a:pt x="14" y="607"/>
                    </a:lnTo>
                    <a:lnTo>
                      <a:pt x="13" y="608"/>
                    </a:lnTo>
                    <a:lnTo>
                      <a:pt x="14" y="604"/>
                    </a:lnTo>
                    <a:lnTo>
                      <a:pt x="25" y="592"/>
                    </a:lnTo>
                    <a:lnTo>
                      <a:pt x="36" y="578"/>
                    </a:lnTo>
                    <a:lnTo>
                      <a:pt x="43" y="569"/>
                    </a:lnTo>
                    <a:lnTo>
                      <a:pt x="46" y="563"/>
                    </a:lnTo>
                    <a:lnTo>
                      <a:pt x="49" y="557"/>
                    </a:lnTo>
                    <a:lnTo>
                      <a:pt x="49" y="552"/>
                    </a:lnTo>
                    <a:lnTo>
                      <a:pt x="48" y="548"/>
                    </a:lnTo>
                    <a:lnTo>
                      <a:pt x="46" y="543"/>
                    </a:lnTo>
                    <a:lnTo>
                      <a:pt x="42" y="540"/>
                    </a:lnTo>
                    <a:lnTo>
                      <a:pt x="35" y="534"/>
                    </a:lnTo>
                    <a:lnTo>
                      <a:pt x="32" y="530"/>
                    </a:lnTo>
                    <a:lnTo>
                      <a:pt x="34" y="528"/>
                    </a:lnTo>
                    <a:lnTo>
                      <a:pt x="37" y="522"/>
                    </a:lnTo>
                    <a:lnTo>
                      <a:pt x="37" y="519"/>
                    </a:lnTo>
                    <a:lnTo>
                      <a:pt x="37" y="516"/>
                    </a:lnTo>
                    <a:lnTo>
                      <a:pt x="30" y="499"/>
                    </a:lnTo>
                    <a:lnTo>
                      <a:pt x="28" y="492"/>
                    </a:lnTo>
                    <a:lnTo>
                      <a:pt x="28" y="488"/>
                    </a:lnTo>
                    <a:lnTo>
                      <a:pt x="29" y="482"/>
                    </a:lnTo>
                    <a:lnTo>
                      <a:pt x="31" y="475"/>
                    </a:lnTo>
                    <a:lnTo>
                      <a:pt x="32" y="471"/>
                    </a:lnTo>
                    <a:lnTo>
                      <a:pt x="28" y="455"/>
                    </a:lnTo>
                    <a:lnTo>
                      <a:pt x="20" y="436"/>
                    </a:lnTo>
                    <a:lnTo>
                      <a:pt x="22" y="432"/>
                    </a:lnTo>
                    <a:lnTo>
                      <a:pt x="29" y="421"/>
                    </a:lnTo>
                    <a:lnTo>
                      <a:pt x="32" y="416"/>
                    </a:lnTo>
                    <a:lnTo>
                      <a:pt x="29" y="410"/>
                    </a:lnTo>
                    <a:lnTo>
                      <a:pt x="23" y="403"/>
                    </a:lnTo>
                    <a:lnTo>
                      <a:pt x="19" y="400"/>
                    </a:lnTo>
                    <a:lnTo>
                      <a:pt x="16" y="397"/>
                    </a:lnTo>
                    <a:lnTo>
                      <a:pt x="15" y="389"/>
                    </a:lnTo>
                    <a:lnTo>
                      <a:pt x="16" y="382"/>
                    </a:lnTo>
                    <a:lnTo>
                      <a:pt x="16" y="378"/>
                    </a:lnTo>
                    <a:lnTo>
                      <a:pt x="20" y="373"/>
                    </a:lnTo>
                    <a:lnTo>
                      <a:pt x="26" y="364"/>
                    </a:lnTo>
                    <a:lnTo>
                      <a:pt x="31" y="356"/>
                    </a:lnTo>
                    <a:lnTo>
                      <a:pt x="35" y="354"/>
                    </a:lnTo>
                    <a:lnTo>
                      <a:pt x="40" y="354"/>
                    </a:lnTo>
                    <a:lnTo>
                      <a:pt x="43" y="351"/>
                    </a:lnTo>
                    <a:lnTo>
                      <a:pt x="45" y="346"/>
                    </a:lnTo>
                    <a:lnTo>
                      <a:pt x="48" y="345"/>
                    </a:lnTo>
                    <a:lnTo>
                      <a:pt x="54" y="341"/>
                    </a:lnTo>
                    <a:lnTo>
                      <a:pt x="57" y="338"/>
                    </a:lnTo>
                    <a:lnTo>
                      <a:pt x="57" y="340"/>
                    </a:lnTo>
                    <a:lnTo>
                      <a:pt x="59" y="346"/>
                    </a:lnTo>
                    <a:lnTo>
                      <a:pt x="61" y="351"/>
                    </a:lnTo>
                    <a:lnTo>
                      <a:pt x="64" y="354"/>
                    </a:lnTo>
                    <a:lnTo>
                      <a:pt x="68" y="355"/>
                    </a:lnTo>
                    <a:lnTo>
                      <a:pt x="72" y="357"/>
                    </a:lnTo>
                    <a:lnTo>
                      <a:pt x="72" y="366"/>
                    </a:lnTo>
                    <a:lnTo>
                      <a:pt x="76" y="361"/>
                    </a:lnTo>
                    <a:lnTo>
                      <a:pt x="78" y="362"/>
                    </a:lnTo>
                    <a:lnTo>
                      <a:pt x="84" y="362"/>
                    </a:lnTo>
                    <a:lnTo>
                      <a:pt x="89" y="363"/>
                    </a:lnTo>
                    <a:lnTo>
                      <a:pt x="92" y="363"/>
                    </a:lnTo>
                    <a:lnTo>
                      <a:pt x="98" y="363"/>
                    </a:lnTo>
                    <a:lnTo>
                      <a:pt x="105" y="367"/>
                    </a:lnTo>
                    <a:lnTo>
                      <a:pt x="119" y="375"/>
                    </a:lnTo>
                    <a:lnTo>
                      <a:pt x="125" y="380"/>
                    </a:lnTo>
                    <a:lnTo>
                      <a:pt x="133" y="393"/>
                    </a:lnTo>
                    <a:lnTo>
                      <a:pt x="137" y="396"/>
                    </a:lnTo>
                    <a:lnTo>
                      <a:pt x="144" y="400"/>
                    </a:lnTo>
                    <a:lnTo>
                      <a:pt x="151" y="403"/>
                    </a:lnTo>
                    <a:lnTo>
                      <a:pt x="162" y="412"/>
                    </a:lnTo>
                    <a:lnTo>
                      <a:pt x="164" y="416"/>
                    </a:lnTo>
                    <a:lnTo>
                      <a:pt x="164" y="422"/>
                    </a:lnTo>
                    <a:lnTo>
                      <a:pt x="165" y="426"/>
                    </a:lnTo>
                    <a:lnTo>
                      <a:pt x="167" y="430"/>
                    </a:lnTo>
                    <a:lnTo>
                      <a:pt x="168" y="434"/>
                    </a:lnTo>
                    <a:lnTo>
                      <a:pt x="166" y="439"/>
                    </a:lnTo>
                    <a:lnTo>
                      <a:pt x="163" y="446"/>
                    </a:lnTo>
                    <a:lnTo>
                      <a:pt x="157" y="453"/>
                    </a:lnTo>
                    <a:lnTo>
                      <a:pt x="152" y="456"/>
                    </a:lnTo>
                    <a:lnTo>
                      <a:pt x="143" y="461"/>
                    </a:lnTo>
                    <a:lnTo>
                      <a:pt x="138" y="462"/>
                    </a:lnTo>
                    <a:lnTo>
                      <a:pt x="129" y="462"/>
                    </a:lnTo>
                    <a:lnTo>
                      <a:pt x="122" y="460"/>
                    </a:lnTo>
                    <a:lnTo>
                      <a:pt x="110" y="457"/>
                    </a:lnTo>
                    <a:lnTo>
                      <a:pt x="102" y="455"/>
                    </a:lnTo>
                    <a:lnTo>
                      <a:pt x="94" y="450"/>
                    </a:lnTo>
                    <a:lnTo>
                      <a:pt x="82" y="444"/>
                    </a:lnTo>
                    <a:lnTo>
                      <a:pt x="76" y="442"/>
                    </a:lnTo>
                    <a:lnTo>
                      <a:pt x="73" y="441"/>
                    </a:lnTo>
                    <a:lnTo>
                      <a:pt x="70" y="435"/>
                    </a:lnTo>
                    <a:lnTo>
                      <a:pt x="68" y="433"/>
                    </a:lnTo>
                    <a:lnTo>
                      <a:pt x="64" y="431"/>
                    </a:lnTo>
                    <a:lnTo>
                      <a:pt x="59" y="433"/>
                    </a:lnTo>
                    <a:lnTo>
                      <a:pt x="61" y="435"/>
                    </a:lnTo>
                    <a:lnTo>
                      <a:pt x="62" y="436"/>
                    </a:lnTo>
                    <a:lnTo>
                      <a:pt x="65" y="443"/>
                    </a:lnTo>
                    <a:lnTo>
                      <a:pt x="68" y="445"/>
                    </a:lnTo>
                    <a:lnTo>
                      <a:pt x="74" y="453"/>
                    </a:lnTo>
                    <a:lnTo>
                      <a:pt x="78" y="457"/>
                    </a:lnTo>
                    <a:lnTo>
                      <a:pt x="83" y="459"/>
                    </a:lnTo>
                    <a:lnTo>
                      <a:pt x="87" y="462"/>
                    </a:lnTo>
                    <a:lnTo>
                      <a:pt x="89" y="468"/>
                    </a:lnTo>
                    <a:lnTo>
                      <a:pt x="89" y="474"/>
                    </a:lnTo>
                    <a:lnTo>
                      <a:pt x="87" y="478"/>
                    </a:lnTo>
                    <a:lnTo>
                      <a:pt x="84" y="480"/>
                    </a:lnTo>
                    <a:lnTo>
                      <a:pt x="84" y="482"/>
                    </a:lnTo>
                    <a:lnTo>
                      <a:pt x="85" y="489"/>
                    </a:lnTo>
                    <a:lnTo>
                      <a:pt x="90" y="501"/>
                    </a:lnTo>
                    <a:lnTo>
                      <a:pt x="90" y="507"/>
                    </a:lnTo>
                    <a:lnTo>
                      <a:pt x="91" y="510"/>
                    </a:lnTo>
                    <a:lnTo>
                      <a:pt x="93" y="512"/>
                    </a:lnTo>
                    <a:lnTo>
                      <a:pt x="100" y="512"/>
                    </a:lnTo>
                    <a:lnTo>
                      <a:pt x="105" y="514"/>
                    </a:lnTo>
                    <a:lnTo>
                      <a:pt x="107" y="522"/>
                    </a:lnTo>
                    <a:lnTo>
                      <a:pt x="109" y="523"/>
                    </a:lnTo>
                    <a:lnTo>
                      <a:pt x="116" y="524"/>
                    </a:lnTo>
                    <a:lnTo>
                      <a:pt x="119" y="525"/>
                    </a:lnTo>
                    <a:lnTo>
                      <a:pt x="121" y="526"/>
                    </a:lnTo>
                    <a:lnTo>
                      <a:pt x="124" y="525"/>
                    </a:lnTo>
                    <a:lnTo>
                      <a:pt x="128" y="524"/>
                    </a:lnTo>
                    <a:lnTo>
                      <a:pt x="129" y="520"/>
                    </a:lnTo>
                    <a:lnTo>
                      <a:pt x="129" y="516"/>
                    </a:lnTo>
                    <a:lnTo>
                      <a:pt x="127" y="511"/>
                    </a:lnTo>
                    <a:lnTo>
                      <a:pt x="125" y="510"/>
                    </a:lnTo>
                    <a:lnTo>
                      <a:pt x="122" y="511"/>
                    </a:lnTo>
                    <a:lnTo>
                      <a:pt x="120" y="511"/>
                    </a:lnTo>
                    <a:lnTo>
                      <a:pt x="116" y="508"/>
                    </a:lnTo>
                    <a:lnTo>
                      <a:pt x="111" y="498"/>
                    </a:lnTo>
                    <a:lnTo>
                      <a:pt x="115" y="490"/>
                    </a:lnTo>
                    <a:lnTo>
                      <a:pt x="118" y="490"/>
                    </a:lnTo>
                    <a:lnTo>
                      <a:pt x="124" y="496"/>
                    </a:lnTo>
                    <a:lnTo>
                      <a:pt x="132" y="500"/>
                    </a:lnTo>
                    <a:lnTo>
                      <a:pt x="143" y="506"/>
                    </a:lnTo>
                    <a:lnTo>
                      <a:pt x="148" y="506"/>
                    </a:lnTo>
                    <a:lnTo>
                      <a:pt x="152" y="505"/>
                    </a:lnTo>
                    <a:lnTo>
                      <a:pt x="156" y="507"/>
                    </a:lnTo>
                    <a:lnTo>
                      <a:pt x="158" y="504"/>
                    </a:lnTo>
                    <a:lnTo>
                      <a:pt x="158" y="499"/>
                    </a:lnTo>
                    <a:lnTo>
                      <a:pt x="157" y="496"/>
                    </a:lnTo>
                    <a:lnTo>
                      <a:pt x="152" y="487"/>
                    </a:lnTo>
                    <a:lnTo>
                      <a:pt x="150" y="479"/>
                    </a:lnTo>
                    <a:lnTo>
                      <a:pt x="152" y="475"/>
                    </a:lnTo>
                    <a:lnTo>
                      <a:pt x="153" y="474"/>
                    </a:lnTo>
                    <a:lnTo>
                      <a:pt x="161" y="469"/>
                    </a:lnTo>
                    <a:lnTo>
                      <a:pt x="169" y="464"/>
                    </a:lnTo>
                    <a:lnTo>
                      <a:pt x="172" y="461"/>
                    </a:lnTo>
                    <a:lnTo>
                      <a:pt x="178" y="451"/>
                    </a:lnTo>
                    <a:lnTo>
                      <a:pt x="179" y="450"/>
                    </a:lnTo>
                    <a:lnTo>
                      <a:pt x="182" y="451"/>
                    </a:lnTo>
                    <a:lnTo>
                      <a:pt x="192" y="455"/>
                    </a:lnTo>
                    <a:lnTo>
                      <a:pt x="199" y="462"/>
                    </a:lnTo>
                    <a:lnTo>
                      <a:pt x="201" y="462"/>
                    </a:lnTo>
                    <a:lnTo>
                      <a:pt x="201" y="461"/>
                    </a:lnTo>
                    <a:lnTo>
                      <a:pt x="202" y="454"/>
                    </a:lnTo>
                    <a:lnTo>
                      <a:pt x="205" y="444"/>
                    </a:lnTo>
                    <a:lnTo>
                      <a:pt x="205" y="435"/>
                    </a:lnTo>
                    <a:lnTo>
                      <a:pt x="203" y="430"/>
                    </a:lnTo>
                    <a:lnTo>
                      <a:pt x="199" y="427"/>
                    </a:lnTo>
                    <a:lnTo>
                      <a:pt x="197" y="424"/>
                    </a:lnTo>
                    <a:lnTo>
                      <a:pt x="203" y="410"/>
                    </a:lnTo>
                    <a:lnTo>
                      <a:pt x="204" y="406"/>
                    </a:lnTo>
                    <a:lnTo>
                      <a:pt x="203" y="398"/>
                    </a:lnTo>
                    <a:lnTo>
                      <a:pt x="199" y="390"/>
                    </a:lnTo>
                    <a:lnTo>
                      <a:pt x="199" y="386"/>
                    </a:lnTo>
                    <a:lnTo>
                      <a:pt x="201" y="385"/>
                    </a:lnTo>
                    <a:lnTo>
                      <a:pt x="209" y="388"/>
                    </a:lnTo>
                    <a:lnTo>
                      <a:pt x="220" y="386"/>
                    </a:lnTo>
                    <a:lnTo>
                      <a:pt x="223" y="388"/>
                    </a:lnTo>
                    <a:lnTo>
                      <a:pt x="227" y="397"/>
                    </a:lnTo>
                    <a:lnTo>
                      <a:pt x="230" y="404"/>
                    </a:lnTo>
                    <a:lnTo>
                      <a:pt x="232" y="410"/>
                    </a:lnTo>
                    <a:lnTo>
                      <a:pt x="227" y="411"/>
                    </a:lnTo>
                    <a:lnTo>
                      <a:pt x="218" y="412"/>
                    </a:lnTo>
                    <a:lnTo>
                      <a:pt x="214" y="415"/>
                    </a:lnTo>
                    <a:lnTo>
                      <a:pt x="211" y="423"/>
                    </a:lnTo>
                    <a:lnTo>
                      <a:pt x="212" y="425"/>
                    </a:lnTo>
                    <a:lnTo>
                      <a:pt x="217" y="429"/>
                    </a:lnTo>
                    <a:lnTo>
                      <a:pt x="221" y="437"/>
                    </a:lnTo>
                    <a:lnTo>
                      <a:pt x="226" y="440"/>
                    </a:lnTo>
                    <a:lnTo>
                      <a:pt x="229" y="441"/>
                    </a:lnTo>
                    <a:lnTo>
                      <a:pt x="236" y="439"/>
                    </a:lnTo>
                    <a:lnTo>
                      <a:pt x="244" y="438"/>
                    </a:lnTo>
                    <a:lnTo>
                      <a:pt x="245" y="436"/>
                    </a:lnTo>
                    <a:lnTo>
                      <a:pt x="247" y="429"/>
                    </a:lnTo>
                    <a:lnTo>
                      <a:pt x="248" y="421"/>
                    </a:lnTo>
                    <a:lnTo>
                      <a:pt x="250" y="415"/>
                    </a:lnTo>
                    <a:lnTo>
                      <a:pt x="256" y="412"/>
                    </a:lnTo>
                    <a:lnTo>
                      <a:pt x="263" y="406"/>
                    </a:lnTo>
                    <a:lnTo>
                      <a:pt x="268" y="403"/>
                    </a:lnTo>
                    <a:lnTo>
                      <a:pt x="279" y="396"/>
                    </a:lnTo>
                    <a:lnTo>
                      <a:pt x="286" y="392"/>
                    </a:lnTo>
                    <a:lnTo>
                      <a:pt x="295" y="387"/>
                    </a:lnTo>
                    <a:lnTo>
                      <a:pt x="300" y="383"/>
                    </a:lnTo>
                    <a:lnTo>
                      <a:pt x="301" y="390"/>
                    </a:lnTo>
                    <a:lnTo>
                      <a:pt x="302" y="391"/>
                    </a:lnTo>
                    <a:lnTo>
                      <a:pt x="306" y="389"/>
                    </a:lnTo>
                    <a:lnTo>
                      <a:pt x="308" y="385"/>
                    </a:lnTo>
                    <a:lnTo>
                      <a:pt x="309" y="379"/>
                    </a:lnTo>
                    <a:lnTo>
                      <a:pt x="311" y="376"/>
                    </a:lnTo>
                    <a:lnTo>
                      <a:pt x="315" y="374"/>
                    </a:lnTo>
                    <a:lnTo>
                      <a:pt x="320" y="375"/>
                    </a:lnTo>
                    <a:lnTo>
                      <a:pt x="319" y="381"/>
                    </a:lnTo>
                    <a:lnTo>
                      <a:pt x="318" y="390"/>
                    </a:lnTo>
                    <a:lnTo>
                      <a:pt x="314" y="391"/>
                    </a:lnTo>
                    <a:lnTo>
                      <a:pt x="313" y="393"/>
                    </a:lnTo>
                    <a:lnTo>
                      <a:pt x="313" y="396"/>
                    </a:lnTo>
                    <a:lnTo>
                      <a:pt x="316" y="399"/>
                    </a:lnTo>
                    <a:lnTo>
                      <a:pt x="319" y="398"/>
                    </a:lnTo>
                    <a:lnTo>
                      <a:pt x="326" y="396"/>
                    </a:lnTo>
                    <a:lnTo>
                      <a:pt x="328" y="396"/>
                    </a:lnTo>
                    <a:lnTo>
                      <a:pt x="329" y="399"/>
                    </a:lnTo>
                    <a:lnTo>
                      <a:pt x="330" y="399"/>
                    </a:lnTo>
                    <a:lnTo>
                      <a:pt x="332" y="397"/>
                    </a:lnTo>
                    <a:lnTo>
                      <a:pt x="333" y="394"/>
                    </a:lnTo>
                    <a:lnTo>
                      <a:pt x="335" y="388"/>
                    </a:lnTo>
                    <a:lnTo>
                      <a:pt x="337" y="385"/>
                    </a:lnTo>
                    <a:lnTo>
                      <a:pt x="342" y="383"/>
                    </a:lnTo>
                    <a:lnTo>
                      <a:pt x="348" y="382"/>
                    </a:lnTo>
                    <a:lnTo>
                      <a:pt x="352" y="383"/>
                    </a:lnTo>
                    <a:lnTo>
                      <a:pt x="357" y="386"/>
                    </a:lnTo>
                    <a:lnTo>
                      <a:pt x="361" y="386"/>
                    </a:lnTo>
                    <a:lnTo>
                      <a:pt x="363" y="385"/>
                    </a:lnTo>
                    <a:lnTo>
                      <a:pt x="369" y="378"/>
                    </a:lnTo>
                    <a:lnTo>
                      <a:pt x="374" y="373"/>
                    </a:lnTo>
                    <a:lnTo>
                      <a:pt x="378" y="373"/>
                    </a:lnTo>
                    <a:lnTo>
                      <a:pt x="384" y="375"/>
                    </a:lnTo>
                    <a:lnTo>
                      <a:pt x="385" y="378"/>
                    </a:lnTo>
                    <a:lnTo>
                      <a:pt x="382" y="385"/>
                    </a:lnTo>
                    <a:lnTo>
                      <a:pt x="383" y="388"/>
                    </a:lnTo>
                    <a:lnTo>
                      <a:pt x="384" y="389"/>
                    </a:lnTo>
                    <a:lnTo>
                      <a:pt x="387" y="391"/>
                    </a:lnTo>
                    <a:lnTo>
                      <a:pt x="390" y="391"/>
                    </a:lnTo>
                    <a:lnTo>
                      <a:pt x="392" y="388"/>
                    </a:lnTo>
                    <a:lnTo>
                      <a:pt x="392" y="382"/>
                    </a:lnTo>
                    <a:lnTo>
                      <a:pt x="394" y="381"/>
                    </a:lnTo>
                    <a:lnTo>
                      <a:pt x="399" y="382"/>
                    </a:lnTo>
                    <a:lnTo>
                      <a:pt x="402" y="379"/>
                    </a:lnTo>
                    <a:lnTo>
                      <a:pt x="404" y="374"/>
                    </a:lnTo>
                    <a:lnTo>
                      <a:pt x="405" y="368"/>
                    </a:lnTo>
                    <a:lnTo>
                      <a:pt x="398" y="352"/>
                    </a:lnTo>
                    <a:lnTo>
                      <a:pt x="400" y="350"/>
                    </a:lnTo>
                    <a:lnTo>
                      <a:pt x="403" y="344"/>
                    </a:lnTo>
                    <a:lnTo>
                      <a:pt x="406" y="343"/>
                    </a:lnTo>
                    <a:lnTo>
                      <a:pt x="409" y="343"/>
                    </a:lnTo>
                    <a:lnTo>
                      <a:pt x="421" y="344"/>
                    </a:lnTo>
                    <a:lnTo>
                      <a:pt x="428" y="347"/>
                    </a:lnTo>
                    <a:lnTo>
                      <a:pt x="434" y="349"/>
                    </a:lnTo>
                    <a:lnTo>
                      <a:pt x="440" y="352"/>
                    </a:lnTo>
                    <a:lnTo>
                      <a:pt x="452" y="360"/>
                    </a:lnTo>
                    <a:lnTo>
                      <a:pt x="458" y="362"/>
                    </a:lnTo>
                    <a:lnTo>
                      <a:pt x="467" y="368"/>
                    </a:lnTo>
                    <a:lnTo>
                      <a:pt x="472" y="372"/>
                    </a:lnTo>
                    <a:lnTo>
                      <a:pt x="480" y="380"/>
                    </a:lnTo>
                    <a:lnTo>
                      <a:pt x="487" y="389"/>
                    </a:lnTo>
                    <a:lnTo>
                      <a:pt x="492" y="394"/>
                    </a:lnTo>
                    <a:lnTo>
                      <a:pt x="494" y="395"/>
                    </a:lnTo>
                    <a:lnTo>
                      <a:pt x="495" y="394"/>
                    </a:lnTo>
                    <a:lnTo>
                      <a:pt x="501" y="378"/>
                    </a:lnTo>
                    <a:lnTo>
                      <a:pt x="503" y="374"/>
                    </a:lnTo>
                    <a:lnTo>
                      <a:pt x="498" y="374"/>
                    </a:lnTo>
                    <a:lnTo>
                      <a:pt x="496" y="373"/>
                    </a:lnTo>
                    <a:lnTo>
                      <a:pt x="493" y="370"/>
                    </a:lnTo>
                    <a:lnTo>
                      <a:pt x="491" y="364"/>
                    </a:lnTo>
                    <a:lnTo>
                      <a:pt x="491" y="354"/>
                    </a:lnTo>
                    <a:lnTo>
                      <a:pt x="487" y="349"/>
                    </a:lnTo>
                    <a:lnTo>
                      <a:pt x="476" y="347"/>
                    </a:lnTo>
                    <a:lnTo>
                      <a:pt x="475" y="343"/>
                    </a:lnTo>
                    <a:lnTo>
                      <a:pt x="475" y="340"/>
                    </a:lnTo>
                    <a:lnTo>
                      <a:pt x="477" y="335"/>
                    </a:lnTo>
                    <a:lnTo>
                      <a:pt x="481" y="331"/>
                    </a:lnTo>
                    <a:lnTo>
                      <a:pt x="482" y="329"/>
                    </a:lnTo>
                    <a:lnTo>
                      <a:pt x="483" y="326"/>
                    </a:lnTo>
                    <a:lnTo>
                      <a:pt x="482" y="312"/>
                    </a:lnTo>
                    <a:lnTo>
                      <a:pt x="481" y="308"/>
                    </a:lnTo>
                    <a:lnTo>
                      <a:pt x="475" y="307"/>
                    </a:lnTo>
                    <a:lnTo>
                      <a:pt x="473" y="302"/>
                    </a:lnTo>
                    <a:lnTo>
                      <a:pt x="475" y="294"/>
                    </a:lnTo>
                    <a:lnTo>
                      <a:pt x="477" y="290"/>
                    </a:lnTo>
                    <a:lnTo>
                      <a:pt x="479" y="289"/>
                    </a:lnTo>
                    <a:lnTo>
                      <a:pt x="487" y="282"/>
                    </a:lnTo>
                    <a:lnTo>
                      <a:pt x="493" y="274"/>
                    </a:lnTo>
                    <a:lnTo>
                      <a:pt x="496" y="266"/>
                    </a:lnTo>
                    <a:lnTo>
                      <a:pt x="499" y="256"/>
                    </a:lnTo>
                    <a:lnTo>
                      <a:pt x="502" y="234"/>
                    </a:lnTo>
                    <a:lnTo>
                      <a:pt x="505" y="226"/>
                    </a:lnTo>
                    <a:lnTo>
                      <a:pt x="508" y="227"/>
                    </a:lnTo>
                    <a:lnTo>
                      <a:pt x="516" y="230"/>
                    </a:lnTo>
                    <a:lnTo>
                      <a:pt x="525" y="228"/>
                    </a:lnTo>
                    <a:lnTo>
                      <a:pt x="534" y="226"/>
                    </a:lnTo>
                    <a:lnTo>
                      <a:pt x="537" y="228"/>
                    </a:lnTo>
                    <a:lnTo>
                      <a:pt x="543" y="227"/>
                    </a:lnTo>
                    <a:lnTo>
                      <a:pt x="546" y="229"/>
                    </a:lnTo>
                    <a:lnTo>
                      <a:pt x="548" y="234"/>
                    </a:lnTo>
                    <a:lnTo>
                      <a:pt x="548" y="240"/>
                    </a:lnTo>
                    <a:lnTo>
                      <a:pt x="546" y="255"/>
                    </a:lnTo>
                    <a:lnTo>
                      <a:pt x="544" y="261"/>
                    </a:lnTo>
                    <a:lnTo>
                      <a:pt x="536" y="276"/>
                    </a:lnTo>
                    <a:lnTo>
                      <a:pt x="535" y="281"/>
                    </a:lnTo>
                    <a:lnTo>
                      <a:pt x="539" y="287"/>
                    </a:lnTo>
                    <a:lnTo>
                      <a:pt x="544" y="298"/>
                    </a:lnTo>
                    <a:lnTo>
                      <a:pt x="546" y="304"/>
                    </a:lnTo>
                    <a:lnTo>
                      <a:pt x="547" y="317"/>
                    </a:lnTo>
                    <a:lnTo>
                      <a:pt x="546" y="321"/>
                    </a:lnTo>
                    <a:lnTo>
                      <a:pt x="543" y="327"/>
                    </a:lnTo>
                    <a:lnTo>
                      <a:pt x="544" y="346"/>
                    </a:lnTo>
                    <a:lnTo>
                      <a:pt x="544" y="366"/>
                    </a:lnTo>
                    <a:lnTo>
                      <a:pt x="545" y="374"/>
                    </a:lnTo>
                    <a:lnTo>
                      <a:pt x="548" y="380"/>
                    </a:lnTo>
                    <a:lnTo>
                      <a:pt x="553" y="384"/>
                    </a:lnTo>
                    <a:lnTo>
                      <a:pt x="554" y="386"/>
                    </a:lnTo>
                    <a:lnTo>
                      <a:pt x="554" y="388"/>
                    </a:lnTo>
                    <a:lnTo>
                      <a:pt x="552" y="395"/>
                    </a:lnTo>
                    <a:lnTo>
                      <a:pt x="550" y="407"/>
                    </a:lnTo>
                    <a:lnTo>
                      <a:pt x="548" y="412"/>
                    </a:lnTo>
                    <a:lnTo>
                      <a:pt x="543" y="419"/>
                    </a:lnTo>
                    <a:lnTo>
                      <a:pt x="537" y="428"/>
                    </a:lnTo>
                    <a:lnTo>
                      <a:pt x="533" y="430"/>
                    </a:lnTo>
                    <a:lnTo>
                      <a:pt x="530" y="434"/>
                    </a:lnTo>
                    <a:lnTo>
                      <a:pt x="532" y="441"/>
                    </a:lnTo>
                    <a:lnTo>
                      <a:pt x="530" y="443"/>
                    </a:lnTo>
                    <a:lnTo>
                      <a:pt x="524" y="446"/>
                    </a:lnTo>
                    <a:lnTo>
                      <a:pt x="515" y="441"/>
                    </a:lnTo>
                    <a:lnTo>
                      <a:pt x="511" y="440"/>
                    </a:lnTo>
                    <a:lnTo>
                      <a:pt x="506" y="440"/>
                    </a:lnTo>
                    <a:lnTo>
                      <a:pt x="502" y="442"/>
                    </a:lnTo>
                    <a:lnTo>
                      <a:pt x="503" y="446"/>
                    </a:lnTo>
                    <a:lnTo>
                      <a:pt x="507" y="450"/>
                    </a:lnTo>
                    <a:lnTo>
                      <a:pt x="511" y="453"/>
                    </a:lnTo>
                    <a:lnTo>
                      <a:pt x="519" y="455"/>
                    </a:lnTo>
                    <a:lnTo>
                      <a:pt x="525" y="456"/>
                    </a:lnTo>
                    <a:lnTo>
                      <a:pt x="529" y="456"/>
                    </a:lnTo>
                    <a:lnTo>
                      <a:pt x="535" y="458"/>
                    </a:lnTo>
                    <a:lnTo>
                      <a:pt x="540" y="457"/>
                    </a:lnTo>
                    <a:lnTo>
                      <a:pt x="543" y="452"/>
                    </a:lnTo>
                    <a:lnTo>
                      <a:pt x="544" y="448"/>
                    </a:lnTo>
                    <a:lnTo>
                      <a:pt x="552" y="443"/>
                    </a:lnTo>
                    <a:lnTo>
                      <a:pt x="558" y="437"/>
                    </a:lnTo>
                    <a:lnTo>
                      <a:pt x="559" y="433"/>
                    </a:lnTo>
                    <a:lnTo>
                      <a:pt x="562" y="424"/>
                    </a:lnTo>
                    <a:lnTo>
                      <a:pt x="566" y="420"/>
                    </a:lnTo>
                    <a:lnTo>
                      <a:pt x="571" y="411"/>
                    </a:lnTo>
                    <a:lnTo>
                      <a:pt x="571" y="406"/>
                    </a:lnTo>
                    <a:lnTo>
                      <a:pt x="570" y="398"/>
                    </a:lnTo>
                    <a:lnTo>
                      <a:pt x="567" y="390"/>
                    </a:lnTo>
                    <a:lnTo>
                      <a:pt x="568" y="381"/>
                    </a:lnTo>
                    <a:lnTo>
                      <a:pt x="569" y="380"/>
                    </a:lnTo>
                    <a:lnTo>
                      <a:pt x="573" y="378"/>
                    </a:lnTo>
                    <a:lnTo>
                      <a:pt x="580" y="375"/>
                    </a:lnTo>
                    <a:lnTo>
                      <a:pt x="590" y="375"/>
                    </a:lnTo>
                    <a:lnTo>
                      <a:pt x="594" y="379"/>
                    </a:lnTo>
                    <a:lnTo>
                      <a:pt x="598" y="386"/>
                    </a:lnTo>
                    <a:lnTo>
                      <a:pt x="599" y="397"/>
                    </a:lnTo>
                    <a:lnTo>
                      <a:pt x="597" y="412"/>
                    </a:lnTo>
                    <a:lnTo>
                      <a:pt x="599" y="416"/>
                    </a:lnTo>
                    <a:lnTo>
                      <a:pt x="604" y="419"/>
                    </a:lnTo>
                    <a:lnTo>
                      <a:pt x="611" y="420"/>
                    </a:lnTo>
                    <a:lnTo>
                      <a:pt x="616" y="417"/>
                    </a:lnTo>
                    <a:lnTo>
                      <a:pt x="616" y="413"/>
                    </a:lnTo>
                    <a:lnTo>
                      <a:pt x="613" y="411"/>
                    </a:lnTo>
                    <a:lnTo>
                      <a:pt x="609" y="408"/>
                    </a:lnTo>
                    <a:lnTo>
                      <a:pt x="606" y="409"/>
                    </a:lnTo>
                    <a:lnTo>
                      <a:pt x="604" y="407"/>
                    </a:lnTo>
                    <a:lnTo>
                      <a:pt x="604" y="402"/>
                    </a:lnTo>
                    <a:lnTo>
                      <a:pt x="610" y="396"/>
                    </a:lnTo>
                    <a:lnTo>
                      <a:pt x="610" y="392"/>
                    </a:lnTo>
                    <a:lnTo>
                      <a:pt x="609" y="390"/>
                    </a:lnTo>
                    <a:lnTo>
                      <a:pt x="608" y="385"/>
                    </a:lnTo>
                    <a:lnTo>
                      <a:pt x="605" y="374"/>
                    </a:lnTo>
                    <a:lnTo>
                      <a:pt x="603" y="370"/>
                    </a:lnTo>
                    <a:lnTo>
                      <a:pt x="598" y="369"/>
                    </a:lnTo>
                    <a:lnTo>
                      <a:pt x="592" y="365"/>
                    </a:lnTo>
                    <a:lnTo>
                      <a:pt x="588" y="364"/>
                    </a:lnTo>
                    <a:lnTo>
                      <a:pt x="581" y="361"/>
                    </a:lnTo>
                    <a:lnTo>
                      <a:pt x="576" y="364"/>
                    </a:lnTo>
                    <a:lnTo>
                      <a:pt x="573" y="365"/>
                    </a:lnTo>
                    <a:lnTo>
                      <a:pt x="566" y="363"/>
                    </a:lnTo>
                    <a:lnTo>
                      <a:pt x="561" y="363"/>
                    </a:lnTo>
                    <a:lnTo>
                      <a:pt x="561" y="359"/>
                    </a:lnTo>
                    <a:lnTo>
                      <a:pt x="558" y="342"/>
                    </a:lnTo>
                    <a:lnTo>
                      <a:pt x="559" y="332"/>
                    </a:lnTo>
                    <a:lnTo>
                      <a:pt x="563" y="321"/>
                    </a:lnTo>
                    <a:lnTo>
                      <a:pt x="565" y="313"/>
                    </a:lnTo>
                    <a:lnTo>
                      <a:pt x="564" y="309"/>
                    </a:lnTo>
                    <a:lnTo>
                      <a:pt x="558" y="292"/>
                    </a:lnTo>
                    <a:lnTo>
                      <a:pt x="553" y="284"/>
                    </a:lnTo>
                    <a:lnTo>
                      <a:pt x="552" y="280"/>
                    </a:lnTo>
                    <a:lnTo>
                      <a:pt x="557" y="271"/>
                    </a:lnTo>
                    <a:lnTo>
                      <a:pt x="563" y="269"/>
                    </a:lnTo>
                    <a:lnTo>
                      <a:pt x="569" y="265"/>
                    </a:lnTo>
                    <a:lnTo>
                      <a:pt x="573" y="258"/>
                    </a:lnTo>
                    <a:lnTo>
                      <a:pt x="574" y="254"/>
                    </a:lnTo>
                    <a:lnTo>
                      <a:pt x="574" y="243"/>
                    </a:lnTo>
                    <a:lnTo>
                      <a:pt x="574" y="231"/>
                    </a:lnTo>
                    <a:lnTo>
                      <a:pt x="575" y="232"/>
                    </a:lnTo>
                    <a:lnTo>
                      <a:pt x="578" y="233"/>
                    </a:lnTo>
                    <a:lnTo>
                      <a:pt x="581" y="235"/>
                    </a:lnTo>
                    <a:lnTo>
                      <a:pt x="582" y="243"/>
                    </a:lnTo>
                    <a:lnTo>
                      <a:pt x="581" y="253"/>
                    </a:lnTo>
                    <a:lnTo>
                      <a:pt x="577" y="264"/>
                    </a:lnTo>
                    <a:lnTo>
                      <a:pt x="576" y="273"/>
                    </a:lnTo>
                    <a:lnTo>
                      <a:pt x="577" y="281"/>
                    </a:lnTo>
                    <a:lnTo>
                      <a:pt x="579" y="286"/>
                    </a:lnTo>
                    <a:lnTo>
                      <a:pt x="582" y="290"/>
                    </a:lnTo>
                    <a:lnTo>
                      <a:pt x="589" y="293"/>
                    </a:lnTo>
                    <a:lnTo>
                      <a:pt x="598" y="295"/>
                    </a:lnTo>
                    <a:lnTo>
                      <a:pt x="607" y="296"/>
                    </a:lnTo>
                    <a:lnTo>
                      <a:pt x="611" y="303"/>
                    </a:lnTo>
                    <a:lnTo>
                      <a:pt x="613" y="303"/>
                    </a:lnTo>
                    <a:lnTo>
                      <a:pt x="617" y="303"/>
                    </a:lnTo>
                    <a:lnTo>
                      <a:pt x="614" y="288"/>
                    </a:lnTo>
                    <a:lnTo>
                      <a:pt x="611" y="284"/>
                    </a:lnTo>
                    <a:lnTo>
                      <a:pt x="601" y="282"/>
                    </a:lnTo>
                    <a:lnTo>
                      <a:pt x="596" y="281"/>
                    </a:lnTo>
                    <a:lnTo>
                      <a:pt x="593" y="278"/>
                    </a:lnTo>
                    <a:lnTo>
                      <a:pt x="590" y="270"/>
                    </a:lnTo>
                    <a:lnTo>
                      <a:pt x="591" y="265"/>
                    </a:lnTo>
                    <a:lnTo>
                      <a:pt x="599" y="264"/>
                    </a:lnTo>
                    <a:lnTo>
                      <a:pt x="601" y="267"/>
                    </a:lnTo>
                    <a:lnTo>
                      <a:pt x="607" y="268"/>
                    </a:lnTo>
                    <a:lnTo>
                      <a:pt x="611" y="265"/>
                    </a:lnTo>
                    <a:lnTo>
                      <a:pt x="611" y="253"/>
                    </a:lnTo>
                    <a:lnTo>
                      <a:pt x="613" y="251"/>
                    </a:lnTo>
                    <a:lnTo>
                      <a:pt x="618" y="249"/>
                    </a:lnTo>
                    <a:lnTo>
                      <a:pt x="625" y="249"/>
                    </a:lnTo>
                    <a:lnTo>
                      <a:pt x="630" y="253"/>
                    </a:lnTo>
                    <a:lnTo>
                      <a:pt x="638" y="259"/>
                    </a:lnTo>
                    <a:lnTo>
                      <a:pt x="644" y="269"/>
                    </a:lnTo>
                    <a:lnTo>
                      <a:pt x="651" y="275"/>
                    </a:lnTo>
                    <a:lnTo>
                      <a:pt x="654" y="276"/>
                    </a:lnTo>
                    <a:lnTo>
                      <a:pt x="664" y="276"/>
                    </a:lnTo>
                    <a:lnTo>
                      <a:pt x="668" y="273"/>
                    </a:lnTo>
                    <a:lnTo>
                      <a:pt x="668" y="279"/>
                    </a:lnTo>
                    <a:lnTo>
                      <a:pt x="664" y="286"/>
                    </a:lnTo>
                    <a:lnTo>
                      <a:pt x="660" y="290"/>
                    </a:lnTo>
                    <a:lnTo>
                      <a:pt x="659" y="303"/>
                    </a:lnTo>
                    <a:lnTo>
                      <a:pt x="658" y="319"/>
                    </a:lnTo>
                    <a:lnTo>
                      <a:pt x="660" y="321"/>
                    </a:lnTo>
                    <a:lnTo>
                      <a:pt x="664" y="308"/>
                    </a:lnTo>
                    <a:lnTo>
                      <a:pt x="666" y="303"/>
                    </a:lnTo>
                    <a:lnTo>
                      <a:pt x="668" y="304"/>
                    </a:lnTo>
                    <a:lnTo>
                      <a:pt x="671" y="313"/>
                    </a:lnTo>
                    <a:lnTo>
                      <a:pt x="670" y="325"/>
                    </a:lnTo>
                    <a:lnTo>
                      <a:pt x="674" y="322"/>
                    </a:lnTo>
                    <a:lnTo>
                      <a:pt x="678" y="317"/>
                    </a:lnTo>
                    <a:lnTo>
                      <a:pt x="678" y="312"/>
                    </a:lnTo>
                    <a:lnTo>
                      <a:pt x="677" y="310"/>
                    </a:lnTo>
                    <a:lnTo>
                      <a:pt x="676" y="304"/>
                    </a:lnTo>
                    <a:lnTo>
                      <a:pt x="672" y="291"/>
                    </a:lnTo>
                    <a:lnTo>
                      <a:pt x="673" y="287"/>
                    </a:lnTo>
                    <a:lnTo>
                      <a:pt x="677" y="274"/>
                    </a:lnTo>
                    <a:lnTo>
                      <a:pt x="672" y="266"/>
                    </a:lnTo>
                    <a:lnTo>
                      <a:pt x="668" y="262"/>
                    </a:lnTo>
                    <a:lnTo>
                      <a:pt x="663" y="258"/>
                    </a:lnTo>
                    <a:lnTo>
                      <a:pt x="662" y="251"/>
                    </a:lnTo>
                    <a:lnTo>
                      <a:pt x="658" y="250"/>
                    </a:lnTo>
                    <a:lnTo>
                      <a:pt x="653" y="246"/>
                    </a:lnTo>
                    <a:lnTo>
                      <a:pt x="646" y="242"/>
                    </a:lnTo>
                    <a:lnTo>
                      <a:pt x="644" y="236"/>
                    </a:lnTo>
                    <a:lnTo>
                      <a:pt x="645" y="226"/>
                    </a:lnTo>
                    <a:lnTo>
                      <a:pt x="644" y="219"/>
                    </a:lnTo>
                    <a:lnTo>
                      <a:pt x="640" y="207"/>
                    </a:lnTo>
                    <a:lnTo>
                      <a:pt x="640" y="202"/>
                    </a:lnTo>
                    <a:lnTo>
                      <a:pt x="641" y="199"/>
                    </a:lnTo>
                    <a:lnTo>
                      <a:pt x="644" y="196"/>
                    </a:lnTo>
                    <a:lnTo>
                      <a:pt x="656" y="194"/>
                    </a:lnTo>
                    <a:lnTo>
                      <a:pt x="670" y="194"/>
                    </a:lnTo>
                    <a:lnTo>
                      <a:pt x="682" y="191"/>
                    </a:lnTo>
                    <a:lnTo>
                      <a:pt x="689" y="188"/>
                    </a:lnTo>
                    <a:lnTo>
                      <a:pt x="692" y="194"/>
                    </a:lnTo>
                    <a:lnTo>
                      <a:pt x="694" y="195"/>
                    </a:lnTo>
                    <a:lnTo>
                      <a:pt x="699" y="190"/>
                    </a:lnTo>
                    <a:lnTo>
                      <a:pt x="704" y="185"/>
                    </a:lnTo>
                    <a:lnTo>
                      <a:pt x="712" y="183"/>
                    </a:lnTo>
                    <a:lnTo>
                      <a:pt x="715" y="186"/>
                    </a:lnTo>
                    <a:lnTo>
                      <a:pt x="710" y="193"/>
                    </a:lnTo>
                    <a:lnTo>
                      <a:pt x="708" y="201"/>
                    </a:lnTo>
                    <a:lnTo>
                      <a:pt x="717" y="196"/>
                    </a:lnTo>
                    <a:lnTo>
                      <a:pt x="720" y="194"/>
                    </a:lnTo>
                    <a:lnTo>
                      <a:pt x="725" y="187"/>
                    </a:lnTo>
                    <a:lnTo>
                      <a:pt x="726" y="181"/>
                    </a:lnTo>
                    <a:lnTo>
                      <a:pt x="724" y="173"/>
                    </a:lnTo>
                    <a:lnTo>
                      <a:pt x="723" y="169"/>
                    </a:lnTo>
                    <a:lnTo>
                      <a:pt x="718" y="164"/>
                    </a:lnTo>
                    <a:lnTo>
                      <a:pt x="716" y="158"/>
                    </a:lnTo>
                    <a:lnTo>
                      <a:pt x="716" y="153"/>
                    </a:lnTo>
                    <a:lnTo>
                      <a:pt x="718" y="142"/>
                    </a:lnTo>
                    <a:lnTo>
                      <a:pt x="724" y="134"/>
                    </a:lnTo>
                    <a:lnTo>
                      <a:pt x="729" y="129"/>
                    </a:lnTo>
                    <a:lnTo>
                      <a:pt x="746" y="110"/>
                    </a:lnTo>
                    <a:lnTo>
                      <a:pt x="750" y="108"/>
                    </a:lnTo>
                    <a:lnTo>
                      <a:pt x="752" y="107"/>
                    </a:lnTo>
                    <a:lnTo>
                      <a:pt x="755" y="105"/>
                    </a:lnTo>
                    <a:lnTo>
                      <a:pt x="765" y="103"/>
                    </a:lnTo>
                    <a:lnTo>
                      <a:pt x="774" y="101"/>
                    </a:lnTo>
                    <a:lnTo>
                      <a:pt x="786" y="95"/>
                    </a:lnTo>
                    <a:lnTo>
                      <a:pt x="797" y="90"/>
                    </a:lnTo>
                    <a:lnTo>
                      <a:pt x="806" y="80"/>
                    </a:lnTo>
                    <a:lnTo>
                      <a:pt x="811" y="75"/>
                    </a:lnTo>
                    <a:lnTo>
                      <a:pt x="820" y="76"/>
                    </a:lnTo>
                    <a:lnTo>
                      <a:pt x="826" y="75"/>
                    </a:lnTo>
                    <a:lnTo>
                      <a:pt x="828" y="79"/>
                    </a:lnTo>
                    <a:lnTo>
                      <a:pt x="826" y="89"/>
                    </a:lnTo>
                    <a:lnTo>
                      <a:pt x="834" y="91"/>
                    </a:lnTo>
                    <a:lnTo>
                      <a:pt x="840" y="90"/>
                    </a:lnTo>
                    <a:lnTo>
                      <a:pt x="847" y="86"/>
                    </a:lnTo>
                    <a:lnTo>
                      <a:pt x="854" y="81"/>
                    </a:lnTo>
                    <a:lnTo>
                      <a:pt x="859" y="80"/>
                    </a:lnTo>
                    <a:lnTo>
                      <a:pt x="864" y="84"/>
                    </a:lnTo>
                    <a:lnTo>
                      <a:pt x="868" y="85"/>
                    </a:lnTo>
                    <a:lnTo>
                      <a:pt x="872" y="81"/>
                    </a:lnTo>
                    <a:lnTo>
                      <a:pt x="872" y="73"/>
                    </a:lnTo>
                    <a:lnTo>
                      <a:pt x="872" y="70"/>
                    </a:lnTo>
                    <a:lnTo>
                      <a:pt x="874" y="62"/>
                    </a:lnTo>
                    <a:lnTo>
                      <a:pt x="879" y="60"/>
                    </a:lnTo>
                    <a:lnTo>
                      <a:pt x="884" y="61"/>
                    </a:lnTo>
                    <a:lnTo>
                      <a:pt x="891" y="52"/>
                    </a:lnTo>
                    <a:lnTo>
                      <a:pt x="888" y="40"/>
                    </a:lnTo>
                    <a:lnTo>
                      <a:pt x="889" y="32"/>
                    </a:lnTo>
                    <a:lnTo>
                      <a:pt x="895" y="21"/>
                    </a:lnTo>
                    <a:lnTo>
                      <a:pt x="903" y="12"/>
                    </a:lnTo>
                    <a:lnTo>
                      <a:pt x="915" y="2"/>
                    </a:lnTo>
                    <a:lnTo>
                      <a:pt x="922" y="0"/>
                    </a:lnTo>
                    <a:lnTo>
                      <a:pt x="928" y="1"/>
                    </a:lnTo>
                    <a:lnTo>
                      <a:pt x="935" y="1"/>
                    </a:lnTo>
                    <a:lnTo>
                      <a:pt x="940" y="8"/>
                    </a:lnTo>
                    <a:lnTo>
                      <a:pt x="940" y="14"/>
                    </a:lnTo>
                    <a:lnTo>
                      <a:pt x="932" y="24"/>
                    </a:lnTo>
                    <a:lnTo>
                      <a:pt x="929" y="32"/>
                    </a:lnTo>
                    <a:lnTo>
                      <a:pt x="931" y="36"/>
                    </a:lnTo>
                    <a:lnTo>
                      <a:pt x="941" y="33"/>
                    </a:lnTo>
                    <a:lnTo>
                      <a:pt x="950" y="37"/>
                    </a:lnTo>
                    <a:lnTo>
                      <a:pt x="961" y="35"/>
                    </a:lnTo>
                    <a:lnTo>
                      <a:pt x="962" y="38"/>
                    </a:lnTo>
                    <a:lnTo>
                      <a:pt x="960" y="44"/>
                    </a:lnTo>
                    <a:lnTo>
                      <a:pt x="953" y="55"/>
                    </a:lnTo>
                    <a:lnTo>
                      <a:pt x="951" y="62"/>
                    </a:lnTo>
                    <a:lnTo>
                      <a:pt x="962" y="62"/>
                    </a:lnTo>
                    <a:lnTo>
                      <a:pt x="967" y="61"/>
                    </a:lnTo>
                    <a:lnTo>
                      <a:pt x="968" y="64"/>
                    </a:lnTo>
                    <a:lnTo>
                      <a:pt x="974" y="51"/>
                    </a:lnTo>
                    <a:lnTo>
                      <a:pt x="981" y="51"/>
                    </a:lnTo>
                    <a:lnTo>
                      <a:pt x="991" y="49"/>
                    </a:lnTo>
                    <a:lnTo>
                      <a:pt x="994" y="52"/>
                    </a:lnTo>
                    <a:lnTo>
                      <a:pt x="1002" y="51"/>
                    </a:lnTo>
                    <a:lnTo>
                      <a:pt x="1012" y="55"/>
                    </a:lnTo>
                    <a:lnTo>
                      <a:pt x="1019" y="61"/>
                    </a:lnTo>
                    <a:lnTo>
                      <a:pt x="1026" y="71"/>
                    </a:lnTo>
                    <a:lnTo>
                      <a:pt x="1029" y="81"/>
                    </a:lnTo>
                    <a:lnTo>
                      <a:pt x="1033" y="81"/>
                    </a:lnTo>
                    <a:lnTo>
                      <a:pt x="1037" y="79"/>
                    </a:lnTo>
                    <a:lnTo>
                      <a:pt x="1040" y="90"/>
                    </a:lnTo>
                    <a:lnTo>
                      <a:pt x="1032" y="109"/>
                    </a:lnTo>
                    <a:lnTo>
                      <a:pt x="1034" y="111"/>
                    </a:lnTo>
                    <a:lnTo>
                      <a:pt x="1038" y="119"/>
                    </a:lnTo>
                    <a:lnTo>
                      <a:pt x="1026" y="137"/>
                    </a:lnTo>
                    <a:lnTo>
                      <a:pt x="1020" y="142"/>
                    </a:lnTo>
                    <a:lnTo>
                      <a:pt x="1014" y="145"/>
                    </a:lnTo>
                    <a:lnTo>
                      <a:pt x="996" y="166"/>
                    </a:lnTo>
                    <a:lnTo>
                      <a:pt x="979" y="185"/>
                    </a:lnTo>
                    <a:lnTo>
                      <a:pt x="975" y="190"/>
                    </a:lnTo>
                    <a:lnTo>
                      <a:pt x="962" y="198"/>
                    </a:lnTo>
                    <a:lnTo>
                      <a:pt x="949" y="209"/>
                    </a:lnTo>
                    <a:lnTo>
                      <a:pt x="938" y="230"/>
                    </a:lnTo>
                    <a:lnTo>
                      <a:pt x="942" y="230"/>
                    </a:lnTo>
                    <a:lnTo>
                      <a:pt x="948" y="225"/>
                    </a:lnTo>
                    <a:lnTo>
                      <a:pt x="953" y="217"/>
                    </a:lnTo>
                    <a:lnTo>
                      <a:pt x="962" y="214"/>
                    </a:lnTo>
                    <a:lnTo>
                      <a:pt x="968" y="214"/>
                    </a:lnTo>
                    <a:lnTo>
                      <a:pt x="980" y="209"/>
                    </a:lnTo>
                    <a:lnTo>
                      <a:pt x="990" y="203"/>
                    </a:lnTo>
                    <a:lnTo>
                      <a:pt x="995" y="201"/>
                    </a:lnTo>
                    <a:lnTo>
                      <a:pt x="1000" y="196"/>
                    </a:lnTo>
                    <a:lnTo>
                      <a:pt x="1000" y="188"/>
                    </a:lnTo>
                    <a:lnTo>
                      <a:pt x="997" y="186"/>
                    </a:lnTo>
                    <a:lnTo>
                      <a:pt x="997" y="184"/>
                    </a:lnTo>
                    <a:lnTo>
                      <a:pt x="998" y="180"/>
                    </a:lnTo>
                    <a:lnTo>
                      <a:pt x="1002" y="175"/>
                    </a:lnTo>
                    <a:lnTo>
                      <a:pt x="1006" y="179"/>
                    </a:lnTo>
                    <a:lnTo>
                      <a:pt x="1009" y="187"/>
                    </a:lnTo>
                    <a:lnTo>
                      <a:pt x="1013" y="188"/>
                    </a:lnTo>
                    <a:lnTo>
                      <a:pt x="1016" y="192"/>
                    </a:lnTo>
                    <a:lnTo>
                      <a:pt x="1020" y="193"/>
                    </a:lnTo>
                    <a:lnTo>
                      <a:pt x="1025" y="192"/>
                    </a:lnTo>
                    <a:lnTo>
                      <a:pt x="1031" y="187"/>
                    </a:lnTo>
                    <a:lnTo>
                      <a:pt x="1034" y="188"/>
                    </a:lnTo>
                    <a:lnTo>
                      <a:pt x="1035" y="194"/>
                    </a:lnTo>
                    <a:lnTo>
                      <a:pt x="1035" y="204"/>
                    </a:lnTo>
                    <a:lnTo>
                      <a:pt x="1038" y="211"/>
                    </a:lnTo>
                    <a:lnTo>
                      <a:pt x="1045" y="196"/>
                    </a:lnTo>
                    <a:lnTo>
                      <a:pt x="1054" y="196"/>
                    </a:lnTo>
                    <a:lnTo>
                      <a:pt x="1062" y="193"/>
                    </a:lnTo>
                    <a:lnTo>
                      <a:pt x="1075" y="194"/>
                    </a:lnTo>
                    <a:lnTo>
                      <a:pt x="1085" y="197"/>
                    </a:lnTo>
                    <a:lnTo>
                      <a:pt x="1090" y="197"/>
                    </a:lnTo>
                    <a:lnTo>
                      <a:pt x="1097" y="198"/>
                    </a:lnTo>
                    <a:lnTo>
                      <a:pt x="1095" y="212"/>
                    </a:lnTo>
                    <a:lnTo>
                      <a:pt x="1097" y="218"/>
                    </a:lnTo>
                    <a:lnTo>
                      <a:pt x="1108" y="221"/>
                    </a:lnTo>
                    <a:lnTo>
                      <a:pt x="1113" y="223"/>
                    </a:lnTo>
                    <a:lnTo>
                      <a:pt x="1117" y="224"/>
                    </a:lnTo>
                    <a:lnTo>
                      <a:pt x="1122" y="226"/>
                    </a:lnTo>
                    <a:lnTo>
                      <a:pt x="1136" y="223"/>
                    </a:lnTo>
                    <a:lnTo>
                      <a:pt x="1142" y="223"/>
                    </a:lnTo>
                    <a:lnTo>
                      <a:pt x="1150" y="229"/>
                    </a:lnTo>
                    <a:lnTo>
                      <a:pt x="1157" y="212"/>
                    </a:lnTo>
                    <a:lnTo>
                      <a:pt x="1156" y="206"/>
                    </a:lnTo>
                    <a:lnTo>
                      <a:pt x="1156" y="201"/>
                    </a:lnTo>
                    <a:lnTo>
                      <a:pt x="1156" y="199"/>
                    </a:lnTo>
                    <a:lnTo>
                      <a:pt x="1166" y="190"/>
                    </a:lnTo>
                    <a:lnTo>
                      <a:pt x="1169" y="190"/>
                    </a:lnTo>
                    <a:lnTo>
                      <a:pt x="1173" y="192"/>
                    </a:lnTo>
                    <a:lnTo>
                      <a:pt x="1179" y="198"/>
                    </a:lnTo>
                    <a:lnTo>
                      <a:pt x="1184" y="203"/>
                    </a:lnTo>
                    <a:lnTo>
                      <a:pt x="1193" y="204"/>
                    </a:lnTo>
                    <a:lnTo>
                      <a:pt x="1201" y="202"/>
                    </a:lnTo>
                    <a:lnTo>
                      <a:pt x="1208" y="203"/>
                    </a:lnTo>
                    <a:lnTo>
                      <a:pt x="1215" y="211"/>
                    </a:lnTo>
                    <a:lnTo>
                      <a:pt x="1218" y="214"/>
                    </a:lnTo>
                    <a:lnTo>
                      <a:pt x="1218" y="222"/>
                    </a:lnTo>
                    <a:lnTo>
                      <a:pt x="1215" y="223"/>
                    </a:lnTo>
                    <a:lnTo>
                      <a:pt x="1214" y="224"/>
                    </a:lnTo>
                    <a:lnTo>
                      <a:pt x="1203" y="231"/>
                    </a:lnTo>
                    <a:lnTo>
                      <a:pt x="1190" y="244"/>
                    </a:lnTo>
                    <a:lnTo>
                      <a:pt x="1189" y="248"/>
                    </a:lnTo>
                    <a:lnTo>
                      <a:pt x="1190" y="250"/>
                    </a:lnTo>
                    <a:lnTo>
                      <a:pt x="1196" y="251"/>
                    </a:lnTo>
                    <a:lnTo>
                      <a:pt x="1201" y="251"/>
                    </a:lnTo>
                    <a:lnTo>
                      <a:pt x="1205" y="254"/>
                    </a:lnTo>
                    <a:lnTo>
                      <a:pt x="1208" y="259"/>
                    </a:lnTo>
                    <a:lnTo>
                      <a:pt x="1214" y="266"/>
                    </a:lnTo>
                    <a:lnTo>
                      <a:pt x="1217" y="269"/>
                    </a:lnTo>
                    <a:lnTo>
                      <a:pt x="1221" y="277"/>
                    </a:lnTo>
                    <a:lnTo>
                      <a:pt x="1228" y="291"/>
                    </a:lnTo>
                    <a:lnTo>
                      <a:pt x="1237" y="304"/>
                    </a:lnTo>
                    <a:lnTo>
                      <a:pt x="1245" y="309"/>
                    </a:lnTo>
                    <a:lnTo>
                      <a:pt x="1248" y="309"/>
                    </a:lnTo>
                    <a:lnTo>
                      <a:pt x="1252" y="302"/>
                    </a:lnTo>
                    <a:lnTo>
                      <a:pt x="1257" y="291"/>
                    </a:lnTo>
                    <a:lnTo>
                      <a:pt x="1263" y="273"/>
                    </a:lnTo>
                    <a:lnTo>
                      <a:pt x="1266" y="267"/>
                    </a:lnTo>
                    <a:lnTo>
                      <a:pt x="1268" y="267"/>
                    </a:lnTo>
                    <a:lnTo>
                      <a:pt x="1269" y="275"/>
                    </a:lnTo>
                    <a:lnTo>
                      <a:pt x="1273" y="281"/>
                    </a:lnTo>
                    <a:lnTo>
                      <a:pt x="1281" y="286"/>
                    </a:lnTo>
                    <a:lnTo>
                      <a:pt x="1287" y="288"/>
                    </a:lnTo>
                    <a:lnTo>
                      <a:pt x="1291" y="286"/>
                    </a:lnTo>
                    <a:lnTo>
                      <a:pt x="1302" y="278"/>
                    </a:lnTo>
                    <a:lnTo>
                      <a:pt x="1306" y="277"/>
                    </a:lnTo>
                    <a:lnTo>
                      <a:pt x="1310" y="278"/>
                    </a:lnTo>
                    <a:lnTo>
                      <a:pt x="1317" y="282"/>
                    </a:lnTo>
                    <a:lnTo>
                      <a:pt x="1327" y="295"/>
                    </a:lnTo>
                    <a:lnTo>
                      <a:pt x="1329" y="294"/>
                    </a:lnTo>
                    <a:lnTo>
                      <a:pt x="1330" y="293"/>
                    </a:lnTo>
                    <a:lnTo>
                      <a:pt x="1333" y="288"/>
                    </a:lnTo>
                    <a:lnTo>
                      <a:pt x="1334" y="284"/>
                    </a:lnTo>
                    <a:lnTo>
                      <a:pt x="1333" y="283"/>
                    </a:lnTo>
                    <a:lnTo>
                      <a:pt x="1333" y="280"/>
                    </a:lnTo>
                    <a:lnTo>
                      <a:pt x="1337" y="275"/>
                    </a:lnTo>
                    <a:lnTo>
                      <a:pt x="1340" y="274"/>
                    </a:lnTo>
                    <a:lnTo>
                      <a:pt x="1343" y="279"/>
                    </a:lnTo>
                    <a:lnTo>
                      <a:pt x="1346" y="282"/>
                    </a:lnTo>
                    <a:lnTo>
                      <a:pt x="1353" y="283"/>
                    </a:lnTo>
                    <a:lnTo>
                      <a:pt x="1354" y="274"/>
                    </a:lnTo>
                    <a:lnTo>
                      <a:pt x="1353" y="266"/>
                    </a:lnTo>
                    <a:lnTo>
                      <a:pt x="1354" y="259"/>
                    </a:lnTo>
                    <a:lnTo>
                      <a:pt x="1354" y="250"/>
                    </a:lnTo>
                    <a:lnTo>
                      <a:pt x="1348" y="253"/>
                    </a:lnTo>
                    <a:lnTo>
                      <a:pt x="1344" y="253"/>
                    </a:lnTo>
                    <a:lnTo>
                      <a:pt x="1343" y="251"/>
                    </a:lnTo>
                    <a:lnTo>
                      <a:pt x="1346" y="246"/>
                    </a:lnTo>
                    <a:lnTo>
                      <a:pt x="1348" y="244"/>
                    </a:lnTo>
                    <a:lnTo>
                      <a:pt x="1353" y="243"/>
                    </a:lnTo>
                    <a:lnTo>
                      <a:pt x="1359" y="242"/>
                    </a:lnTo>
                    <a:lnTo>
                      <a:pt x="1363" y="240"/>
                    </a:lnTo>
                    <a:lnTo>
                      <a:pt x="1371" y="228"/>
                    </a:lnTo>
                    <a:lnTo>
                      <a:pt x="1373" y="228"/>
                    </a:lnTo>
                    <a:lnTo>
                      <a:pt x="1382" y="232"/>
                    </a:lnTo>
                    <a:lnTo>
                      <a:pt x="1391" y="235"/>
                    </a:lnTo>
                    <a:lnTo>
                      <a:pt x="1402" y="238"/>
                    </a:lnTo>
                    <a:lnTo>
                      <a:pt x="1407" y="240"/>
                    </a:lnTo>
                    <a:lnTo>
                      <a:pt x="1411" y="241"/>
                    </a:lnTo>
                    <a:lnTo>
                      <a:pt x="1423" y="243"/>
                    </a:lnTo>
                    <a:lnTo>
                      <a:pt x="1414" y="254"/>
                    </a:lnTo>
                    <a:lnTo>
                      <a:pt x="1419" y="255"/>
                    </a:lnTo>
                    <a:lnTo>
                      <a:pt x="1424" y="253"/>
                    </a:lnTo>
                    <a:lnTo>
                      <a:pt x="1426" y="256"/>
                    </a:lnTo>
                    <a:lnTo>
                      <a:pt x="1424" y="262"/>
                    </a:lnTo>
                    <a:lnTo>
                      <a:pt x="1419" y="266"/>
                    </a:lnTo>
                    <a:lnTo>
                      <a:pt x="1415" y="270"/>
                    </a:lnTo>
                    <a:lnTo>
                      <a:pt x="1414" y="275"/>
                    </a:lnTo>
                    <a:lnTo>
                      <a:pt x="1417" y="276"/>
                    </a:lnTo>
                    <a:lnTo>
                      <a:pt x="1420" y="274"/>
                    </a:lnTo>
                    <a:lnTo>
                      <a:pt x="1425" y="271"/>
                    </a:lnTo>
                    <a:lnTo>
                      <a:pt x="1430" y="266"/>
                    </a:lnTo>
                    <a:lnTo>
                      <a:pt x="1439" y="252"/>
                    </a:lnTo>
                    <a:lnTo>
                      <a:pt x="1454" y="252"/>
                    </a:lnTo>
                    <a:lnTo>
                      <a:pt x="1460" y="253"/>
                    </a:lnTo>
                    <a:lnTo>
                      <a:pt x="1465" y="256"/>
                    </a:lnTo>
                    <a:lnTo>
                      <a:pt x="1471" y="258"/>
                    </a:lnTo>
                    <a:lnTo>
                      <a:pt x="1472" y="262"/>
                    </a:lnTo>
                    <a:lnTo>
                      <a:pt x="1473" y="264"/>
                    </a:lnTo>
                    <a:lnTo>
                      <a:pt x="1461" y="274"/>
                    </a:lnTo>
                    <a:lnTo>
                      <a:pt x="1464" y="276"/>
                    </a:lnTo>
                    <a:lnTo>
                      <a:pt x="1473" y="281"/>
                    </a:lnTo>
                    <a:lnTo>
                      <a:pt x="1485" y="285"/>
                    </a:lnTo>
                    <a:lnTo>
                      <a:pt x="1490" y="288"/>
                    </a:lnTo>
                    <a:lnTo>
                      <a:pt x="1494" y="294"/>
                    </a:lnTo>
                    <a:lnTo>
                      <a:pt x="1496" y="301"/>
                    </a:lnTo>
                    <a:lnTo>
                      <a:pt x="1499" y="307"/>
                    </a:lnTo>
                    <a:lnTo>
                      <a:pt x="1502" y="310"/>
                    </a:lnTo>
                    <a:lnTo>
                      <a:pt x="1510" y="309"/>
                    </a:lnTo>
                    <a:lnTo>
                      <a:pt x="1517" y="307"/>
                    </a:lnTo>
                    <a:lnTo>
                      <a:pt x="1523" y="305"/>
                    </a:lnTo>
                    <a:lnTo>
                      <a:pt x="1537" y="300"/>
                    </a:lnTo>
                    <a:lnTo>
                      <a:pt x="1549" y="298"/>
                    </a:lnTo>
                    <a:lnTo>
                      <a:pt x="1565" y="300"/>
                    </a:lnTo>
                    <a:lnTo>
                      <a:pt x="1574" y="302"/>
                    </a:lnTo>
                    <a:lnTo>
                      <a:pt x="1577" y="304"/>
                    </a:lnTo>
                    <a:lnTo>
                      <a:pt x="1584" y="311"/>
                    </a:lnTo>
                    <a:lnTo>
                      <a:pt x="1587" y="314"/>
                    </a:lnTo>
                    <a:lnTo>
                      <a:pt x="1590" y="319"/>
                    </a:lnTo>
                    <a:lnTo>
                      <a:pt x="1592" y="326"/>
                    </a:lnTo>
                    <a:lnTo>
                      <a:pt x="1591" y="334"/>
                    </a:lnTo>
                    <a:lnTo>
                      <a:pt x="1590" y="342"/>
                    </a:lnTo>
                    <a:lnTo>
                      <a:pt x="1592" y="346"/>
                    </a:lnTo>
                    <a:lnTo>
                      <a:pt x="1597" y="347"/>
                    </a:lnTo>
                    <a:lnTo>
                      <a:pt x="1601" y="347"/>
                    </a:lnTo>
                    <a:lnTo>
                      <a:pt x="1605" y="348"/>
                    </a:lnTo>
                    <a:lnTo>
                      <a:pt x="1605" y="359"/>
                    </a:lnTo>
                    <a:lnTo>
                      <a:pt x="1607" y="365"/>
                    </a:lnTo>
                    <a:lnTo>
                      <a:pt x="1611" y="363"/>
                    </a:lnTo>
                    <a:lnTo>
                      <a:pt x="1614" y="356"/>
                    </a:lnTo>
                    <a:lnTo>
                      <a:pt x="1620" y="350"/>
                    </a:lnTo>
                    <a:lnTo>
                      <a:pt x="1622" y="349"/>
                    </a:lnTo>
                    <a:lnTo>
                      <a:pt x="1624" y="350"/>
                    </a:lnTo>
                    <a:lnTo>
                      <a:pt x="1633" y="350"/>
                    </a:lnTo>
                    <a:lnTo>
                      <a:pt x="1641" y="345"/>
                    </a:lnTo>
                    <a:lnTo>
                      <a:pt x="1645" y="346"/>
                    </a:lnTo>
                    <a:lnTo>
                      <a:pt x="1649" y="352"/>
                    </a:lnTo>
                    <a:lnTo>
                      <a:pt x="1652" y="354"/>
                    </a:lnTo>
                    <a:lnTo>
                      <a:pt x="1661" y="354"/>
                    </a:lnTo>
                    <a:lnTo>
                      <a:pt x="1672" y="355"/>
                    </a:lnTo>
                    <a:lnTo>
                      <a:pt x="1677" y="353"/>
                    </a:lnTo>
                    <a:lnTo>
                      <a:pt x="1685" y="346"/>
                    </a:lnTo>
                    <a:lnTo>
                      <a:pt x="1687" y="349"/>
                    </a:lnTo>
                    <a:lnTo>
                      <a:pt x="1692" y="357"/>
                    </a:lnTo>
                    <a:lnTo>
                      <a:pt x="1694" y="360"/>
                    </a:lnTo>
                    <a:lnTo>
                      <a:pt x="1700" y="364"/>
                    </a:lnTo>
                    <a:lnTo>
                      <a:pt x="1705" y="369"/>
                    </a:lnTo>
                    <a:lnTo>
                      <a:pt x="1706" y="375"/>
                    </a:lnTo>
                    <a:lnTo>
                      <a:pt x="1710" y="377"/>
                    </a:lnTo>
                    <a:lnTo>
                      <a:pt x="1718" y="375"/>
                    </a:lnTo>
                    <a:lnTo>
                      <a:pt x="1727" y="370"/>
                    </a:lnTo>
                    <a:lnTo>
                      <a:pt x="1728" y="367"/>
                    </a:lnTo>
                    <a:lnTo>
                      <a:pt x="1727" y="362"/>
                    </a:lnTo>
                    <a:lnTo>
                      <a:pt x="1722" y="349"/>
                    </a:lnTo>
                    <a:lnTo>
                      <a:pt x="1718" y="347"/>
                    </a:lnTo>
                    <a:lnTo>
                      <a:pt x="1720" y="342"/>
                    </a:lnTo>
                    <a:lnTo>
                      <a:pt x="1722" y="333"/>
                    </a:lnTo>
                    <a:lnTo>
                      <a:pt x="1733" y="334"/>
                    </a:lnTo>
                    <a:lnTo>
                      <a:pt x="1739" y="336"/>
                    </a:lnTo>
                    <a:lnTo>
                      <a:pt x="1745" y="337"/>
                    </a:lnTo>
                    <a:lnTo>
                      <a:pt x="1752" y="339"/>
                    </a:lnTo>
                    <a:lnTo>
                      <a:pt x="1753" y="344"/>
                    </a:lnTo>
                    <a:lnTo>
                      <a:pt x="1761" y="342"/>
                    </a:lnTo>
                    <a:lnTo>
                      <a:pt x="1772" y="341"/>
                    </a:lnTo>
                    <a:lnTo>
                      <a:pt x="1784" y="341"/>
                    </a:lnTo>
                    <a:lnTo>
                      <a:pt x="1791" y="344"/>
                    </a:lnTo>
                    <a:lnTo>
                      <a:pt x="1796" y="347"/>
                    </a:lnTo>
                    <a:lnTo>
                      <a:pt x="1802" y="350"/>
                    </a:lnTo>
                    <a:lnTo>
                      <a:pt x="1809" y="351"/>
                    </a:lnTo>
                    <a:lnTo>
                      <a:pt x="1814" y="354"/>
                    </a:lnTo>
                    <a:lnTo>
                      <a:pt x="1821" y="359"/>
                    </a:lnTo>
                    <a:lnTo>
                      <a:pt x="1825" y="360"/>
                    </a:lnTo>
                    <a:lnTo>
                      <a:pt x="1828" y="363"/>
                    </a:lnTo>
                    <a:lnTo>
                      <a:pt x="1835" y="371"/>
                    </a:lnTo>
                    <a:lnTo>
                      <a:pt x="1835" y="402"/>
                    </a:lnTo>
                    <a:lnTo>
                      <a:pt x="1835" y="434"/>
                    </a:lnTo>
                    <a:lnTo>
                      <a:pt x="1835" y="464"/>
                    </a:lnTo>
                    <a:lnTo>
                      <a:pt x="1835" y="481"/>
                    </a:lnTo>
                    <a:lnTo>
                      <a:pt x="1835" y="483"/>
                    </a:lnTo>
                    <a:lnTo>
                      <a:pt x="1835" y="490"/>
                    </a:lnTo>
                    <a:lnTo>
                      <a:pt x="1835" y="493"/>
                    </a:lnTo>
                    <a:lnTo>
                      <a:pt x="1829" y="498"/>
                    </a:lnTo>
                    <a:lnTo>
                      <a:pt x="1825" y="498"/>
                    </a:lnTo>
                    <a:lnTo>
                      <a:pt x="1822" y="503"/>
                    </a:lnTo>
                    <a:lnTo>
                      <a:pt x="1819" y="504"/>
                    </a:lnTo>
                    <a:lnTo>
                      <a:pt x="1813" y="504"/>
                    </a:lnTo>
                    <a:lnTo>
                      <a:pt x="1811" y="503"/>
                    </a:lnTo>
                    <a:lnTo>
                      <a:pt x="1806" y="503"/>
                    </a:lnTo>
                    <a:lnTo>
                      <a:pt x="1805" y="498"/>
                    </a:lnTo>
                    <a:lnTo>
                      <a:pt x="1804" y="496"/>
                    </a:lnTo>
                    <a:lnTo>
                      <a:pt x="1802" y="496"/>
                    </a:lnTo>
                    <a:lnTo>
                      <a:pt x="1803" y="494"/>
                    </a:lnTo>
                    <a:lnTo>
                      <a:pt x="1798" y="498"/>
                    </a:lnTo>
                    <a:lnTo>
                      <a:pt x="1793" y="498"/>
                    </a:lnTo>
                    <a:lnTo>
                      <a:pt x="1791" y="495"/>
                    </a:lnTo>
                    <a:lnTo>
                      <a:pt x="1789" y="494"/>
                    </a:lnTo>
                    <a:lnTo>
                      <a:pt x="1791" y="501"/>
                    </a:lnTo>
                    <a:lnTo>
                      <a:pt x="1788" y="504"/>
                    </a:lnTo>
                    <a:lnTo>
                      <a:pt x="1790" y="506"/>
                    </a:lnTo>
                    <a:lnTo>
                      <a:pt x="1795" y="508"/>
                    </a:lnTo>
                    <a:lnTo>
                      <a:pt x="1798" y="504"/>
                    </a:lnTo>
                    <a:lnTo>
                      <a:pt x="1800" y="504"/>
                    </a:lnTo>
                    <a:lnTo>
                      <a:pt x="1802" y="505"/>
                    </a:lnTo>
                    <a:lnTo>
                      <a:pt x="1802" y="511"/>
                    </a:lnTo>
                    <a:lnTo>
                      <a:pt x="1804" y="514"/>
                    </a:lnTo>
                    <a:lnTo>
                      <a:pt x="1807" y="517"/>
                    </a:lnTo>
                    <a:lnTo>
                      <a:pt x="1813" y="514"/>
                    </a:lnTo>
                    <a:lnTo>
                      <a:pt x="1811" y="518"/>
                    </a:lnTo>
                    <a:lnTo>
                      <a:pt x="1815" y="515"/>
                    </a:lnTo>
                    <a:lnTo>
                      <a:pt x="1815" y="519"/>
                    </a:lnTo>
                    <a:lnTo>
                      <a:pt x="1816" y="522"/>
                    </a:lnTo>
                    <a:lnTo>
                      <a:pt x="1817" y="526"/>
                    </a:lnTo>
                    <a:lnTo>
                      <a:pt x="1818" y="529"/>
                    </a:lnTo>
                    <a:lnTo>
                      <a:pt x="1814" y="535"/>
                    </a:lnTo>
                    <a:lnTo>
                      <a:pt x="1817" y="534"/>
                    </a:lnTo>
                    <a:lnTo>
                      <a:pt x="1819" y="536"/>
                    </a:lnTo>
                    <a:lnTo>
                      <a:pt x="1822" y="542"/>
                    </a:lnTo>
                    <a:lnTo>
                      <a:pt x="1824" y="544"/>
                    </a:lnTo>
                    <a:lnTo>
                      <a:pt x="1825" y="547"/>
                    </a:lnTo>
                    <a:lnTo>
                      <a:pt x="1824" y="553"/>
                    </a:lnTo>
                    <a:lnTo>
                      <a:pt x="1829" y="551"/>
                    </a:lnTo>
                    <a:lnTo>
                      <a:pt x="1828" y="556"/>
                    </a:lnTo>
                    <a:lnTo>
                      <a:pt x="1828" y="559"/>
                    </a:lnTo>
                    <a:lnTo>
                      <a:pt x="1826" y="563"/>
                    </a:lnTo>
                    <a:lnTo>
                      <a:pt x="1822" y="565"/>
                    </a:lnTo>
                    <a:lnTo>
                      <a:pt x="1818" y="564"/>
                    </a:lnTo>
                    <a:lnTo>
                      <a:pt x="1816" y="563"/>
                    </a:lnTo>
                    <a:lnTo>
                      <a:pt x="1809" y="561"/>
                    </a:lnTo>
                    <a:lnTo>
                      <a:pt x="1805" y="560"/>
                    </a:lnTo>
                    <a:lnTo>
                      <a:pt x="1803" y="558"/>
                    </a:lnTo>
                    <a:lnTo>
                      <a:pt x="1804" y="555"/>
                    </a:lnTo>
                    <a:lnTo>
                      <a:pt x="1801" y="555"/>
                    </a:lnTo>
                    <a:lnTo>
                      <a:pt x="1799" y="555"/>
                    </a:lnTo>
                    <a:lnTo>
                      <a:pt x="1796" y="562"/>
                    </a:lnTo>
                    <a:lnTo>
                      <a:pt x="1796" y="563"/>
                    </a:lnTo>
                    <a:lnTo>
                      <a:pt x="1779" y="574"/>
                    </a:lnTo>
                    <a:lnTo>
                      <a:pt x="1773" y="576"/>
                    </a:lnTo>
                    <a:lnTo>
                      <a:pt x="1772" y="576"/>
                    </a:lnTo>
                    <a:lnTo>
                      <a:pt x="1769" y="578"/>
                    </a:lnTo>
                    <a:lnTo>
                      <a:pt x="1768" y="580"/>
                    </a:lnTo>
                    <a:lnTo>
                      <a:pt x="1764" y="583"/>
                    </a:lnTo>
                    <a:lnTo>
                      <a:pt x="1759" y="583"/>
                    </a:lnTo>
                    <a:lnTo>
                      <a:pt x="1757" y="584"/>
                    </a:lnTo>
                    <a:lnTo>
                      <a:pt x="1754" y="588"/>
                    </a:lnTo>
                    <a:lnTo>
                      <a:pt x="1752" y="591"/>
                    </a:lnTo>
                    <a:lnTo>
                      <a:pt x="1747" y="591"/>
                    </a:lnTo>
                    <a:lnTo>
                      <a:pt x="1742" y="598"/>
                    </a:lnTo>
                    <a:lnTo>
                      <a:pt x="1741" y="601"/>
                    </a:lnTo>
                    <a:lnTo>
                      <a:pt x="1732" y="606"/>
                    </a:lnTo>
                    <a:lnTo>
                      <a:pt x="1730" y="611"/>
                    </a:lnTo>
                    <a:lnTo>
                      <a:pt x="1723" y="614"/>
                    </a:lnTo>
                    <a:lnTo>
                      <a:pt x="1721" y="616"/>
                    </a:lnTo>
                    <a:lnTo>
                      <a:pt x="1720" y="619"/>
                    </a:lnTo>
                    <a:lnTo>
                      <a:pt x="1720" y="622"/>
                    </a:lnTo>
                    <a:lnTo>
                      <a:pt x="1718" y="625"/>
                    </a:lnTo>
                    <a:lnTo>
                      <a:pt x="1715" y="625"/>
                    </a:lnTo>
                    <a:lnTo>
                      <a:pt x="1712" y="622"/>
                    </a:lnTo>
                    <a:lnTo>
                      <a:pt x="1711" y="619"/>
                    </a:lnTo>
                    <a:lnTo>
                      <a:pt x="1710" y="615"/>
                    </a:lnTo>
                    <a:lnTo>
                      <a:pt x="1707" y="612"/>
                    </a:lnTo>
                    <a:lnTo>
                      <a:pt x="1701" y="611"/>
                    </a:lnTo>
                    <a:lnTo>
                      <a:pt x="1695" y="612"/>
                    </a:lnTo>
                    <a:lnTo>
                      <a:pt x="1689" y="614"/>
                    </a:lnTo>
                    <a:lnTo>
                      <a:pt x="1682" y="616"/>
                    </a:lnTo>
                    <a:lnTo>
                      <a:pt x="1679" y="618"/>
                    </a:lnTo>
                    <a:lnTo>
                      <a:pt x="1672" y="626"/>
                    </a:lnTo>
                    <a:lnTo>
                      <a:pt x="1669" y="629"/>
                    </a:lnTo>
                    <a:lnTo>
                      <a:pt x="1668" y="628"/>
                    </a:lnTo>
                    <a:lnTo>
                      <a:pt x="1671" y="614"/>
                    </a:lnTo>
                    <a:lnTo>
                      <a:pt x="1668" y="615"/>
                    </a:lnTo>
                    <a:lnTo>
                      <a:pt x="1666" y="614"/>
                    </a:lnTo>
                    <a:lnTo>
                      <a:pt x="1662" y="620"/>
                    </a:lnTo>
                    <a:lnTo>
                      <a:pt x="1658" y="622"/>
                    </a:lnTo>
                    <a:lnTo>
                      <a:pt x="1656" y="623"/>
                    </a:lnTo>
                    <a:lnTo>
                      <a:pt x="1655" y="629"/>
                    </a:lnTo>
                    <a:lnTo>
                      <a:pt x="1652" y="630"/>
                    </a:lnTo>
                    <a:lnTo>
                      <a:pt x="1650" y="629"/>
                    </a:lnTo>
                    <a:lnTo>
                      <a:pt x="1649" y="623"/>
                    </a:lnTo>
                    <a:lnTo>
                      <a:pt x="1646" y="620"/>
                    </a:lnTo>
                    <a:lnTo>
                      <a:pt x="1641" y="627"/>
                    </a:lnTo>
                    <a:lnTo>
                      <a:pt x="1642" y="625"/>
                    </a:lnTo>
                    <a:lnTo>
                      <a:pt x="1639" y="626"/>
                    </a:lnTo>
                    <a:lnTo>
                      <a:pt x="1637" y="627"/>
                    </a:lnTo>
                    <a:lnTo>
                      <a:pt x="1634" y="632"/>
                    </a:lnTo>
                    <a:lnTo>
                      <a:pt x="1633" y="635"/>
                    </a:lnTo>
                    <a:lnTo>
                      <a:pt x="1634" y="638"/>
                    </a:lnTo>
                    <a:lnTo>
                      <a:pt x="1636" y="639"/>
                    </a:lnTo>
                    <a:lnTo>
                      <a:pt x="1631" y="645"/>
                    </a:lnTo>
                    <a:lnTo>
                      <a:pt x="1630" y="647"/>
                    </a:lnTo>
                    <a:lnTo>
                      <a:pt x="1632" y="649"/>
                    </a:lnTo>
                    <a:lnTo>
                      <a:pt x="1628" y="652"/>
                    </a:lnTo>
                    <a:lnTo>
                      <a:pt x="1623" y="658"/>
                    </a:lnTo>
                    <a:lnTo>
                      <a:pt x="1620" y="663"/>
                    </a:lnTo>
                    <a:lnTo>
                      <a:pt x="1618" y="667"/>
                    </a:lnTo>
                    <a:lnTo>
                      <a:pt x="1618" y="672"/>
                    </a:lnTo>
                    <a:lnTo>
                      <a:pt x="1620" y="675"/>
                    </a:lnTo>
                    <a:lnTo>
                      <a:pt x="1623" y="676"/>
                    </a:lnTo>
                    <a:lnTo>
                      <a:pt x="1631" y="676"/>
                    </a:lnTo>
                    <a:lnTo>
                      <a:pt x="1634" y="677"/>
                    </a:lnTo>
                    <a:lnTo>
                      <a:pt x="1634" y="679"/>
                    </a:lnTo>
                    <a:lnTo>
                      <a:pt x="1632" y="683"/>
                    </a:lnTo>
                    <a:lnTo>
                      <a:pt x="1628" y="688"/>
                    </a:lnTo>
                    <a:lnTo>
                      <a:pt x="1627" y="691"/>
                    </a:lnTo>
                    <a:lnTo>
                      <a:pt x="1628" y="696"/>
                    </a:lnTo>
                    <a:lnTo>
                      <a:pt x="1630" y="700"/>
                    </a:lnTo>
                    <a:lnTo>
                      <a:pt x="1634" y="701"/>
                    </a:lnTo>
                    <a:lnTo>
                      <a:pt x="1635" y="705"/>
                    </a:lnTo>
                    <a:lnTo>
                      <a:pt x="1635" y="711"/>
                    </a:lnTo>
                    <a:lnTo>
                      <a:pt x="1633" y="715"/>
                    </a:lnTo>
                    <a:lnTo>
                      <a:pt x="1630" y="715"/>
                    </a:lnTo>
                    <a:lnTo>
                      <a:pt x="1627" y="713"/>
                    </a:lnTo>
                    <a:lnTo>
                      <a:pt x="1627" y="711"/>
                    </a:lnTo>
                    <a:lnTo>
                      <a:pt x="1629" y="706"/>
                    </a:lnTo>
                    <a:lnTo>
                      <a:pt x="1627" y="706"/>
                    </a:lnTo>
                    <a:lnTo>
                      <a:pt x="1624" y="708"/>
                    </a:lnTo>
                    <a:lnTo>
                      <a:pt x="1619" y="716"/>
                    </a:lnTo>
                    <a:lnTo>
                      <a:pt x="1616" y="723"/>
                    </a:lnTo>
                    <a:lnTo>
                      <a:pt x="1615" y="729"/>
                    </a:lnTo>
                    <a:lnTo>
                      <a:pt x="1616" y="735"/>
                    </a:lnTo>
                    <a:lnTo>
                      <a:pt x="1620" y="738"/>
                    </a:lnTo>
                    <a:lnTo>
                      <a:pt x="1621" y="740"/>
                    </a:lnTo>
                    <a:lnTo>
                      <a:pt x="1619" y="744"/>
                    </a:lnTo>
                    <a:lnTo>
                      <a:pt x="1615" y="746"/>
                    </a:lnTo>
                    <a:lnTo>
                      <a:pt x="1610" y="747"/>
                    </a:lnTo>
                    <a:lnTo>
                      <a:pt x="1607" y="746"/>
                    </a:lnTo>
                    <a:lnTo>
                      <a:pt x="1605" y="746"/>
                    </a:lnTo>
                    <a:lnTo>
                      <a:pt x="1601" y="748"/>
                    </a:lnTo>
                    <a:lnTo>
                      <a:pt x="1597" y="752"/>
                    </a:lnTo>
                    <a:lnTo>
                      <a:pt x="1596" y="753"/>
                    </a:lnTo>
                    <a:lnTo>
                      <a:pt x="1593" y="758"/>
                    </a:lnTo>
                    <a:lnTo>
                      <a:pt x="1592" y="761"/>
                    </a:lnTo>
                    <a:lnTo>
                      <a:pt x="1593" y="764"/>
                    </a:lnTo>
                    <a:lnTo>
                      <a:pt x="1595" y="767"/>
                    </a:lnTo>
                    <a:lnTo>
                      <a:pt x="1595" y="769"/>
                    </a:lnTo>
                    <a:lnTo>
                      <a:pt x="1595" y="771"/>
                    </a:lnTo>
                    <a:lnTo>
                      <a:pt x="1591" y="773"/>
                    </a:lnTo>
                    <a:lnTo>
                      <a:pt x="1588" y="773"/>
                    </a:lnTo>
                    <a:lnTo>
                      <a:pt x="1582" y="776"/>
                    </a:lnTo>
                    <a:lnTo>
                      <a:pt x="1578" y="779"/>
                    </a:lnTo>
                    <a:lnTo>
                      <a:pt x="1578" y="781"/>
                    </a:lnTo>
                    <a:lnTo>
                      <a:pt x="1578" y="784"/>
                    </a:lnTo>
                    <a:lnTo>
                      <a:pt x="1577" y="791"/>
                    </a:lnTo>
                    <a:lnTo>
                      <a:pt x="1576" y="795"/>
                    </a:lnTo>
                    <a:lnTo>
                      <a:pt x="1571" y="802"/>
                    </a:lnTo>
                    <a:lnTo>
                      <a:pt x="1563" y="810"/>
                    </a:lnTo>
                    <a:lnTo>
                      <a:pt x="1558" y="814"/>
                    </a:lnTo>
                    <a:lnTo>
                      <a:pt x="1557" y="815"/>
                    </a:lnTo>
                    <a:lnTo>
                      <a:pt x="1555" y="810"/>
                    </a:lnTo>
                    <a:lnTo>
                      <a:pt x="1554" y="803"/>
                    </a:lnTo>
                    <a:lnTo>
                      <a:pt x="1553" y="797"/>
                    </a:lnTo>
                    <a:lnTo>
                      <a:pt x="1552" y="790"/>
                    </a:lnTo>
                    <a:lnTo>
                      <a:pt x="1550" y="783"/>
                    </a:lnTo>
                    <a:lnTo>
                      <a:pt x="1549" y="780"/>
                    </a:lnTo>
                    <a:lnTo>
                      <a:pt x="1548" y="772"/>
                    </a:lnTo>
                    <a:lnTo>
                      <a:pt x="1545" y="759"/>
                    </a:lnTo>
                    <a:lnTo>
                      <a:pt x="1545" y="754"/>
                    </a:lnTo>
                    <a:lnTo>
                      <a:pt x="1544" y="749"/>
                    </a:lnTo>
                    <a:lnTo>
                      <a:pt x="1544" y="746"/>
                    </a:lnTo>
                    <a:lnTo>
                      <a:pt x="1543" y="744"/>
                    </a:lnTo>
                    <a:lnTo>
                      <a:pt x="1542" y="736"/>
                    </a:lnTo>
                    <a:lnTo>
                      <a:pt x="1542" y="729"/>
                    </a:lnTo>
                    <a:lnTo>
                      <a:pt x="1542" y="721"/>
                    </a:lnTo>
                    <a:lnTo>
                      <a:pt x="1544" y="708"/>
                    </a:lnTo>
                    <a:lnTo>
                      <a:pt x="1545" y="705"/>
                    </a:lnTo>
                    <a:lnTo>
                      <a:pt x="1551" y="697"/>
                    </a:lnTo>
                    <a:lnTo>
                      <a:pt x="1555" y="693"/>
                    </a:lnTo>
                    <a:lnTo>
                      <a:pt x="1558" y="686"/>
                    </a:lnTo>
                    <a:lnTo>
                      <a:pt x="1559" y="683"/>
                    </a:lnTo>
                    <a:lnTo>
                      <a:pt x="1559" y="680"/>
                    </a:lnTo>
                    <a:lnTo>
                      <a:pt x="1558" y="678"/>
                    </a:lnTo>
                    <a:lnTo>
                      <a:pt x="1567" y="675"/>
                    </a:lnTo>
                    <a:lnTo>
                      <a:pt x="1572" y="672"/>
                    </a:lnTo>
                    <a:lnTo>
                      <a:pt x="1577" y="668"/>
                    </a:lnTo>
                    <a:lnTo>
                      <a:pt x="1586" y="659"/>
                    </a:lnTo>
                    <a:lnTo>
                      <a:pt x="1589" y="655"/>
                    </a:lnTo>
                    <a:lnTo>
                      <a:pt x="1591" y="651"/>
                    </a:lnTo>
                    <a:lnTo>
                      <a:pt x="1592" y="647"/>
                    </a:lnTo>
                    <a:lnTo>
                      <a:pt x="1602" y="638"/>
                    </a:lnTo>
                    <a:lnTo>
                      <a:pt x="1607" y="633"/>
                    </a:lnTo>
                    <a:lnTo>
                      <a:pt x="1615" y="624"/>
                    </a:lnTo>
                    <a:lnTo>
                      <a:pt x="1617" y="621"/>
                    </a:lnTo>
                    <a:lnTo>
                      <a:pt x="1618" y="616"/>
                    </a:lnTo>
                    <a:lnTo>
                      <a:pt x="1625" y="611"/>
                    </a:lnTo>
                    <a:lnTo>
                      <a:pt x="1637" y="605"/>
                    </a:lnTo>
                    <a:lnTo>
                      <a:pt x="1638" y="600"/>
                    </a:lnTo>
                    <a:lnTo>
                      <a:pt x="1642" y="595"/>
                    </a:lnTo>
                    <a:lnTo>
                      <a:pt x="1643" y="592"/>
                    </a:lnTo>
                    <a:lnTo>
                      <a:pt x="1640" y="589"/>
                    </a:lnTo>
                    <a:lnTo>
                      <a:pt x="1644" y="579"/>
                    </a:lnTo>
                    <a:lnTo>
                      <a:pt x="1644" y="574"/>
                    </a:lnTo>
                    <a:lnTo>
                      <a:pt x="1645" y="569"/>
                    </a:lnTo>
                    <a:lnTo>
                      <a:pt x="1648" y="567"/>
                    </a:lnTo>
                    <a:lnTo>
                      <a:pt x="1658" y="566"/>
                    </a:lnTo>
                    <a:lnTo>
                      <a:pt x="1660" y="565"/>
                    </a:lnTo>
                    <a:lnTo>
                      <a:pt x="1658" y="561"/>
                    </a:lnTo>
                    <a:lnTo>
                      <a:pt x="1646" y="559"/>
                    </a:lnTo>
                    <a:lnTo>
                      <a:pt x="1643" y="560"/>
                    </a:lnTo>
                    <a:lnTo>
                      <a:pt x="1637" y="562"/>
                    </a:lnTo>
                    <a:lnTo>
                      <a:pt x="1633" y="564"/>
                    </a:lnTo>
                    <a:lnTo>
                      <a:pt x="1633" y="568"/>
                    </a:lnTo>
                    <a:lnTo>
                      <a:pt x="1629" y="579"/>
                    </a:lnTo>
                    <a:lnTo>
                      <a:pt x="1630" y="581"/>
                    </a:lnTo>
                    <a:lnTo>
                      <a:pt x="1630" y="583"/>
                    </a:lnTo>
                    <a:lnTo>
                      <a:pt x="1626" y="584"/>
                    </a:lnTo>
                    <a:lnTo>
                      <a:pt x="1623" y="585"/>
                    </a:lnTo>
                    <a:lnTo>
                      <a:pt x="1615" y="593"/>
                    </a:lnTo>
                    <a:lnTo>
                      <a:pt x="1604" y="605"/>
                    </a:lnTo>
                    <a:lnTo>
                      <a:pt x="1598" y="609"/>
                    </a:lnTo>
                    <a:lnTo>
                      <a:pt x="1596" y="608"/>
                    </a:lnTo>
                    <a:lnTo>
                      <a:pt x="1597" y="604"/>
                    </a:lnTo>
                    <a:lnTo>
                      <a:pt x="1599" y="599"/>
                    </a:lnTo>
                    <a:lnTo>
                      <a:pt x="1594" y="598"/>
                    </a:lnTo>
                    <a:lnTo>
                      <a:pt x="1593" y="595"/>
                    </a:lnTo>
                    <a:lnTo>
                      <a:pt x="1595" y="590"/>
                    </a:lnTo>
                    <a:lnTo>
                      <a:pt x="1597" y="585"/>
                    </a:lnTo>
                    <a:lnTo>
                      <a:pt x="1598" y="581"/>
                    </a:lnTo>
                    <a:lnTo>
                      <a:pt x="1598" y="579"/>
                    </a:lnTo>
                    <a:lnTo>
                      <a:pt x="1596" y="579"/>
                    </a:lnTo>
                    <a:lnTo>
                      <a:pt x="1590" y="584"/>
                    </a:lnTo>
                    <a:lnTo>
                      <a:pt x="1587" y="584"/>
                    </a:lnTo>
                    <a:lnTo>
                      <a:pt x="1586" y="580"/>
                    </a:lnTo>
                    <a:lnTo>
                      <a:pt x="1583" y="578"/>
                    </a:lnTo>
                    <a:lnTo>
                      <a:pt x="1574" y="580"/>
                    </a:lnTo>
                    <a:lnTo>
                      <a:pt x="1567" y="581"/>
                    </a:lnTo>
                    <a:lnTo>
                      <a:pt x="1562" y="582"/>
                    </a:lnTo>
                    <a:lnTo>
                      <a:pt x="1558" y="584"/>
                    </a:lnTo>
                    <a:lnTo>
                      <a:pt x="1553" y="588"/>
                    </a:lnTo>
                    <a:lnTo>
                      <a:pt x="1553" y="593"/>
                    </a:lnTo>
                    <a:lnTo>
                      <a:pt x="1553" y="595"/>
                    </a:lnTo>
                    <a:lnTo>
                      <a:pt x="1547" y="601"/>
                    </a:lnTo>
                    <a:lnTo>
                      <a:pt x="1544" y="603"/>
                    </a:lnTo>
                    <a:lnTo>
                      <a:pt x="1545" y="609"/>
                    </a:lnTo>
                    <a:lnTo>
                      <a:pt x="1538" y="613"/>
                    </a:lnTo>
                    <a:lnTo>
                      <a:pt x="1533" y="617"/>
                    </a:lnTo>
                    <a:lnTo>
                      <a:pt x="1528" y="623"/>
                    </a:lnTo>
                    <a:lnTo>
                      <a:pt x="1525" y="628"/>
                    </a:lnTo>
                    <a:lnTo>
                      <a:pt x="1524" y="633"/>
                    </a:lnTo>
                    <a:lnTo>
                      <a:pt x="1524" y="637"/>
                    </a:lnTo>
                    <a:lnTo>
                      <a:pt x="1526" y="639"/>
                    </a:lnTo>
                    <a:lnTo>
                      <a:pt x="1533" y="640"/>
                    </a:lnTo>
                    <a:lnTo>
                      <a:pt x="1535" y="642"/>
                    </a:lnTo>
                    <a:lnTo>
                      <a:pt x="1535" y="644"/>
                    </a:lnTo>
                    <a:lnTo>
                      <a:pt x="1529" y="645"/>
                    </a:lnTo>
                    <a:lnTo>
                      <a:pt x="1523" y="648"/>
                    </a:lnTo>
                    <a:lnTo>
                      <a:pt x="1518" y="647"/>
                    </a:lnTo>
                    <a:lnTo>
                      <a:pt x="1514" y="646"/>
                    </a:lnTo>
                    <a:lnTo>
                      <a:pt x="1512" y="646"/>
                    </a:lnTo>
                    <a:lnTo>
                      <a:pt x="1510" y="647"/>
                    </a:lnTo>
                    <a:lnTo>
                      <a:pt x="1506" y="652"/>
                    </a:lnTo>
                    <a:lnTo>
                      <a:pt x="1503" y="648"/>
                    </a:lnTo>
                    <a:lnTo>
                      <a:pt x="1497" y="652"/>
                    </a:lnTo>
                    <a:lnTo>
                      <a:pt x="1493" y="653"/>
                    </a:lnTo>
                    <a:lnTo>
                      <a:pt x="1490" y="652"/>
                    </a:lnTo>
                    <a:lnTo>
                      <a:pt x="1488" y="651"/>
                    </a:lnTo>
                    <a:lnTo>
                      <a:pt x="1489" y="648"/>
                    </a:lnTo>
                    <a:lnTo>
                      <a:pt x="1493" y="647"/>
                    </a:lnTo>
                    <a:lnTo>
                      <a:pt x="1498" y="645"/>
                    </a:lnTo>
                    <a:lnTo>
                      <a:pt x="1499" y="645"/>
                    </a:lnTo>
                    <a:lnTo>
                      <a:pt x="1495" y="638"/>
                    </a:lnTo>
                    <a:lnTo>
                      <a:pt x="1490" y="636"/>
                    </a:lnTo>
                    <a:lnTo>
                      <a:pt x="1484" y="636"/>
                    </a:lnTo>
                    <a:lnTo>
                      <a:pt x="1480" y="638"/>
                    </a:lnTo>
                    <a:lnTo>
                      <a:pt x="1478" y="637"/>
                    </a:lnTo>
                    <a:lnTo>
                      <a:pt x="1473" y="632"/>
                    </a:lnTo>
                    <a:lnTo>
                      <a:pt x="1469" y="632"/>
                    </a:lnTo>
                    <a:lnTo>
                      <a:pt x="1465" y="632"/>
                    </a:lnTo>
                    <a:lnTo>
                      <a:pt x="1461" y="635"/>
                    </a:lnTo>
                    <a:lnTo>
                      <a:pt x="1461" y="639"/>
                    </a:lnTo>
                    <a:lnTo>
                      <a:pt x="1460" y="642"/>
                    </a:lnTo>
                    <a:lnTo>
                      <a:pt x="1457" y="644"/>
                    </a:lnTo>
                    <a:lnTo>
                      <a:pt x="1453" y="641"/>
                    </a:lnTo>
                    <a:lnTo>
                      <a:pt x="1451" y="640"/>
                    </a:lnTo>
                    <a:lnTo>
                      <a:pt x="1444" y="641"/>
                    </a:lnTo>
                    <a:lnTo>
                      <a:pt x="1440" y="642"/>
                    </a:lnTo>
                    <a:lnTo>
                      <a:pt x="1437" y="641"/>
                    </a:lnTo>
                    <a:lnTo>
                      <a:pt x="1432" y="639"/>
                    </a:lnTo>
                    <a:lnTo>
                      <a:pt x="1429" y="640"/>
                    </a:lnTo>
                    <a:lnTo>
                      <a:pt x="1428" y="642"/>
                    </a:lnTo>
                    <a:lnTo>
                      <a:pt x="1428" y="647"/>
                    </a:lnTo>
                    <a:lnTo>
                      <a:pt x="1424" y="647"/>
                    </a:lnTo>
                    <a:lnTo>
                      <a:pt x="1422" y="645"/>
                    </a:lnTo>
                    <a:lnTo>
                      <a:pt x="1422" y="641"/>
                    </a:lnTo>
                    <a:lnTo>
                      <a:pt x="1421" y="638"/>
                    </a:lnTo>
                    <a:lnTo>
                      <a:pt x="1414" y="639"/>
                    </a:lnTo>
                    <a:lnTo>
                      <a:pt x="1409" y="639"/>
                    </a:lnTo>
                    <a:lnTo>
                      <a:pt x="1402" y="639"/>
                    </a:lnTo>
                    <a:lnTo>
                      <a:pt x="1396" y="640"/>
                    </a:lnTo>
                    <a:lnTo>
                      <a:pt x="1391" y="640"/>
                    </a:lnTo>
                    <a:lnTo>
                      <a:pt x="1390" y="640"/>
                    </a:lnTo>
                    <a:lnTo>
                      <a:pt x="1384" y="643"/>
                    </a:lnTo>
                    <a:lnTo>
                      <a:pt x="1379" y="648"/>
                    </a:lnTo>
                    <a:lnTo>
                      <a:pt x="1375" y="653"/>
                    </a:lnTo>
                    <a:lnTo>
                      <a:pt x="1372" y="658"/>
                    </a:lnTo>
                    <a:lnTo>
                      <a:pt x="1368" y="660"/>
                    </a:lnTo>
                    <a:lnTo>
                      <a:pt x="1363" y="663"/>
                    </a:lnTo>
                    <a:lnTo>
                      <a:pt x="1362" y="665"/>
                    </a:lnTo>
                    <a:lnTo>
                      <a:pt x="1356" y="677"/>
                    </a:lnTo>
                    <a:lnTo>
                      <a:pt x="1347" y="684"/>
                    </a:lnTo>
                    <a:lnTo>
                      <a:pt x="1342" y="689"/>
                    </a:lnTo>
                    <a:lnTo>
                      <a:pt x="1336" y="696"/>
                    </a:lnTo>
                    <a:lnTo>
                      <a:pt x="1327" y="708"/>
                    </a:lnTo>
                    <a:lnTo>
                      <a:pt x="1322" y="714"/>
                    </a:lnTo>
                    <a:lnTo>
                      <a:pt x="1314" y="722"/>
                    </a:lnTo>
                    <a:lnTo>
                      <a:pt x="1309" y="726"/>
                    </a:lnTo>
                    <a:lnTo>
                      <a:pt x="1299" y="734"/>
                    </a:lnTo>
                    <a:lnTo>
                      <a:pt x="1296" y="737"/>
                    </a:lnTo>
                    <a:lnTo>
                      <a:pt x="1295" y="740"/>
                    </a:lnTo>
                    <a:lnTo>
                      <a:pt x="1295" y="744"/>
                    </a:lnTo>
                    <a:lnTo>
                      <a:pt x="1297" y="746"/>
                    </a:lnTo>
                    <a:lnTo>
                      <a:pt x="1299" y="747"/>
                    </a:lnTo>
                    <a:lnTo>
                      <a:pt x="1304" y="747"/>
                    </a:lnTo>
                    <a:lnTo>
                      <a:pt x="1310" y="745"/>
                    </a:lnTo>
                    <a:lnTo>
                      <a:pt x="1314" y="746"/>
                    </a:lnTo>
                    <a:lnTo>
                      <a:pt x="1312" y="758"/>
                    </a:lnTo>
                    <a:lnTo>
                      <a:pt x="1312" y="761"/>
                    </a:lnTo>
                    <a:lnTo>
                      <a:pt x="1313" y="762"/>
                    </a:lnTo>
                    <a:lnTo>
                      <a:pt x="1317" y="761"/>
                    </a:lnTo>
                    <a:lnTo>
                      <a:pt x="1320" y="758"/>
                    </a:lnTo>
                    <a:lnTo>
                      <a:pt x="1324" y="759"/>
                    </a:lnTo>
                    <a:lnTo>
                      <a:pt x="1324" y="760"/>
                    </a:lnTo>
                    <a:lnTo>
                      <a:pt x="1321" y="764"/>
                    </a:lnTo>
                    <a:lnTo>
                      <a:pt x="1321" y="766"/>
                    </a:lnTo>
                    <a:lnTo>
                      <a:pt x="1323" y="766"/>
                    </a:lnTo>
                    <a:lnTo>
                      <a:pt x="1332" y="766"/>
                    </a:lnTo>
                    <a:lnTo>
                      <a:pt x="1335" y="764"/>
                    </a:lnTo>
                    <a:lnTo>
                      <a:pt x="1337" y="759"/>
                    </a:lnTo>
                    <a:lnTo>
                      <a:pt x="1337" y="753"/>
                    </a:lnTo>
                    <a:lnTo>
                      <a:pt x="1341" y="753"/>
                    </a:lnTo>
                    <a:lnTo>
                      <a:pt x="1344" y="753"/>
                    </a:lnTo>
                    <a:lnTo>
                      <a:pt x="1348" y="754"/>
                    </a:lnTo>
                    <a:lnTo>
                      <a:pt x="1354" y="756"/>
                    </a:lnTo>
                    <a:lnTo>
                      <a:pt x="1357" y="759"/>
                    </a:lnTo>
                    <a:lnTo>
                      <a:pt x="1360" y="765"/>
                    </a:lnTo>
                    <a:lnTo>
                      <a:pt x="1364" y="770"/>
                    </a:lnTo>
                    <a:lnTo>
                      <a:pt x="1367" y="772"/>
                    </a:lnTo>
                    <a:lnTo>
                      <a:pt x="1370" y="775"/>
                    </a:lnTo>
                    <a:lnTo>
                      <a:pt x="1369" y="776"/>
                    </a:lnTo>
                    <a:lnTo>
                      <a:pt x="1366" y="779"/>
                    </a:lnTo>
                    <a:lnTo>
                      <a:pt x="1368" y="781"/>
                    </a:lnTo>
                    <a:lnTo>
                      <a:pt x="1369" y="784"/>
                    </a:lnTo>
                    <a:lnTo>
                      <a:pt x="1367" y="790"/>
                    </a:lnTo>
                    <a:lnTo>
                      <a:pt x="1370" y="791"/>
                    </a:lnTo>
                    <a:lnTo>
                      <a:pt x="1371" y="793"/>
                    </a:lnTo>
                    <a:lnTo>
                      <a:pt x="1370" y="798"/>
                    </a:lnTo>
                    <a:lnTo>
                      <a:pt x="1368" y="801"/>
                    </a:lnTo>
                    <a:lnTo>
                      <a:pt x="1365" y="806"/>
                    </a:lnTo>
                    <a:lnTo>
                      <a:pt x="1361" y="818"/>
                    </a:lnTo>
                    <a:lnTo>
                      <a:pt x="1360" y="824"/>
                    </a:lnTo>
                    <a:lnTo>
                      <a:pt x="1360" y="826"/>
                    </a:lnTo>
                    <a:lnTo>
                      <a:pt x="1361" y="832"/>
                    </a:lnTo>
                    <a:lnTo>
                      <a:pt x="1360" y="839"/>
                    </a:lnTo>
                    <a:lnTo>
                      <a:pt x="1360" y="846"/>
                    </a:lnTo>
                    <a:lnTo>
                      <a:pt x="1358" y="857"/>
                    </a:lnTo>
                    <a:lnTo>
                      <a:pt x="1357" y="861"/>
                    </a:lnTo>
                    <a:lnTo>
                      <a:pt x="1346" y="874"/>
                    </a:lnTo>
                    <a:lnTo>
                      <a:pt x="1344" y="877"/>
                    </a:lnTo>
                    <a:lnTo>
                      <a:pt x="1343" y="882"/>
                    </a:lnTo>
                    <a:lnTo>
                      <a:pt x="1340" y="886"/>
                    </a:lnTo>
                    <a:lnTo>
                      <a:pt x="1336" y="890"/>
                    </a:lnTo>
                    <a:lnTo>
                      <a:pt x="1335" y="893"/>
                    </a:lnTo>
                    <a:lnTo>
                      <a:pt x="1332" y="901"/>
                    </a:lnTo>
                    <a:lnTo>
                      <a:pt x="1328" y="906"/>
                    </a:lnTo>
                    <a:lnTo>
                      <a:pt x="1323" y="912"/>
                    </a:lnTo>
                    <a:lnTo>
                      <a:pt x="1314" y="923"/>
                    </a:lnTo>
                    <a:lnTo>
                      <a:pt x="1311" y="927"/>
                    </a:lnTo>
                    <a:lnTo>
                      <a:pt x="1310" y="931"/>
                    </a:lnTo>
                    <a:lnTo>
                      <a:pt x="1308" y="933"/>
                    </a:lnTo>
                    <a:lnTo>
                      <a:pt x="1304" y="936"/>
                    </a:lnTo>
                    <a:lnTo>
                      <a:pt x="1301" y="939"/>
                    </a:lnTo>
                    <a:lnTo>
                      <a:pt x="1298" y="944"/>
                    </a:lnTo>
                    <a:lnTo>
                      <a:pt x="1295" y="948"/>
                    </a:lnTo>
                    <a:lnTo>
                      <a:pt x="1291" y="953"/>
                    </a:lnTo>
                    <a:lnTo>
                      <a:pt x="1285" y="956"/>
                    </a:lnTo>
                    <a:lnTo>
                      <a:pt x="1275" y="960"/>
                    </a:lnTo>
                    <a:lnTo>
                      <a:pt x="1271" y="962"/>
                    </a:lnTo>
                    <a:lnTo>
                      <a:pt x="1270" y="958"/>
                    </a:lnTo>
                    <a:lnTo>
                      <a:pt x="1267" y="958"/>
                    </a:lnTo>
                    <a:lnTo>
                      <a:pt x="1265" y="958"/>
                    </a:lnTo>
                    <a:lnTo>
                      <a:pt x="1264" y="957"/>
                    </a:lnTo>
                    <a:lnTo>
                      <a:pt x="1262" y="953"/>
                    </a:lnTo>
                    <a:lnTo>
                      <a:pt x="1258" y="955"/>
                    </a:lnTo>
                    <a:lnTo>
                      <a:pt x="1256" y="956"/>
                    </a:lnTo>
                    <a:lnTo>
                      <a:pt x="1258" y="951"/>
                    </a:lnTo>
                    <a:lnTo>
                      <a:pt x="1255" y="953"/>
                    </a:lnTo>
                    <a:lnTo>
                      <a:pt x="1252" y="956"/>
                    </a:lnTo>
                    <a:lnTo>
                      <a:pt x="1248" y="960"/>
                    </a:lnTo>
                    <a:lnTo>
                      <a:pt x="1241" y="968"/>
                    </a:lnTo>
                    <a:lnTo>
                      <a:pt x="1241" y="968"/>
                    </a:lnTo>
                    <a:lnTo>
                      <a:pt x="1240" y="965"/>
                    </a:lnTo>
                    <a:lnTo>
                      <a:pt x="1238" y="962"/>
                    </a:lnTo>
                    <a:lnTo>
                      <a:pt x="1239" y="961"/>
                    </a:lnTo>
                    <a:lnTo>
                      <a:pt x="1246" y="958"/>
                    </a:lnTo>
                    <a:lnTo>
                      <a:pt x="1248" y="955"/>
                    </a:lnTo>
                    <a:lnTo>
                      <a:pt x="1249" y="952"/>
                    </a:lnTo>
                    <a:lnTo>
                      <a:pt x="1249" y="950"/>
                    </a:lnTo>
                    <a:lnTo>
                      <a:pt x="1249" y="949"/>
                    </a:lnTo>
                    <a:lnTo>
                      <a:pt x="1249" y="947"/>
                    </a:lnTo>
                    <a:lnTo>
                      <a:pt x="1249" y="942"/>
                    </a:lnTo>
                    <a:lnTo>
                      <a:pt x="1249" y="937"/>
                    </a:lnTo>
                    <a:lnTo>
                      <a:pt x="1247" y="930"/>
                    </a:lnTo>
                    <a:lnTo>
                      <a:pt x="1247" y="926"/>
                    </a:lnTo>
                    <a:lnTo>
                      <a:pt x="1256" y="918"/>
                    </a:lnTo>
                    <a:lnTo>
                      <a:pt x="1259" y="919"/>
                    </a:lnTo>
                    <a:lnTo>
                      <a:pt x="1262" y="921"/>
                    </a:lnTo>
                    <a:lnTo>
                      <a:pt x="1266" y="922"/>
                    </a:lnTo>
                    <a:lnTo>
                      <a:pt x="1269" y="923"/>
                    </a:lnTo>
                    <a:lnTo>
                      <a:pt x="1272" y="920"/>
                    </a:lnTo>
                    <a:lnTo>
                      <a:pt x="1275" y="915"/>
                    </a:lnTo>
                    <a:lnTo>
                      <a:pt x="1276" y="912"/>
                    </a:lnTo>
                    <a:lnTo>
                      <a:pt x="1280" y="903"/>
                    </a:lnTo>
                    <a:lnTo>
                      <a:pt x="1283" y="895"/>
                    </a:lnTo>
                    <a:lnTo>
                      <a:pt x="1284" y="888"/>
                    </a:lnTo>
                    <a:lnTo>
                      <a:pt x="1286" y="882"/>
                    </a:lnTo>
                    <a:lnTo>
                      <a:pt x="1289" y="879"/>
                    </a:lnTo>
                    <a:lnTo>
                      <a:pt x="1292" y="876"/>
                    </a:lnTo>
                    <a:lnTo>
                      <a:pt x="1292" y="872"/>
                    </a:lnTo>
                    <a:lnTo>
                      <a:pt x="1292" y="869"/>
                    </a:lnTo>
                    <a:lnTo>
                      <a:pt x="1291" y="867"/>
                    </a:lnTo>
                    <a:lnTo>
                      <a:pt x="1290" y="866"/>
                    </a:lnTo>
                    <a:lnTo>
                      <a:pt x="1285" y="866"/>
                    </a:lnTo>
                    <a:lnTo>
                      <a:pt x="1279" y="868"/>
                    </a:lnTo>
                    <a:lnTo>
                      <a:pt x="1271" y="870"/>
                    </a:lnTo>
                    <a:lnTo>
                      <a:pt x="1266" y="873"/>
                    </a:lnTo>
                    <a:lnTo>
                      <a:pt x="1263" y="874"/>
                    </a:lnTo>
                    <a:lnTo>
                      <a:pt x="1254" y="875"/>
                    </a:lnTo>
                    <a:lnTo>
                      <a:pt x="1250" y="875"/>
                    </a:lnTo>
                    <a:lnTo>
                      <a:pt x="1247" y="875"/>
                    </a:lnTo>
                    <a:lnTo>
                      <a:pt x="1245" y="872"/>
                    </a:lnTo>
                    <a:lnTo>
                      <a:pt x="1243" y="861"/>
                    </a:lnTo>
                    <a:lnTo>
                      <a:pt x="1241" y="854"/>
                    </a:lnTo>
                    <a:lnTo>
                      <a:pt x="1240" y="853"/>
                    </a:lnTo>
                    <a:lnTo>
                      <a:pt x="1226" y="846"/>
                    </a:lnTo>
                    <a:lnTo>
                      <a:pt x="1218" y="844"/>
                    </a:lnTo>
                    <a:lnTo>
                      <a:pt x="1211" y="841"/>
                    </a:lnTo>
                    <a:lnTo>
                      <a:pt x="1208" y="839"/>
                    </a:lnTo>
                    <a:lnTo>
                      <a:pt x="1206" y="836"/>
                    </a:lnTo>
                    <a:lnTo>
                      <a:pt x="1201" y="820"/>
                    </a:lnTo>
                    <a:lnTo>
                      <a:pt x="1196" y="806"/>
                    </a:lnTo>
                    <a:lnTo>
                      <a:pt x="1190" y="785"/>
                    </a:lnTo>
                    <a:lnTo>
                      <a:pt x="1186" y="777"/>
                    </a:lnTo>
                    <a:lnTo>
                      <a:pt x="1181" y="772"/>
                    </a:lnTo>
                    <a:lnTo>
                      <a:pt x="1179" y="772"/>
                    </a:lnTo>
                    <a:lnTo>
                      <a:pt x="1171" y="773"/>
                    </a:lnTo>
                    <a:lnTo>
                      <a:pt x="1167" y="772"/>
                    </a:lnTo>
                    <a:lnTo>
                      <a:pt x="1162" y="767"/>
                    </a:lnTo>
                    <a:lnTo>
                      <a:pt x="1155" y="765"/>
                    </a:lnTo>
                    <a:lnTo>
                      <a:pt x="1151" y="766"/>
                    </a:lnTo>
                    <a:lnTo>
                      <a:pt x="1144" y="767"/>
                    </a:lnTo>
                    <a:lnTo>
                      <a:pt x="1140" y="768"/>
                    </a:lnTo>
                    <a:lnTo>
                      <a:pt x="1130" y="769"/>
                    </a:lnTo>
                    <a:lnTo>
                      <a:pt x="1126" y="770"/>
                    </a:lnTo>
                    <a:lnTo>
                      <a:pt x="1124" y="772"/>
                    </a:lnTo>
                    <a:lnTo>
                      <a:pt x="1117" y="779"/>
                    </a:lnTo>
                    <a:lnTo>
                      <a:pt x="1115" y="781"/>
                    </a:lnTo>
                    <a:lnTo>
                      <a:pt x="1114" y="784"/>
                    </a:lnTo>
                    <a:lnTo>
                      <a:pt x="1119" y="783"/>
                    </a:lnTo>
                    <a:lnTo>
                      <a:pt x="1122" y="783"/>
                    </a:lnTo>
                    <a:lnTo>
                      <a:pt x="1125" y="786"/>
                    </a:lnTo>
                    <a:lnTo>
                      <a:pt x="1125" y="788"/>
                    </a:lnTo>
                    <a:lnTo>
                      <a:pt x="1124" y="795"/>
                    </a:lnTo>
                    <a:lnTo>
                      <a:pt x="1117" y="801"/>
                    </a:lnTo>
                    <a:lnTo>
                      <a:pt x="1113" y="805"/>
                    </a:lnTo>
                    <a:lnTo>
                      <a:pt x="1110" y="812"/>
                    </a:lnTo>
                    <a:lnTo>
                      <a:pt x="1108" y="817"/>
                    </a:lnTo>
                    <a:lnTo>
                      <a:pt x="1105" y="820"/>
                    </a:lnTo>
                    <a:lnTo>
                      <a:pt x="1105" y="822"/>
                    </a:lnTo>
                    <a:lnTo>
                      <a:pt x="1105" y="824"/>
                    </a:lnTo>
                    <a:lnTo>
                      <a:pt x="1107" y="827"/>
                    </a:lnTo>
                    <a:lnTo>
                      <a:pt x="1107" y="829"/>
                    </a:lnTo>
                    <a:lnTo>
                      <a:pt x="1107" y="831"/>
                    </a:lnTo>
                    <a:lnTo>
                      <a:pt x="1102" y="834"/>
                    </a:lnTo>
                    <a:lnTo>
                      <a:pt x="1089" y="840"/>
                    </a:lnTo>
                    <a:lnTo>
                      <a:pt x="1087" y="841"/>
                    </a:lnTo>
                    <a:lnTo>
                      <a:pt x="1085" y="841"/>
                    </a:lnTo>
                    <a:lnTo>
                      <a:pt x="1079" y="836"/>
                    </a:lnTo>
                    <a:lnTo>
                      <a:pt x="1077" y="835"/>
                    </a:lnTo>
                    <a:lnTo>
                      <a:pt x="1076" y="835"/>
                    </a:lnTo>
                    <a:lnTo>
                      <a:pt x="1074" y="833"/>
                    </a:lnTo>
                    <a:lnTo>
                      <a:pt x="1071" y="834"/>
                    </a:lnTo>
                    <a:lnTo>
                      <a:pt x="1064" y="836"/>
                    </a:lnTo>
                    <a:lnTo>
                      <a:pt x="1059" y="835"/>
                    </a:lnTo>
                    <a:lnTo>
                      <a:pt x="1057" y="834"/>
                    </a:lnTo>
                    <a:lnTo>
                      <a:pt x="1053" y="829"/>
                    </a:lnTo>
                    <a:lnTo>
                      <a:pt x="1049" y="828"/>
                    </a:lnTo>
                    <a:lnTo>
                      <a:pt x="1046" y="828"/>
                    </a:lnTo>
                    <a:lnTo>
                      <a:pt x="1044" y="828"/>
                    </a:lnTo>
                    <a:lnTo>
                      <a:pt x="1038" y="832"/>
                    </a:lnTo>
                    <a:lnTo>
                      <a:pt x="1034" y="837"/>
                    </a:lnTo>
                    <a:lnTo>
                      <a:pt x="1031" y="840"/>
                    </a:lnTo>
                    <a:lnTo>
                      <a:pt x="1028" y="842"/>
                    </a:lnTo>
                    <a:lnTo>
                      <a:pt x="1025" y="844"/>
                    </a:lnTo>
                    <a:lnTo>
                      <a:pt x="1019" y="845"/>
                    </a:lnTo>
                    <a:lnTo>
                      <a:pt x="1014" y="846"/>
                    </a:lnTo>
                    <a:lnTo>
                      <a:pt x="1011" y="846"/>
                    </a:lnTo>
                    <a:lnTo>
                      <a:pt x="1006" y="847"/>
                    </a:lnTo>
                    <a:lnTo>
                      <a:pt x="997" y="848"/>
                    </a:lnTo>
                    <a:lnTo>
                      <a:pt x="993" y="847"/>
                    </a:lnTo>
                    <a:lnTo>
                      <a:pt x="988" y="847"/>
                    </a:lnTo>
                    <a:lnTo>
                      <a:pt x="983" y="845"/>
                    </a:lnTo>
                    <a:lnTo>
                      <a:pt x="976" y="843"/>
                    </a:lnTo>
                    <a:lnTo>
                      <a:pt x="971" y="839"/>
                    </a:lnTo>
                    <a:lnTo>
                      <a:pt x="965" y="837"/>
                    </a:lnTo>
                    <a:lnTo>
                      <a:pt x="962" y="834"/>
                    </a:lnTo>
                    <a:lnTo>
                      <a:pt x="955" y="828"/>
                    </a:lnTo>
                    <a:lnTo>
                      <a:pt x="951" y="826"/>
                    </a:lnTo>
                    <a:lnTo>
                      <a:pt x="943" y="825"/>
                    </a:lnTo>
                    <a:lnTo>
                      <a:pt x="936" y="825"/>
                    </a:lnTo>
                    <a:lnTo>
                      <a:pt x="932" y="826"/>
                    </a:lnTo>
                    <a:lnTo>
                      <a:pt x="919" y="830"/>
                    </a:lnTo>
                    <a:lnTo>
                      <a:pt x="915" y="829"/>
                    </a:lnTo>
                    <a:lnTo>
                      <a:pt x="906" y="825"/>
                    </a:lnTo>
                    <a:lnTo>
                      <a:pt x="904" y="822"/>
                    </a:lnTo>
                    <a:lnTo>
                      <a:pt x="902" y="818"/>
                    </a:lnTo>
                    <a:lnTo>
                      <a:pt x="901" y="814"/>
                    </a:lnTo>
                    <a:lnTo>
                      <a:pt x="901" y="809"/>
                    </a:lnTo>
                    <a:lnTo>
                      <a:pt x="900" y="808"/>
                    </a:lnTo>
                    <a:lnTo>
                      <a:pt x="896" y="806"/>
                    </a:lnTo>
                    <a:lnTo>
                      <a:pt x="890" y="804"/>
                    </a:lnTo>
                    <a:lnTo>
                      <a:pt x="887" y="802"/>
                    </a:lnTo>
                    <a:lnTo>
                      <a:pt x="877" y="799"/>
                    </a:lnTo>
                    <a:lnTo>
                      <a:pt x="871" y="797"/>
                    </a:lnTo>
                    <a:lnTo>
                      <a:pt x="866" y="796"/>
                    </a:lnTo>
                    <a:lnTo>
                      <a:pt x="862" y="795"/>
                    </a:lnTo>
                    <a:lnTo>
                      <a:pt x="855" y="803"/>
                    </a:lnTo>
                    <a:lnTo>
                      <a:pt x="850" y="810"/>
                    </a:lnTo>
                    <a:lnTo>
                      <a:pt x="849" y="813"/>
                    </a:lnTo>
                    <a:lnTo>
                      <a:pt x="852" y="820"/>
                    </a:lnTo>
                    <a:lnTo>
                      <a:pt x="854" y="823"/>
                    </a:lnTo>
                    <a:lnTo>
                      <a:pt x="854" y="824"/>
                    </a:lnTo>
                    <a:lnTo>
                      <a:pt x="853" y="829"/>
                    </a:lnTo>
                    <a:lnTo>
                      <a:pt x="849" y="834"/>
                    </a:lnTo>
                    <a:lnTo>
                      <a:pt x="848" y="835"/>
                    </a:lnTo>
                    <a:lnTo>
                      <a:pt x="844" y="838"/>
                    </a:lnTo>
                    <a:lnTo>
                      <a:pt x="841" y="838"/>
                    </a:lnTo>
                    <a:lnTo>
                      <a:pt x="837" y="836"/>
                    </a:lnTo>
                    <a:lnTo>
                      <a:pt x="836" y="835"/>
                    </a:lnTo>
                    <a:lnTo>
                      <a:pt x="831" y="835"/>
                    </a:lnTo>
                    <a:lnTo>
                      <a:pt x="826" y="835"/>
                    </a:lnTo>
                    <a:lnTo>
                      <a:pt x="822" y="834"/>
                    </a:lnTo>
                    <a:lnTo>
                      <a:pt x="814" y="834"/>
                    </a:lnTo>
                    <a:lnTo>
                      <a:pt x="811" y="833"/>
                    </a:lnTo>
                    <a:lnTo>
                      <a:pt x="809" y="830"/>
                    </a:lnTo>
                    <a:lnTo>
                      <a:pt x="805" y="823"/>
                    </a:lnTo>
                    <a:lnTo>
                      <a:pt x="800" y="822"/>
                    </a:lnTo>
                    <a:lnTo>
                      <a:pt x="790" y="821"/>
                    </a:lnTo>
                    <a:lnTo>
                      <a:pt x="785" y="820"/>
                    </a:lnTo>
                    <a:lnTo>
                      <a:pt x="780" y="819"/>
                    </a:lnTo>
                    <a:lnTo>
                      <a:pt x="776" y="821"/>
                    </a:lnTo>
                    <a:lnTo>
                      <a:pt x="768" y="825"/>
                    </a:lnTo>
                    <a:lnTo>
                      <a:pt x="761" y="828"/>
                    </a:lnTo>
                    <a:lnTo>
                      <a:pt x="757" y="831"/>
                    </a:lnTo>
                    <a:lnTo>
                      <a:pt x="752" y="837"/>
                    </a:lnTo>
                    <a:lnTo>
                      <a:pt x="752" y="837"/>
                    </a:lnTo>
                    <a:lnTo>
                      <a:pt x="748" y="840"/>
                    </a:lnTo>
                    <a:lnTo>
                      <a:pt x="744" y="842"/>
                    </a:lnTo>
                    <a:lnTo>
                      <a:pt x="737" y="842"/>
                    </a:lnTo>
                    <a:lnTo>
                      <a:pt x="734" y="844"/>
                    </a:lnTo>
                    <a:lnTo>
                      <a:pt x="729" y="847"/>
                    </a:lnTo>
                    <a:lnTo>
                      <a:pt x="728" y="848"/>
                    </a:lnTo>
                    <a:lnTo>
                      <a:pt x="727" y="848"/>
                    </a:lnTo>
                    <a:lnTo>
                      <a:pt x="724" y="848"/>
                    </a:lnTo>
                    <a:lnTo>
                      <a:pt x="723" y="849"/>
                    </a:lnTo>
                    <a:lnTo>
                      <a:pt x="722" y="847"/>
                    </a:lnTo>
                    <a:lnTo>
                      <a:pt x="719" y="847"/>
                    </a:lnTo>
                    <a:lnTo>
                      <a:pt x="718" y="843"/>
                    </a:lnTo>
                    <a:lnTo>
                      <a:pt x="716" y="841"/>
                    </a:lnTo>
                    <a:lnTo>
                      <a:pt x="716" y="838"/>
                    </a:lnTo>
                    <a:lnTo>
                      <a:pt x="713" y="839"/>
                    </a:lnTo>
                    <a:lnTo>
                      <a:pt x="710" y="842"/>
                    </a:lnTo>
                    <a:lnTo>
                      <a:pt x="705" y="842"/>
                    </a:lnTo>
                    <a:lnTo>
                      <a:pt x="700" y="841"/>
                    </a:lnTo>
                    <a:lnTo>
                      <a:pt x="696" y="835"/>
                    </a:lnTo>
                    <a:lnTo>
                      <a:pt x="693" y="831"/>
                    </a:lnTo>
                    <a:lnTo>
                      <a:pt x="688" y="829"/>
                    </a:lnTo>
                    <a:lnTo>
                      <a:pt x="686" y="824"/>
                    </a:lnTo>
                    <a:lnTo>
                      <a:pt x="682" y="819"/>
                    </a:lnTo>
                    <a:lnTo>
                      <a:pt x="678" y="815"/>
                    </a:lnTo>
                    <a:lnTo>
                      <a:pt x="673" y="816"/>
                    </a:lnTo>
                    <a:lnTo>
                      <a:pt x="668" y="817"/>
                    </a:lnTo>
                    <a:lnTo>
                      <a:pt x="663" y="819"/>
                    </a:lnTo>
                    <a:lnTo>
                      <a:pt x="658" y="819"/>
                    </a:lnTo>
                    <a:lnTo>
                      <a:pt x="654" y="819"/>
                    </a:lnTo>
                    <a:lnTo>
                      <a:pt x="653" y="818"/>
                    </a:lnTo>
                    <a:lnTo>
                      <a:pt x="652" y="816"/>
                    </a:lnTo>
                    <a:lnTo>
                      <a:pt x="649" y="816"/>
                    </a:lnTo>
                    <a:lnTo>
                      <a:pt x="649" y="812"/>
                    </a:lnTo>
                    <a:lnTo>
                      <a:pt x="647" y="810"/>
                    </a:lnTo>
                    <a:lnTo>
                      <a:pt x="643" y="810"/>
                    </a:lnTo>
                    <a:lnTo>
                      <a:pt x="641" y="814"/>
                    </a:lnTo>
                    <a:lnTo>
                      <a:pt x="639" y="816"/>
                    </a:lnTo>
                    <a:lnTo>
                      <a:pt x="636" y="818"/>
                    </a:lnTo>
                    <a:lnTo>
                      <a:pt x="630" y="806"/>
                    </a:lnTo>
                    <a:lnTo>
                      <a:pt x="625" y="799"/>
                    </a:lnTo>
                    <a:lnTo>
                      <a:pt x="616" y="780"/>
                    </a:lnTo>
                    <a:lnTo>
                      <a:pt x="610" y="770"/>
                    </a:lnTo>
                    <a:lnTo>
                      <a:pt x="603" y="763"/>
                    </a:lnTo>
                    <a:lnTo>
                      <a:pt x="599" y="761"/>
                    </a:lnTo>
                    <a:lnTo>
                      <a:pt x="593" y="755"/>
                    </a:lnTo>
                    <a:lnTo>
                      <a:pt x="594" y="752"/>
                    </a:lnTo>
                    <a:lnTo>
                      <a:pt x="596" y="751"/>
                    </a:lnTo>
                    <a:lnTo>
                      <a:pt x="596" y="747"/>
                    </a:lnTo>
                    <a:lnTo>
                      <a:pt x="592" y="747"/>
                    </a:lnTo>
                    <a:lnTo>
                      <a:pt x="589" y="749"/>
                    </a:lnTo>
                    <a:lnTo>
                      <a:pt x="585" y="751"/>
                    </a:lnTo>
                    <a:lnTo>
                      <a:pt x="580" y="756"/>
                    </a:lnTo>
                    <a:lnTo>
                      <a:pt x="574" y="758"/>
                    </a:lnTo>
                    <a:lnTo>
                      <a:pt x="570" y="763"/>
                    </a:lnTo>
                    <a:lnTo>
                      <a:pt x="568" y="765"/>
                    </a:lnTo>
                    <a:lnTo>
                      <a:pt x="565" y="764"/>
                    </a:lnTo>
                    <a:lnTo>
                      <a:pt x="563" y="763"/>
                    </a:lnTo>
                    <a:lnTo>
                      <a:pt x="559" y="764"/>
                    </a:lnTo>
                    <a:lnTo>
                      <a:pt x="556" y="765"/>
                    </a:lnTo>
                    <a:lnTo>
                      <a:pt x="555" y="763"/>
                    </a:lnTo>
                    <a:lnTo>
                      <a:pt x="556" y="759"/>
                    </a:lnTo>
                    <a:lnTo>
                      <a:pt x="559" y="757"/>
                    </a:lnTo>
                    <a:lnTo>
                      <a:pt x="560" y="755"/>
                    </a:lnTo>
                    <a:lnTo>
                      <a:pt x="558" y="755"/>
                    </a:lnTo>
                    <a:lnTo>
                      <a:pt x="555" y="757"/>
                    </a:lnTo>
                    <a:lnTo>
                      <a:pt x="553" y="756"/>
                    </a:lnTo>
                    <a:lnTo>
                      <a:pt x="550" y="753"/>
                    </a:lnTo>
                    <a:lnTo>
                      <a:pt x="548" y="753"/>
                    </a:lnTo>
                    <a:lnTo>
                      <a:pt x="547" y="754"/>
                    </a:lnTo>
                    <a:lnTo>
                      <a:pt x="546" y="755"/>
                    </a:lnTo>
                    <a:lnTo>
                      <a:pt x="544" y="753"/>
                    </a:lnTo>
                    <a:lnTo>
                      <a:pt x="542" y="750"/>
                    </a:lnTo>
                    <a:lnTo>
                      <a:pt x="541" y="749"/>
                    </a:lnTo>
                    <a:lnTo>
                      <a:pt x="539" y="751"/>
                    </a:lnTo>
                    <a:lnTo>
                      <a:pt x="537" y="750"/>
                    </a:lnTo>
                    <a:lnTo>
                      <a:pt x="535" y="752"/>
                    </a:lnTo>
                    <a:lnTo>
                      <a:pt x="533" y="751"/>
                    </a:lnTo>
                    <a:lnTo>
                      <a:pt x="531" y="752"/>
                    </a:lnTo>
                    <a:lnTo>
                      <a:pt x="528" y="751"/>
                    </a:lnTo>
                    <a:lnTo>
                      <a:pt x="527" y="749"/>
                    </a:lnTo>
                    <a:lnTo>
                      <a:pt x="529" y="749"/>
                    </a:lnTo>
                    <a:lnTo>
                      <a:pt x="529" y="746"/>
                    </a:lnTo>
                    <a:lnTo>
                      <a:pt x="530" y="743"/>
                    </a:lnTo>
                    <a:lnTo>
                      <a:pt x="530" y="740"/>
                    </a:lnTo>
                    <a:lnTo>
                      <a:pt x="527" y="738"/>
                    </a:lnTo>
                    <a:lnTo>
                      <a:pt x="527" y="736"/>
                    </a:lnTo>
                    <a:lnTo>
                      <a:pt x="527" y="733"/>
                    </a:lnTo>
                    <a:lnTo>
                      <a:pt x="525" y="729"/>
                    </a:lnTo>
                    <a:lnTo>
                      <a:pt x="520" y="730"/>
                    </a:lnTo>
                    <a:lnTo>
                      <a:pt x="517" y="730"/>
                    </a:lnTo>
                    <a:lnTo>
                      <a:pt x="512" y="728"/>
                    </a:lnTo>
                    <a:lnTo>
                      <a:pt x="510" y="727"/>
                    </a:lnTo>
                    <a:lnTo>
                      <a:pt x="505" y="726"/>
                    </a:lnTo>
                    <a:lnTo>
                      <a:pt x="501" y="726"/>
                    </a:lnTo>
                    <a:lnTo>
                      <a:pt x="500" y="728"/>
                    </a:lnTo>
                    <a:lnTo>
                      <a:pt x="497" y="730"/>
                    </a:lnTo>
                    <a:lnTo>
                      <a:pt x="494" y="730"/>
                    </a:lnTo>
                    <a:lnTo>
                      <a:pt x="494" y="733"/>
                    </a:lnTo>
                    <a:lnTo>
                      <a:pt x="492" y="736"/>
                    </a:lnTo>
                    <a:lnTo>
                      <a:pt x="489" y="737"/>
                    </a:lnTo>
                    <a:lnTo>
                      <a:pt x="479" y="738"/>
                    </a:lnTo>
                    <a:lnTo>
                      <a:pt x="468" y="741"/>
                    </a:lnTo>
                    <a:lnTo>
                      <a:pt x="461" y="742"/>
                    </a:lnTo>
                    <a:lnTo>
                      <a:pt x="458" y="745"/>
                    </a:lnTo>
                    <a:lnTo>
                      <a:pt x="457" y="748"/>
                    </a:lnTo>
                    <a:lnTo>
                      <a:pt x="455" y="747"/>
                    </a:lnTo>
                    <a:lnTo>
                      <a:pt x="452" y="748"/>
                    </a:lnTo>
                    <a:lnTo>
                      <a:pt x="443" y="749"/>
                    </a:lnTo>
                    <a:lnTo>
                      <a:pt x="439" y="750"/>
                    </a:lnTo>
                    <a:lnTo>
                      <a:pt x="434" y="750"/>
                    </a:lnTo>
                    <a:lnTo>
                      <a:pt x="426" y="754"/>
                    </a:lnTo>
                    <a:lnTo>
                      <a:pt x="424" y="756"/>
                    </a:lnTo>
                    <a:lnTo>
                      <a:pt x="420" y="756"/>
                    </a:lnTo>
                    <a:lnTo>
                      <a:pt x="417" y="756"/>
                    </a:lnTo>
                    <a:lnTo>
                      <a:pt x="412" y="754"/>
                    </a:lnTo>
                    <a:lnTo>
                      <a:pt x="410" y="755"/>
                    </a:lnTo>
                    <a:lnTo>
                      <a:pt x="409" y="760"/>
                    </a:lnTo>
                    <a:lnTo>
                      <a:pt x="409" y="764"/>
                    </a:lnTo>
                    <a:lnTo>
                      <a:pt x="411" y="766"/>
                    </a:lnTo>
                    <a:lnTo>
                      <a:pt x="409" y="767"/>
                    </a:lnTo>
                    <a:lnTo>
                      <a:pt x="409" y="770"/>
                    </a:lnTo>
                    <a:lnTo>
                      <a:pt x="415" y="771"/>
                    </a:lnTo>
                    <a:lnTo>
                      <a:pt x="420" y="773"/>
                    </a:lnTo>
                    <a:lnTo>
                      <a:pt x="420" y="776"/>
                    </a:lnTo>
                    <a:lnTo>
                      <a:pt x="417" y="776"/>
                    </a:lnTo>
                    <a:lnTo>
                      <a:pt x="411" y="775"/>
                    </a:lnTo>
                    <a:lnTo>
                      <a:pt x="407" y="777"/>
                    </a:lnTo>
                    <a:lnTo>
                      <a:pt x="403" y="781"/>
                    </a:lnTo>
                    <a:lnTo>
                      <a:pt x="404" y="784"/>
                    </a:lnTo>
                    <a:lnTo>
                      <a:pt x="407" y="788"/>
                    </a:lnTo>
                    <a:lnTo>
                      <a:pt x="405" y="790"/>
                    </a:lnTo>
                    <a:lnTo>
                      <a:pt x="402" y="792"/>
                    </a:lnTo>
                    <a:lnTo>
                      <a:pt x="398" y="795"/>
                    </a:lnTo>
                    <a:lnTo>
                      <a:pt x="395" y="796"/>
                    </a:lnTo>
                    <a:lnTo>
                      <a:pt x="396" y="798"/>
                    </a:lnTo>
                    <a:lnTo>
                      <a:pt x="397" y="798"/>
                    </a:lnTo>
                    <a:lnTo>
                      <a:pt x="399" y="799"/>
                    </a:lnTo>
                    <a:lnTo>
                      <a:pt x="399" y="801"/>
                    </a:lnTo>
                    <a:lnTo>
                      <a:pt x="401" y="802"/>
                    </a:lnTo>
                    <a:lnTo>
                      <a:pt x="405" y="803"/>
                    </a:lnTo>
                    <a:lnTo>
                      <a:pt x="406" y="805"/>
                    </a:lnTo>
                    <a:lnTo>
                      <a:pt x="412" y="806"/>
                    </a:lnTo>
                    <a:lnTo>
                      <a:pt x="414" y="809"/>
                    </a:lnTo>
                    <a:lnTo>
                      <a:pt x="413" y="814"/>
                    </a:lnTo>
                    <a:lnTo>
                      <a:pt x="412" y="817"/>
                    </a:lnTo>
                    <a:lnTo>
                      <a:pt x="404" y="821"/>
                    </a:lnTo>
                    <a:lnTo>
                      <a:pt x="398" y="820"/>
                    </a:lnTo>
                    <a:lnTo>
                      <a:pt x="397" y="817"/>
                    </a:lnTo>
                    <a:lnTo>
                      <a:pt x="395" y="817"/>
                    </a:lnTo>
                    <a:lnTo>
                      <a:pt x="394" y="820"/>
                    </a:lnTo>
                    <a:lnTo>
                      <a:pt x="391" y="823"/>
                    </a:lnTo>
                    <a:lnTo>
                      <a:pt x="389" y="822"/>
                    </a:lnTo>
                    <a:lnTo>
                      <a:pt x="384" y="820"/>
                    </a:lnTo>
                    <a:lnTo>
                      <a:pt x="379" y="818"/>
                    </a:lnTo>
                    <a:lnTo>
                      <a:pt x="378" y="813"/>
                    </a:lnTo>
                    <a:lnTo>
                      <a:pt x="374" y="812"/>
                    </a:lnTo>
                    <a:lnTo>
                      <a:pt x="368" y="813"/>
                    </a:lnTo>
                    <a:lnTo>
                      <a:pt x="367" y="817"/>
                    </a:lnTo>
                    <a:lnTo>
                      <a:pt x="364" y="817"/>
                    </a:lnTo>
                    <a:lnTo>
                      <a:pt x="360" y="814"/>
                    </a:lnTo>
                    <a:lnTo>
                      <a:pt x="357" y="813"/>
                    </a:lnTo>
                    <a:lnTo>
                      <a:pt x="353" y="813"/>
                    </a:lnTo>
                    <a:lnTo>
                      <a:pt x="350" y="816"/>
                    </a:lnTo>
                    <a:lnTo>
                      <a:pt x="348" y="819"/>
                    </a:lnTo>
                    <a:lnTo>
                      <a:pt x="346" y="821"/>
                    </a:lnTo>
                    <a:lnTo>
                      <a:pt x="343" y="823"/>
                    </a:lnTo>
                    <a:lnTo>
                      <a:pt x="340" y="821"/>
                    </a:lnTo>
                    <a:lnTo>
                      <a:pt x="337" y="819"/>
                    </a:lnTo>
                    <a:lnTo>
                      <a:pt x="334" y="815"/>
                    </a:lnTo>
                    <a:lnTo>
                      <a:pt x="330" y="814"/>
                    </a:lnTo>
                    <a:lnTo>
                      <a:pt x="330" y="816"/>
                    </a:lnTo>
                    <a:lnTo>
                      <a:pt x="331" y="820"/>
                    </a:lnTo>
                    <a:lnTo>
                      <a:pt x="330" y="823"/>
                    </a:lnTo>
                    <a:lnTo>
                      <a:pt x="328" y="822"/>
                    </a:lnTo>
                    <a:lnTo>
                      <a:pt x="328" y="817"/>
                    </a:lnTo>
                    <a:lnTo>
                      <a:pt x="325" y="814"/>
                    </a:lnTo>
                    <a:lnTo>
                      <a:pt x="321" y="811"/>
                    </a:lnTo>
                    <a:lnTo>
                      <a:pt x="318" y="809"/>
                    </a:lnTo>
                    <a:lnTo>
                      <a:pt x="318" y="806"/>
                    </a:lnTo>
                    <a:lnTo>
                      <a:pt x="313" y="805"/>
                    </a:lnTo>
                    <a:lnTo>
                      <a:pt x="309" y="806"/>
                    </a:lnTo>
                    <a:lnTo>
                      <a:pt x="305" y="805"/>
                    </a:lnTo>
                    <a:lnTo>
                      <a:pt x="303" y="801"/>
                    </a:lnTo>
                    <a:lnTo>
                      <a:pt x="301" y="800"/>
                    </a:lnTo>
                    <a:lnTo>
                      <a:pt x="297" y="803"/>
                    </a:lnTo>
                    <a:lnTo>
                      <a:pt x="296" y="803"/>
                    </a:lnTo>
                    <a:lnTo>
                      <a:pt x="292" y="805"/>
                    </a:lnTo>
                    <a:lnTo>
                      <a:pt x="291" y="803"/>
                    </a:lnTo>
                    <a:lnTo>
                      <a:pt x="288" y="803"/>
                    </a:lnTo>
                    <a:lnTo>
                      <a:pt x="284" y="802"/>
                    </a:lnTo>
                    <a:lnTo>
                      <a:pt x="282" y="804"/>
                    </a:lnTo>
                    <a:lnTo>
                      <a:pt x="279" y="807"/>
                    </a:lnTo>
                    <a:lnTo>
                      <a:pt x="275" y="811"/>
                    </a:lnTo>
                    <a:lnTo>
                      <a:pt x="272" y="811"/>
                    </a:lnTo>
                    <a:lnTo>
                      <a:pt x="269" y="813"/>
                    </a:lnTo>
                    <a:lnTo>
                      <a:pt x="267" y="815"/>
                    </a:lnTo>
                    <a:lnTo>
                      <a:pt x="266" y="817"/>
                    </a:lnTo>
                    <a:lnTo>
                      <a:pt x="261" y="821"/>
                    </a:lnTo>
                    <a:lnTo>
                      <a:pt x="259" y="823"/>
                    </a:lnTo>
                    <a:lnTo>
                      <a:pt x="259" y="827"/>
                    </a:lnTo>
                    <a:lnTo>
                      <a:pt x="260" y="830"/>
                    </a:lnTo>
                    <a:lnTo>
                      <a:pt x="260" y="834"/>
                    </a:lnTo>
                    <a:lnTo>
                      <a:pt x="258" y="836"/>
                    </a:lnTo>
                    <a:lnTo>
                      <a:pt x="254" y="836"/>
                    </a:lnTo>
                    <a:lnTo>
                      <a:pt x="251" y="832"/>
                    </a:lnTo>
                    <a:lnTo>
                      <a:pt x="249" y="828"/>
                    </a:lnTo>
                    <a:lnTo>
                      <a:pt x="246" y="826"/>
                    </a:lnTo>
                    <a:lnTo>
                      <a:pt x="244" y="826"/>
                    </a:lnTo>
                    <a:lnTo>
                      <a:pt x="243" y="829"/>
                    </a:lnTo>
                    <a:lnTo>
                      <a:pt x="241" y="834"/>
                    </a:lnTo>
                    <a:lnTo>
                      <a:pt x="237" y="835"/>
                    </a:lnTo>
                    <a:lnTo>
                      <a:pt x="236" y="846"/>
                    </a:lnTo>
                    <a:lnTo>
                      <a:pt x="237" y="847"/>
                    </a:lnTo>
                    <a:lnTo>
                      <a:pt x="239" y="849"/>
                    </a:lnTo>
                    <a:lnTo>
                      <a:pt x="237" y="851"/>
                    </a:lnTo>
                    <a:lnTo>
                      <a:pt x="235" y="853"/>
                    </a:lnTo>
                    <a:lnTo>
                      <a:pt x="231" y="863"/>
                    </a:lnTo>
                    <a:lnTo>
                      <a:pt x="239" y="866"/>
                    </a:lnTo>
                    <a:lnTo>
                      <a:pt x="240" y="869"/>
                    </a:lnTo>
                    <a:lnTo>
                      <a:pt x="239" y="871"/>
                    </a:lnTo>
                    <a:lnTo>
                      <a:pt x="242" y="875"/>
                    </a:lnTo>
                    <a:lnTo>
                      <a:pt x="243" y="873"/>
                    </a:lnTo>
                    <a:lnTo>
                      <a:pt x="246" y="874"/>
                    </a:lnTo>
                    <a:lnTo>
                      <a:pt x="248" y="874"/>
                    </a:lnTo>
                    <a:lnTo>
                      <a:pt x="250" y="874"/>
                    </a:lnTo>
                    <a:lnTo>
                      <a:pt x="253" y="878"/>
                    </a:lnTo>
                    <a:lnTo>
                      <a:pt x="256" y="879"/>
                    </a:lnTo>
                    <a:lnTo>
                      <a:pt x="258" y="883"/>
                    </a:lnTo>
                    <a:lnTo>
                      <a:pt x="263" y="892"/>
                    </a:lnTo>
                    <a:lnTo>
                      <a:pt x="262" y="893"/>
                    </a:lnTo>
                    <a:lnTo>
                      <a:pt x="260" y="892"/>
                    </a:lnTo>
                    <a:lnTo>
                      <a:pt x="258" y="892"/>
                    </a:lnTo>
                    <a:lnTo>
                      <a:pt x="256" y="892"/>
                    </a:lnTo>
                    <a:lnTo>
                      <a:pt x="257" y="895"/>
                    </a:lnTo>
                    <a:lnTo>
                      <a:pt x="261" y="898"/>
                    </a:lnTo>
                    <a:lnTo>
                      <a:pt x="265" y="899"/>
                    </a:lnTo>
                    <a:lnTo>
                      <a:pt x="264" y="901"/>
                    </a:lnTo>
                    <a:lnTo>
                      <a:pt x="262" y="903"/>
                    </a:lnTo>
                    <a:lnTo>
                      <a:pt x="260" y="904"/>
                    </a:lnTo>
                    <a:lnTo>
                      <a:pt x="259" y="904"/>
                    </a:lnTo>
                    <a:lnTo>
                      <a:pt x="259" y="905"/>
                    </a:lnTo>
                    <a:lnTo>
                      <a:pt x="259" y="907"/>
                    </a:lnTo>
                    <a:lnTo>
                      <a:pt x="258" y="908"/>
                    </a:lnTo>
                    <a:lnTo>
                      <a:pt x="256" y="906"/>
                    </a:lnTo>
                    <a:lnTo>
                      <a:pt x="255" y="908"/>
                    </a:lnTo>
                    <a:lnTo>
                      <a:pt x="252" y="910"/>
                    </a:lnTo>
                    <a:lnTo>
                      <a:pt x="249" y="911"/>
                    </a:lnTo>
                    <a:lnTo>
                      <a:pt x="247" y="911"/>
                    </a:lnTo>
                    <a:lnTo>
                      <a:pt x="246" y="911"/>
                    </a:lnTo>
                    <a:lnTo>
                      <a:pt x="245" y="910"/>
                    </a:lnTo>
                    <a:lnTo>
                      <a:pt x="244" y="910"/>
                    </a:lnTo>
                    <a:lnTo>
                      <a:pt x="244" y="911"/>
                    </a:lnTo>
                    <a:lnTo>
                      <a:pt x="245" y="913"/>
                    </a:lnTo>
                    <a:lnTo>
                      <a:pt x="243" y="915"/>
                    </a:lnTo>
                    <a:lnTo>
                      <a:pt x="242" y="917"/>
                    </a:lnTo>
                    <a:lnTo>
                      <a:pt x="241" y="920"/>
                    </a:lnTo>
                    <a:lnTo>
                      <a:pt x="240" y="923"/>
                    </a:lnTo>
                    <a:lnTo>
                      <a:pt x="239" y="925"/>
                    </a:lnTo>
                    <a:lnTo>
                      <a:pt x="237" y="926"/>
                    </a:lnTo>
                    <a:lnTo>
                      <a:pt x="235" y="928"/>
                    </a:lnTo>
                    <a:lnTo>
                      <a:pt x="234" y="931"/>
                    </a:lnTo>
                    <a:lnTo>
                      <a:pt x="235" y="932"/>
                    </a:lnTo>
                    <a:lnTo>
                      <a:pt x="237" y="934"/>
                    </a:lnTo>
                    <a:lnTo>
                      <a:pt x="238" y="934"/>
                    </a:lnTo>
                    <a:lnTo>
                      <a:pt x="239" y="936"/>
                    </a:lnTo>
                    <a:lnTo>
                      <a:pt x="241" y="937"/>
                    </a:lnTo>
                    <a:lnTo>
                      <a:pt x="242" y="939"/>
                    </a:lnTo>
                    <a:lnTo>
                      <a:pt x="244" y="942"/>
                    </a:lnTo>
                    <a:lnTo>
                      <a:pt x="243" y="945"/>
                    </a:lnTo>
                    <a:lnTo>
                      <a:pt x="243" y="947"/>
                    </a:lnTo>
                    <a:lnTo>
                      <a:pt x="243" y="948"/>
                    </a:lnTo>
                    <a:lnTo>
                      <a:pt x="244" y="946"/>
                    </a:lnTo>
                    <a:lnTo>
                      <a:pt x="244" y="944"/>
                    </a:lnTo>
                    <a:lnTo>
                      <a:pt x="245" y="942"/>
                    </a:lnTo>
                    <a:lnTo>
                      <a:pt x="246" y="942"/>
                    </a:lnTo>
                    <a:lnTo>
                      <a:pt x="245" y="945"/>
                    </a:lnTo>
                    <a:lnTo>
                      <a:pt x="244" y="948"/>
                    </a:lnTo>
                    <a:lnTo>
                      <a:pt x="244" y="951"/>
                    </a:lnTo>
                    <a:lnTo>
                      <a:pt x="245" y="951"/>
                    </a:lnTo>
                    <a:lnTo>
                      <a:pt x="244" y="953"/>
                    </a:lnTo>
                    <a:lnTo>
                      <a:pt x="244" y="956"/>
                    </a:lnTo>
                    <a:lnTo>
                      <a:pt x="246" y="958"/>
                    </a:lnTo>
                    <a:lnTo>
                      <a:pt x="246" y="958"/>
                    </a:lnTo>
                    <a:lnTo>
                      <a:pt x="247" y="962"/>
                    </a:lnTo>
                    <a:lnTo>
                      <a:pt x="248" y="963"/>
                    </a:lnTo>
                    <a:lnTo>
                      <a:pt x="250" y="966"/>
                    </a:lnTo>
                    <a:lnTo>
                      <a:pt x="251" y="968"/>
                    </a:lnTo>
                    <a:lnTo>
                      <a:pt x="254" y="971"/>
                    </a:lnTo>
                    <a:lnTo>
                      <a:pt x="255" y="974"/>
                    </a:lnTo>
                    <a:lnTo>
                      <a:pt x="257" y="974"/>
                    </a:lnTo>
                    <a:lnTo>
                      <a:pt x="257" y="975"/>
                    </a:lnTo>
                    <a:lnTo>
                      <a:pt x="255" y="978"/>
                    </a:lnTo>
                    <a:lnTo>
                      <a:pt x="253" y="980"/>
                    </a:lnTo>
                    <a:lnTo>
                      <a:pt x="251" y="981"/>
                    </a:lnTo>
                    <a:lnTo>
                      <a:pt x="250" y="984"/>
                    </a:lnTo>
                    <a:lnTo>
                      <a:pt x="249" y="985"/>
                    </a:lnTo>
                    <a:lnTo>
                      <a:pt x="247" y="985"/>
                    </a:lnTo>
                    <a:lnTo>
                      <a:pt x="244" y="984"/>
                    </a:lnTo>
                    <a:lnTo>
                      <a:pt x="241" y="984"/>
                    </a:lnTo>
                    <a:lnTo>
                      <a:pt x="241" y="982"/>
                    </a:lnTo>
                    <a:lnTo>
                      <a:pt x="239" y="979"/>
                    </a:lnTo>
                    <a:lnTo>
                      <a:pt x="239" y="979"/>
                    </a:lnTo>
                    <a:lnTo>
                      <a:pt x="238" y="979"/>
                    </a:lnTo>
                    <a:lnTo>
                      <a:pt x="236" y="977"/>
                    </a:lnTo>
                    <a:lnTo>
                      <a:pt x="235" y="975"/>
                    </a:lnTo>
                    <a:lnTo>
                      <a:pt x="234" y="975"/>
                    </a:lnTo>
                    <a:lnTo>
                      <a:pt x="233" y="975"/>
                    </a:lnTo>
                    <a:lnTo>
                      <a:pt x="233" y="974"/>
                    </a:lnTo>
                    <a:lnTo>
                      <a:pt x="231" y="974"/>
                    </a:lnTo>
                    <a:lnTo>
                      <a:pt x="231" y="973"/>
                    </a:lnTo>
                    <a:lnTo>
                      <a:pt x="229" y="973"/>
                    </a:lnTo>
                    <a:lnTo>
                      <a:pt x="228" y="973"/>
                    </a:lnTo>
                    <a:lnTo>
                      <a:pt x="227" y="972"/>
                    </a:lnTo>
                    <a:lnTo>
                      <a:pt x="225" y="972"/>
                    </a:lnTo>
                    <a:lnTo>
                      <a:pt x="224" y="970"/>
                    </a:lnTo>
                    <a:lnTo>
                      <a:pt x="222" y="968"/>
                    </a:lnTo>
                    <a:lnTo>
                      <a:pt x="222" y="966"/>
                    </a:lnTo>
                    <a:lnTo>
                      <a:pt x="223" y="965"/>
                    </a:lnTo>
                    <a:lnTo>
                      <a:pt x="222" y="964"/>
                    </a:lnTo>
                    <a:lnTo>
                      <a:pt x="220" y="964"/>
                    </a:lnTo>
                    <a:lnTo>
                      <a:pt x="218" y="964"/>
                    </a:lnTo>
                    <a:lnTo>
                      <a:pt x="217" y="962"/>
                    </a:lnTo>
                    <a:lnTo>
                      <a:pt x="216" y="961"/>
                    </a:lnTo>
                    <a:lnTo>
                      <a:pt x="215" y="961"/>
                    </a:lnTo>
                    <a:lnTo>
                      <a:pt x="214" y="961"/>
                    </a:lnTo>
                    <a:lnTo>
                      <a:pt x="213" y="960"/>
                    </a:lnTo>
                    <a:lnTo>
                      <a:pt x="212" y="960"/>
                    </a:lnTo>
                    <a:lnTo>
                      <a:pt x="212" y="960"/>
                    </a:lnTo>
                    <a:lnTo>
                      <a:pt x="211" y="962"/>
                    </a:lnTo>
                    <a:lnTo>
                      <a:pt x="210" y="961"/>
                    </a:lnTo>
                    <a:lnTo>
                      <a:pt x="209" y="960"/>
                    </a:lnTo>
                    <a:lnTo>
                      <a:pt x="207" y="960"/>
                    </a:lnTo>
                    <a:lnTo>
                      <a:pt x="206" y="961"/>
                    </a:lnTo>
                    <a:lnTo>
                      <a:pt x="205" y="961"/>
                    </a:lnTo>
                    <a:lnTo>
                      <a:pt x="204" y="962"/>
                    </a:lnTo>
                    <a:lnTo>
                      <a:pt x="203" y="962"/>
                    </a:lnTo>
                    <a:lnTo>
                      <a:pt x="201" y="963"/>
                    </a:lnTo>
                    <a:lnTo>
                      <a:pt x="200" y="963"/>
                    </a:lnTo>
                    <a:lnTo>
                      <a:pt x="199" y="962"/>
                    </a:lnTo>
                    <a:lnTo>
                      <a:pt x="199" y="961"/>
                    </a:lnTo>
                    <a:lnTo>
                      <a:pt x="200" y="960"/>
                    </a:lnTo>
                    <a:lnTo>
                      <a:pt x="198" y="959"/>
                    </a:lnTo>
                    <a:lnTo>
                      <a:pt x="197" y="958"/>
                    </a:lnTo>
                    <a:lnTo>
                      <a:pt x="195" y="958"/>
                    </a:lnTo>
                    <a:lnTo>
                      <a:pt x="192" y="957"/>
                    </a:lnTo>
                    <a:lnTo>
                      <a:pt x="191" y="955"/>
                    </a:lnTo>
                    <a:lnTo>
                      <a:pt x="190" y="954"/>
                    </a:lnTo>
                    <a:lnTo>
                      <a:pt x="188" y="953"/>
                    </a:lnTo>
                    <a:lnTo>
                      <a:pt x="187" y="954"/>
                    </a:lnTo>
                    <a:lnTo>
                      <a:pt x="186" y="954"/>
                    </a:lnTo>
                    <a:lnTo>
                      <a:pt x="183" y="952"/>
                    </a:lnTo>
                    <a:lnTo>
                      <a:pt x="180" y="952"/>
                    </a:lnTo>
                    <a:lnTo>
                      <a:pt x="178" y="953"/>
                    </a:lnTo>
                    <a:lnTo>
                      <a:pt x="176" y="953"/>
                    </a:lnTo>
                    <a:lnTo>
                      <a:pt x="175" y="953"/>
                    </a:lnTo>
                    <a:lnTo>
                      <a:pt x="173" y="952"/>
                    </a:lnTo>
                    <a:lnTo>
                      <a:pt x="171" y="951"/>
                    </a:lnTo>
                    <a:lnTo>
                      <a:pt x="170" y="950"/>
                    </a:lnTo>
                    <a:lnTo>
                      <a:pt x="169" y="950"/>
                    </a:lnTo>
                    <a:lnTo>
                      <a:pt x="167" y="950"/>
                    </a:lnTo>
                    <a:lnTo>
                      <a:pt x="166" y="950"/>
                    </a:lnTo>
                    <a:lnTo>
                      <a:pt x="165" y="949"/>
                    </a:lnTo>
                    <a:lnTo>
                      <a:pt x="164" y="948"/>
                    </a:lnTo>
                    <a:lnTo>
                      <a:pt x="162" y="948"/>
                    </a:lnTo>
                    <a:lnTo>
                      <a:pt x="160" y="947"/>
                    </a:lnTo>
                    <a:lnTo>
                      <a:pt x="158" y="947"/>
                    </a:lnTo>
                    <a:lnTo>
                      <a:pt x="157" y="947"/>
                    </a:lnTo>
                    <a:lnTo>
                      <a:pt x="156" y="947"/>
                    </a:lnTo>
                    <a:lnTo>
                      <a:pt x="154" y="948"/>
                    </a:lnTo>
                    <a:lnTo>
                      <a:pt x="154" y="950"/>
                    </a:lnTo>
                    <a:lnTo>
                      <a:pt x="146" y="943"/>
                    </a:lnTo>
                    <a:lnTo>
                      <a:pt x="139" y="936"/>
                    </a:lnTo>
                    <a:lnTo>
                      <a:pt x="135" y="933"/>
                    </a:lnTo>
                    <a:lnTo>
                      <a:pt x="132" y="933"/>
                    </a:lnTo>
                    <a:lnTo>
                      <a:pt x="130" y="931"/>
                    </a:lnTo>
                    <a:lnTo>
                      <a:pt x="127" y="928"/>
                    </a:lnTo>
                    <a:lnTo>
                      <a:pt x="126" y="927"/>
                    </a:lnTo>
                    <a:lnTo>
                      <a:pt x="124" y="928"/>
                    </a:lnTo>
                    <a:lnTo>
                      <a:pt x="122" y="928"/>
                    </a:lnTo>
                    <a:lnTo>
                      <a:pt x="120" y="924"/>
                    </a:lnTo>
                    <a:lnTo>
                      <a:pt x="116" y="919"/>
                    </a:lnTo>
                    <a:lnTo>
                      <a:pt x="119" y="917"/>
                    </a:lnTo>
                    <a:lnTo>
                      <a:pt x="122" y="917"/>
                    </a:lnTo>
                    <a:lnTo>
                      <a:pt x="124" y="917"/>
                    </a:lnTo>
                    <a:lnTo>
                      <a:pt x="125" y="913"/>
                    </a:lnTo>
                    <a:lnTo>
                      <a:pt x="127" y="909"/>
                    </a:lnTo>
                    <a:lnTo>
                      <a:pt x="128" y="905"/>
                    </a:lnTo>
                    <a:lnTo>
                      <a:pt x="131" y="905"/>
                    </a:lnTo>
                    <a:lnTo>
                      <a:pt x="134" y="904"/>
                    </a:lnTo>
                    <a:lnTo>
                      <a:pt x="132" y="900"/>
                    </a:lnTo>
                    <a:lnTo>
                      <a:pt x="128" y="898"/>
                    </a:lnTo>
                    <a:lnTo>
                      <a:pt x="126" y="895"/>
                    </a:lnTo>
                    <a:lnTo>
                      <a:pt x="127" y="894"/>
                    </a:lnTo>
                    <a:lnTo>
                      <a:pt x="129" y="894"/>
                    </a:lnTo>
                    <a:lnTo>
                      <a:pt x="133" y="893"/>
                    </a:lnTo>
                    <a:lnTo>
                      <a:pt x="137" y="890"/>
                    </a:lnTo>
                    <a:lnTo>
                      <a:pt x="144" y="887"/>
                    </a:lnTo>
                    <a:lnTo>
                      <a:pt x="143" y="884"/>
                    </a:lnTo>
                    <a:lnTo>
                      <a:pt x="142" y="883"/>
                    </a:lnTo>
                    <a:lnTo>
                      <a:pt x="138" y="884"/>
                    </a:lnTo>
                    <a:lnTo>
                      <a:pt x="131" y="885"/>
                    </a:lnTo>
                    <a:lnTo>
                      <a:pt x="131" y="884"/>
                    </a:lnTo>
                    <a:lnTo>
                      <a:pt x="131" y="883"/>
                    </a:lnTo>
                    <a:lnTo>
                      <a:pt x="131" y="882"/>
                    </a:lnTo>
                    <a:lnTo>
                      <a:pt x="132" y="877"/>
                    </a:lnTo>
                    <a:lnTo>
                      <a:pt x="133" y="877"/>
                    </a:lnTo>
                    <a:lnTo>
                      <a:pt x="135" y="877"/>
                    </a:lnTo>
                    <a:lnTo>
                      <a:pt x="137" y="875"/>
                    </a:lnTo>
                    <a:lnTo>
                      <a:pt x="138" y="874"/>
                    </a:lnTo>
                    <a:lnTo>
                      <a:pt x="138" y="873"/>
                    </a:lnTo>
                    <a:lnTo>
                      <a:pt x="139" y="873"/>
                    </a:lnTo>
                    <a:lnTo>
                      <a:pt x="143" y="873"/>
                    </a:lnTo>
                    <a:lnTo>
                      <a:pt x="148" y="874"/>
                    </a:lnTo>
                    <a:lnTo>
                      <a:pt x="150" y="873"/>
                    </a:lnTo>
                    <a:lnTo>
                      <a:pt x="150" y="871"/>
                    </a:lnTo>
                    <a:lnTo>
                      <a:pt x="151" y="869"/>
                    </a:lnTo>
                    <a:lnTo>
                      <a:pt x="151" y="865"/>
                    </a:lnTo>
                    <a:lnTo>
                      <a:pt x="151" y="865"/>
                    </a:lnTo>
                    <a:lnTo>
                      <a:pt x="151" y="863"/>
                    </a:lnTo>
                    <a:lnTo>
                      <a:pt x="150" y="861"/>
                    </a:lnTo>
                    <a:lnTo>
                      <a:pt x="150" y="860"/>
                    </a:lnTo>
                    <a:lnTo>
                      <a:pt x="149" y="860"/>
                    </a:lnTo>
                    <a:lnTo>
                      <a:pt x="148" y="859"/>
                    </a:lnTo>
                    <a:lnTo>
                      <a:pt x="148" y="857"/>
                    </a:lnTo>
                    <a:lnTo>
                      <a:pt x="149" y="856"/>
                    </a:lnTo>
                    <a:lnTo>
                      <a:pt x="150" y="856"/>
                    </a:lnTo>
                    <a:lnTo>
                      <a:pt x="152" y="856"/>
                    </a:lnTo>
                    <a:lnTo>
                      <a:pt x="152" y="855"/>
                    </a:lnTo>
                    <a:lnTo>
                      <a:pt x="151" y="854"/>
                    </a:lnTo>
                    <a:lnTo>
                      <a:pt x="149" y="854"/>
                    </a:lnTo>
                    <a:lnTo>
                      <a:pt x="148" y="851"/>
                    </a:lnTo>
                    <a:lnTo>
                      <a:pt x="150" y="851"/>
                    </a:lnTo>
                    <a:lnTo>
                      <a:pt x="152" y="849"/>
                    </a:lnTo>
                    <a:lnTo>
                      <a:pt x="153" y="849"/>
                    </a:lnTo>
                    <a:lnTo>
                      <a:pt x="154" y="848"/>
                    </a:lnTo>
                    <a:lnTo>
                      <a:pt x="154" y="846"/>
                    </a:lnTo>
                    <a:lnTo>
                      <a:pt x="154" y="845"/>
                    </a:lnTo>
                    <a:lnTo>
                      <a:pt x="153" y="844"/>
                    </a:lnTo>
                    <a:lnTo>
                      <a:pt x="153" y="843"/>
                    </a:lnTo>
                    <a:lnTo>
                      <a:pt x="154" y="842"/>
                    </a:lnTo>
                    <a:lnTo>
                      <a:pt x="153" y="841"/>
                    </a:lnTo>
                    <a:lnTo>
                      <a:pt x="152" y="842"/>
                    </a:lnTo>
                    <a:lnTo>
                      <a:pt x="151" y="842"/>
                    </a:lnTo>
                    <a:lnTo>
                      <a:pt x="149" y="842"/>
                    </a:lnTo>
                    <a:lnTo>
                      <a:pt x="147" y="841"/>
                    </a:lnTo>
                    <a:lnTo>
                      <a:pt x="147" y="839"/>
                    </a:lnTo>
                    <a:lnTo>
                      <a:pt x="144" y="839"/>
                    </a:lnTo>
                    <a:lnTo>
                      <a:pt x="143" y="838"/>
                    </a:lnTo>
                    <a:lnTo>
                      <a:pt x="142" y="836"/>
                    </a:lnTo>
                    <a:lnTo>
                      <a:pt x="140" y="837"/>
                    </a:lnTo>
                    <a:lnTo>
                      <a:pt x="138" y="836"/>
                    </a:lnTo>
                    <a:lnTo>
                      <a:pt x="136" y="835"/>
                    </a:lnTo>
                    <a:lnTo>
                      <a:pt x="134" y="834"/>
                    </a:lnTo>
                    <a:lnTo>
                      <a:pt x="132" y="832"/>
                    </a:lnTo>
                    <a:lnTo>
                      <a:pt x="131" y="833"/>
                    </a:lnTo>
                    <a:lnTo>
                      <a:pt x="131" y="834"/>
                    </a:lnTo>
                    <a:lnTo>
                      <a:pt x="129" y="835"/>
                    </a:lnTo>
                    <a:lnTo>
                      <a:pt x="128" y="834"/>
                    </a:lnTo>
                    <a:lnTo>
                      <a:pt x="127" y="833"/>
                    </a:lnTo>
                    <a:lnTo>
                      <a:pt x="125" y="832"/>
                    </a:lnTo>
                    <a:lnTo>
                      <a:pt x="125" y="831"/>
                    </a:lnTo>
                    <a:lnTo>
                      <a:pt x="124" y="830"/>
                    </a:lnTo>
                    <a:lnTo>
                      <a:pt x="124" y="829"/>
                    </a:lnTo>
                    <a:lnTo>
                      <a:pt x="122" y="827"/>
                    </a:lnTo>
                    <a:lnTo>
                      <a:pt x="121" y="826"/>
                    </a:lnTo>
                    <a:lnTo>
                      <a:pt x="120" y="826"/>
                    </a:lnTo>
                    <a:lnTo>
                      <a:pt x="117" y="827"/>
                    </a:lnTo>
                    <a:lnTo>
                      <a:pt x="115" y="827"/>
                    </a:lnTo>
                    <a:lnTo>
                      <a:pt x="113" y="828"/>
                    </a:lnTo>
                    <a:lnTo>
                      <a:pt x="111" y="829"/>
                    </a:lnTo>
                    <a:lnTo>
                      <a:pt x="110" y="828"/>
                    </a:lnTo>
                    <a:lnTo>
                      <a:pt x="109" y="828"/>
                    </a:lnTo>
                    <a:lnTo>
                      <a:pt x="108" y="828"/>
                    </a:lnTo>
                    <a:lnTo>
                      <a:pt x="106" y="826"/>
                    </a:lnTo>
                    <a:lnTo>
                      <a:pt x="104" y="825"/>
                    </a:lnTo>
                    <a:lnTo>
                      <a:pt x="102" y="826"/>
                    </a:lnTo>
                    <a:lnTo>
                      <a:pt x="100" y="827"/>
                    </a:lnTo>
                    <a:lnTo>
                      <a:pt x="98" y="825"/>
                    </a:lnTo>
                    <a:lnTo>
                      <a:pt x="98" y="824"/>
                    </a:lnTo>
                    <a:lnTo>
                      <a:pt x="97" y="822"/>
                    </a:lnTo>
                    <a:lnTo>
                      <a:pt x="98" y="821"/>
                    </a:lnTo>
                    <a:lnTo>
                      <a:pt x="97" y="819"/>
                    </a:lnTo>
                    <a:lnTo>
                      <a:pt x="96" y="816"/>
                    </a:lnTo>
                    <a:lnTo>
                      <a:pt x="96" y="813"/>
                    </a:lnTo>
                    <a:lnTo>
                      <a:pt x="94" y="813"/>
                    </a:lnTo>
                    <a:lnTo>
                      <a:pt x="94" y="811"/>
                    </a:lnTo>
                    <a:lnTo>
                      <a:pt x="92" y="810"/>
                    </a:lnTo>
                    <a:lnTo>
                      <a:pt x="89" y="811"/>
                    </a:lnTo>
                    <a:lnTo>
                      <a:pt x="88" y="810"/>
                    </a:lnTo>
                    <a:lnTo>
                      <a:pt x="84" y="810"/>
                    </a:lnTo>
                    <a:lnTo>
                      <a:pt x="83" y="807"/>
                    </a:lnTo>
                    <a:lnTo>
                      <a:pt x="82" y="804"/>
                    </a:lnTo>
                    <a:lnTo>
                      <a:pt x="82" y="802"/>
                    </a:lnTo>
                    <a:lnTo>
                      <a:pt x="83" y="801"/>
                    </a:lnTo>
                    <a:lnTo>
                      <a:pt x="85" y="801"/>
                    </a:lnTo>
                    <a:lnTo>
                      <a:pt x="85" y="799"/>
                    </a:lnTo>
                    <a:lnTo>
                      <a:pt x="83" y="797"/>
                    </a:lnTo>
                    <a:lnTo>
                      <a:pt x="82" y="796"/>
                    </a:lnTo>
                    <a:lnTo>
                      <a:pt x="81" y="794"/>
                    </a:lnTo>
                    <a:lnTo>
                      <a:pt x="80" y="791"/>
                    </a:lnTo>
                    <a:lnTo>
                      <a:pt x="78" y="790"/>
                    </a:lnTo>
                    <a:lnTo>
                      <a:pt x="77" y="788"/>
                    </a:lnTo>
                    <a:lnTo>
                      <a:pt x="74" y="789"/>
                    </a:lnTo>
                    <a:lnTo>
                      <a:pt x="71" y="788"/>
                    </a:lnTo>
                    <a:lnTo>
                      <a:pt x="67" y="790"/>
                    </a:lnTo>
                    <a:lnTo>
                      <a:pt x="64" y="790"/>
                    </a:lnTo>
                    <a:lnTo>
                      <a:pt x="61" y="788"/>
                    </a:lnTo>
                    <a:lnTo>
                      <a:pt x="61" y="790"/>
                    </a:lnTo>
                    <a:lnTo>
                      <a:pt x="60" y="793"/>
                    </a:lnTo>
                    <a:lnTo>
                      <a:pt x="58" y="794"/>
                    </a:lnTo>
                    <a:lnTo>
                      <a:pt x="55" y="794"/>
                    </a:lnTo>
                    <a:lnTo>
                      <a:pt x="53" y="793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9" name="Freeform 640"/>
              <p:cNvSpPr>
                <a:spLocks/>
              </p:cNvSpPr>
              <p:nvPr/>
            </p:nvSpPr>
            <p:spPr bwMode="auto">
              <a:xfrm>
                <a:off x="4857" y="2283"/>
                <a:ext cx="36" cy="14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5" y="4"/>
                  </a:cxn>
                  <a:cxn ang="0">
                    <a:pos x="18" y="9"/>
                  </a:cxn>
                  <a:cxn ang="0">
                    <a:pos x="19" y="13"/>
                  </a:cxn>
                  <a:cxn ang="0">
                    <a:pos x="19" y="20"/>
                  </a:cxn>
                  <a:cxn ang="0">
                    <a:pos x="17" y="24"/>
                  </a:cxn>
                  <a:cxn ang="0">
                    <a:pos x="16" y="31"/>
                  </a:cxn>
                  <a:cxn ang="0">
                    <a:pos x="16" y="38"/>
                  </a:cxn>
                  <a:cxn ang="0">
                    <a:pos x="18" y="44"/>
                  </a:cxn>
                  <a:cxn ang="0">
                    <a:pos x="21" y="52"/>
                  </a:cxn>
                  <a:cxn ang="0">
                    <a:pos x="25" y="64"/>
                  </a:cxn>
                  <a:cxn ang="0">
                    <a:pos x="29" y="78"/>
                  </a:cxn>
                  <a:cxn ang="0">
                    <a:pos x="36" y="92"/>
                  </a:cxn>
                  <a:cxn ang="0">
                    <a:pos x="29" y="86"/>
                  </a:cxn>
                  <a:cxn ang="0">
                    <a:pos x="24" y="83"/>
                  </a:cxn>
                  <a:cxn ang="0">
                    <a:pos x="19" y="82"/>
                  </a:cxn>
                  <a:cxn ang="0">
                    <a:pos x="17" y="83"/>
                  </a:cxn>
                  <a:cxn ang="0">
                    <a:pos x="15" y="85"/>
                  </a:cxn>
                  <a:cxn ang="0">
                    <a:pos x="13" y="93"/>
                  </a:cxn>
                  <a:cxn ang="0">
                    <a:pos x="11" y="102"/>
                  </a:cxn>
                  <a:cxn ang="0">
                    <a:pos x="11" y="107"/>
                  </a:cxn>
                  <a:cxn ang="0">
                    <a:pos x="12" y="115"/>
                  </a:cxn>
                  <a:cxn ang="0">
                    <a:pos x="13" y="117"/>
                  </a:cxn>
                  <a:cxn ang="0">
                    <a:pos x="17" y="124"/>
                  </a:cxn>
                  <a:cxn ang="0">
                    <a:pos x="20" y="125"/>
                  </a:cxn>
                  <a:cxn ang="0">
                    <a:pos x="22" y="131"/>
                  </a:cxn>
                  <a:cxn ang="0">
                    <a:pos x="21" y="140"/>
                  </a:cxn>
                  <a:cxn ang="0">
                    <a:pos x="17" y="130"/>
                  </a:cxn>
                  <a:cxn ang="0">
                    <a:pos x="12" y="128"/>
                  </a:cxn>
                  <a:cxn ang="0">
                    <a:pos x="11" y="128"/>
                  </a:cxn>
                  <a:cxn ang="0">
                    <a:pos x="9" y="131"/>
                  </a:cxn>
                  <a:cxn ang="0">
                    <a:pos x="7" y="135"/>
                  </a:cxn>
                  <a:cxn ang="0">
                    <a:pos x="4" y="142"/>
                  </a:cxn>
                  <a:cxn ang="0">
                    <a:pos x="1" y="138"/>
                  </a:cxn>
                  <a:cxn ang="0">
                    <a:pos x="0" y="131"/>
                  </a:cxn>
                  <a:cxn ang="0">
                    <a:pos x="4" y="122"/>
                  </a:cxn>
                  <a:cxn ang="0">
                    <a:pos x="2" y="115"/>
                  </a:cxn>
                  <a:cxn ang="0">
                    <a:pos x="3" y="111"/>
                  </a:cxn>
                  <a:cxn ang="0">
                    <a:pos x="5" y="106"/>
                  </a:cxn>
                  <a:cxn ang="0">
                    <a:pos x="5" y="100"/>
                  </a:cxn>
                  <a:cxn ang="0">
                    <a:pos x="3" y="97"/>
                  </a:cxn>
                  <a:cxn ang="0">
                    <a:pos x="2" y="93"/>
                  </a:cxn>
                  <a:cxn ang="0">
                    <a:pos x="2" y="91"/>
                  </a:cxn>
                  <a:cxn ang="0">
                    <a:pos x="4" y="88"/>
                  </a:cxn>
                  <a:cxn ang="0">
                    <a:pos x="5" y="81"/>
                  </a:cxn>
                  <a:cxn ang="0">
                    <a:pos x="6" y="74"/>
                  </a:cxn>
                  <a:cxn ang="0">
                    <a:pos x="6" y="63"/>
                  </a:cxn>
                  <a:cxn ang="0">
                    <a:pos x="7" y="52"/>
                  </a:cxn>
                  <a:cxn ang="0">
                    <a:pos x="6" y="45"/>
                  </a:cxn>
                  <a:cxn ang="0">
                    <a:pos x="5" y="41"/>
                  </a:cxn>
                  <a:cxn ang="0">
                    <a:pos x="0" y="34"/>
                  </a:cxn>
                  <a:cxn ang="0">
                    <a:pos x="0" y="26"/>
                  </a:cxn>
                  <a:cxn ang="0">
                    <a:pos x="1" y="24"/>
                  </a:cxn>
                  <a:cxn ang="0">
                    <a:pos x="3" y="18"/>
                  </a:cxn>
                  <a:cxn ang="0">
                    <a:pos x="3" y="11"/>
                  </a:cxn>
                  <a:cxn ang="0">
                    <a:pos x="1" y="7"/>
                  </a:cxn>
                  <a:cxn ang="0">
                    <a:pos x="2" y="5"/>
                  </a:cxn>
                  <a:cxn ang="0">
                    <a:pos x="4" y="5"/>
                  </a:cxn>
                  <a:cxn ang="0">
                    <a:pos x="7" y="5"/>
                  </a:cxn>
                  <a:cxn ang="0">
                    <a:pos x="13" y="0"/>
                  </a:cxn>
                </a:cxnLst>
                <a:rect l="0" t="0" r="r" b="b"/>
                <a:pathLst>
                  <a:path w="36" h="142">
                    <a:moveTo>
                      <a:pt x="13" y="0"/>
                    </a:moveTo>
                    <a:lnTo>
                      <a:pt x="15" y="4"/>
                    </a:lnTo>
                    <a:lnTo>
                      <a:pt x="18" y="9"/>
                    </a:lnTo>
                    <a:lnTo>
                      <a:pt x="19" y="13"/>
                    </a:lnTo>
                    <a:lnTo>
                      <a:pt x="19" y="20"/>
                    </a:lnTo>
                    <a:lnTo>
                      <a:pt x="17" y="24"/>
                    </a:lnTo>
                    <a:lnTo>
                      <a:pt x="16" y="31"/>
                    </a:lnTo>
                    <a:lnTo>
                      <a:pt x="16" y="38"/>
                    </a:lnTo>
                    <a:lnTo>
                      <a:pt x="18" y="44"/>
                    </a:lnTo>
                    <a:lnTo>
                      <a:pt x="21" y="52"/>
                    </a:lnTo>
                    <a:lnTo>
                      <a:pt x="25" y="64"/>
                    </a:lnTo>
                    <a:lnTo>
                      <a:pt x="29" y="78"/>
                    </a:lnTo>
                    <a:lnTo>
                      <a:pt x="36" y="92"/>
                    </a:lnTo>
                    <a:lnTo>
                      <a:pt x="29" y="86"/>
                    </a:lnTo>
                    <a:lnTo>
                      <a:pt x="24" y="83"/>
                    </a:lnTo>
                    <a:lnTo>
                      <a:pt x="19" y="82"/>
                    </a:lnTo>
                    <a:lnTo>
                      <a:pt x="17" y="83"/>
                    </a:lnTo>
                    <a:lnTo>
                      <a:pt x="15" y="85"/>
                    </a:lnTo>
                    <a:lnTo>
                      <a:pt x="13" y="93"/>
                    </a:lnTo>
                    <a:lnTo>
                      <a:pt x="11" y="102"/>
                    </a:lnTo>
                    <a:lnTo>
                      <a:pt x="11" y="107"/>
                    </a:lnTo>
                    <a:lnTo>
                      <a:pt x="12" y="115"/>
                    </a:lnTo>
                    <a:lnTo>
                      <a:pt x="13" y="117"/>
                    </a:lnTo>
                    <a:lnTo>
                      <a:pt x="17" y="124"/>
                    </a:lnTo>
                    <a:lnTo>
                      <a:pt x="20" y="125"/>
                    </a:lnTo>
                    <a:lnTo>
                      <a:pt x="22" y="131"/>
                    </a:lnTo>
                    <a:lnTo>
                      <a:pt x="21" y="140"/>
                    </a:lnTo>
                    <a:lnTo>
                      <a:pt x="17" y="130"/>
                    </a:lnTo>
                    <a:lnTo>
                      <a:pt x="12" y="128"/>
                    </a:lnTo>
                    <a:lnTo>
                      <a:pt x="11" y="128"/>
                    </a:lnTo>
                    <a:lnTo>
                      <a:pt x="9" y="131"/>
                    </a:lnTo>
                    <a:lnTo>
                      <a:pt x="7" y="135"/>
                    </a:lnTo>
                    <a:lnTo>
                      <a:pt x="4" y="142"/>
                    </a:lnTo>
                    <a:lnTo>
                      <a:pt x="1" y="138"/>
                    </a:lnTo>
                    <a:lnTo>
                      <a:pt x="0" y="131"/>
                    </a:lnTo>
                    <a:lnTo>
                      <a:pt x="4" y="122"/>
                    </a:lnTo>
                    <a:lnTo>
                      <a:pt x="2" y="115"/>
                    </a:lnTo>
                    <a:lnTo>
                      <a:pt x="3" y="111"/>
                    </a:lnTo>
                    <a:lnTo>
                      <a:pt x="5" y="106"/>
                    </a:lnTo>
                    <a:lnTo>
                      <a:pt x="5" y="100"/>
                    </a:lnTo>
                    <a:lnTo>
                      <a:pt x="3" y="97"/>
                    </a:lnTo>
                    <a:lnTo>
                      <a:pt x="2" y="93"/>
                    </a:lnTo>
                    <a:lnTo>
                      <a:pt x="2" y="91"/>
                    </a:lnTo>
                    <a:lnTo>
                      <a:pt x="4" y="88"/>
                    </a:lnTo>
                    <a:lnTo>
                      <a:pt x="5" y="81"/>
                    </a:lnTo>
                    <a:lnTo>
                      <a:pt x="6" y="74"/>
                    </a:lnTo>
                    <a:lnTo>
                      <a:pt x="6" y="63"/>
                    </a:lnTo>
                    <a:lnTo>
                      <a:pt x="7" y="52"/>
                    </a:lnTo>
                    <a:lnTo>
                      <a:pt x="6" y="45"/>
                    </a:lnTo>
                    <a:lnTo>
                      <a:pt x="5" y="41"/>
                    </a:lnTo>
                    <a:lnTo>
                      <a:pt x="0" y="34"/>
                    </a:lnTo>
                    <a:lnTo>
                      <a:pt x="0" y="26"/>
                    </a:lnTo>
                    <a:lnTo>
                      <a:pt x="1" y="24"/>
                    </a:lnTo>
                    <a:lnTo>
                      <a:pt x="3" y="18"/>
                    </a:lnTo>
                    <a:lnTo>
                      <a:pt x="3" y="11"/>
                    </a:lnTo>
                    <a:lnTo>
                      <a:pt x="1" y="7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7" y="5"/>
                    </a:lnTo>
                    <a:lnTo>
                      <a:pt x="13" y="0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0" name="Freeform 641"/>
              <p:cNvSpPr>
                <a:spLocks/>
              </p:cNvSpPr>
              <p:nvPr/>
            </p:nvSpPr>
            <p:spPr bwMode="auto">
              <a:xfrm>
                <a:off x="3086" y="2864"/>
                <a:ext cx="96" cy="69"/>
              </a:xfrm>
              <a:custGeom>
                <a:avLst/>
                <a:gdLst/>
                <a:ahLst/>
                <a:cxnLst>
                  <a:cxn ang="0">
                    <a:pos x="65" y="50"/>
                  </a:cxn>
                  <a:cxn ang="0">
                    <a:pos x="59" y="52"/>
                  </a:cxn>
                  <a:cxn ang="0">
                    <a:pos x="46" y="52"/>
                  </a:cxn>
                  <a:cxn ang="0">
                    <a:pos x="33" y="53"/>
                  </a:cxn>
                  <a:cxn ang="0">
                    <a:pos x="34" y="66"/>
                  </a:cxn>
                  <a:cxn ang="0">
                    <a:pos x="33" y="69"/>
                  </a:cxn>
                  <a:cxn ang="0">
                    <a:pos x="26" y="65"/>
                  </a:cxn>
                  <a:cxn ang="0">
                    <a:pos x="19" y="67"/>
                  </a:cxn>
                  <a:cxn ang="0">
                    <a:pos x="14" y="69"/>
                  </a:cxn>
                  <a:cxn ang="0">
                    <a:pos x="10" y="67"/>
                  </a:cxn>
                  <a:cxn ang="0">
                    <a:pos x="6" y="61"/>
                  </a:cxn>
                  <a:cxn ang="0">
                    <a:pos x="2" y="60"/>
                  </a:cxn>
                  <a:cxn ang="0">
                    <a:pos x="1" y="59"/>
                  </a:cxn>
                  <a:cxn ang="0">
                    <a:pos x="2" y="56"/>
                  </a:cxn>
                  <a:cxn ang="0">
                    <a:pos x="4" y="46"/>
                  </a:cxn>
                  <a:cxn ang="0">
                    <a:pos x="4" y="41"/>
                  </a:cxn>
                  <a:cxn ang="0">
                    <a:pos x="8" y="40"/>
                  </a:cxn>
                  <a:cxn ang="0">
                    <a:pos x="13" y="36"/>
                  </a:cxn>
                  <a:cxn ang="0">
                    <a:pos x="16" y="24"/>
                  </a:cxn>
                  <a:cxn ang="0">
                    <a:pos x="20" y="21"/>
                  </a:cxn>
                  <a:cxn ang="0">
                    <a:pos x="25" y="25"/>
                  </a:cxn>
                  <a:cxn ang="0">
                    <a:pos x="28" y="23"/>
                  </a:cxn>
                  <a:cxn ang="0">
                    <a:pos x="33" y="15"/>
                  </a:cxn>
                  <a:cxn ang="0">
                    <a:pos x="38" y="11"/>
                  </a:cxn>
                  <a:cxn ang="0">
                    <a:pos x="42" y="13"/>
                  </a:cxn>
                  <a:cxn ang="0">
                    <a:pos x="45" y="9"/>
                  </a:cxn>
                  <a:cxn ang="0">
                    <a:pos x="52" y="5"/>
                  </a:cxn>
                  <a:cxn ang="0">
                    <a:pos x="61" y="0"/>
                  </a:cxn>
                  <a:cxn ang="0">
                    <a:pos x="65" y="1"/>
                  </a:cxn>
                  <a:cxn ang="0">
                    <a:pos x="70" y="6"/>
                  </a:cxn>
                  <a:cxn ang="0">
                    <a:pos x="72" y="14"/>
                  </a:cxn>
                  <a:cxn ang="0">
                    <a:pos x="76" y="18"/>
                  </a:cxn>
                  <a:cxn ang="0">
                    <a:pos x="80" y="22"/>
                  </a:cxn>
                  <a:cxn ang="0">
                    <a:pos x="78" y="25"/>
                  </a:cxn>
                  <a:cxn ang="0">
                    <a:pos x="84" y="31"/>
                  </a:cxn>
                  <a:cxn ang="0">
                    <a:pos x="89" y="32"/>
                  </a:cxn>
                  <a:cxn ang="0">
                    <a:pos x="95" y="37"/>
                  </a:cxn>
                  <a:cxn ang="0">
                    <a:pos x="95" y="43"/>
                  </a:cxn>
                  <a:cxn ang="0">
                    <a:pos x="91" y="47"/>
                  </a:cxn>
                  <a:cxn ang="0">
                    <a:pos x="84" y="46"/>
                  </a:cxn>
                  <a:cxn ang="0">
                    <a:pos x="80" y="51"/>
                  </a:cxn>
                  <a:cxn ang="0">
                    <a:pos x="78" y="52"/>
                  </a:cxn>
                  <a:cxn ang="0">
                    <a:pos x="73" y="51"/>
                  </a:cxn>
                </a:cxnLst>
                <a:rect l="0" t="0" r="r" b="b"/>
                <a:pathLst>
                  <a:path w="96" h="69">
                    <a:moveTo>
                      <a:pt x="68" y="50"/>
                    </a:moveTo>
                    <a:lnTo>
                      <a:pt x="65" y="50"/>
                    </a:lnTo>
                    <a:lnTo>
                      <a:pt x="64" y="50"/>
                    </a:lnTo>
                    <a:lnTo>
                      <a:pt x="59" y="52"/>
                    </a:lnTo>
                    <a:lnTo>
                      <a:pt x="51" y="52"/>
                    </a:lnTo>
                    <a:lnTo>
                      <a:pt x="46" y="52"/>
                    </a:lnTo>
                    <a:lnTo>
                      <a:pt x="34" y="52"/>
                    </a:lnTo>
                    <a:lnTo>
                      <a:pt x="33" y="53"/>
                    </a:lnTo>
                    <a:lnTo>
                      <a:pt x="32" y="55"/>
                    </a:lnTo>
                    <a:lnTo>
                      <a:pt x="34" y="66"/>
                    </a:lnTo>
                    <a:lnTo>
                      <a:pt x="34" y="68"/>
                    </a:lnTo>
                    <a:lnTo>
                      <a:pt x="33" y="69"/>
                    </a:lnTo>
                    <a:lnTo>
                      <a:pt x="29" y="66"/>
                    </a:lnTo>
                    <a:lnTo>
                      <a:pt x="26" y="65"/>
                    </a:lnTo>
                    <a:lnTo>
                      <a:pt x="22" y="66"/>
                    </a:lnTo>
                    <a:lnTo>
                      <a:pt x="19" y="67"/>
                    </a:lnTo>
                    <a:lnTo>
                      <a:pt x="16" y="68"/>
                    </a:lnTo>
                    <a:lnTo>
                      <a:pt x="14" y="69"/>
                    </a:lnTo>
                    <a:lnTo>
                      <a:pt x="12" y="68"/>
                    </a:lnTo>
                    <a:lnTo>
                      <a:pt x="10" y="67"/>
                    </a:lnTo>
                    <a:lnTo>
                      <a:pt x="7" y="64"/>
                    </a:lnTo>
                    <a:lnTo>
                      <a:pt x="6" y="61"/>
                    </a:lnTo>
                    <a:lnTo>
                      <a:pt x="5" y="60"/>
                    </a:lnTo>
                    <a:lnTo>
                      <a:pt x="2" y="60"/>
                    </a:lnTo>
                    <a:lnTo>
                      <a:pt x="0" y="59"/>
                    </a:lnTo>
                    <a:lnTo>
                      <a:pt x="1" y="59"/>
                    </a:lnTo>
                    <a:lnTo>
                      <a:pt x="1" y="58"/>
                    </a:lnTo>
                    <a:lnTo>
                      <a:pt x="2" y="56"/>
                    </a:lnTo>
                    <a:lnTo>
                      <a:pt x="3" y="51"/>
                    </a:lnTo>
                    <a:lnTo>
                      <a:pt x="4" y="46"/>
                    </a:lnTo>
                    <a:lnTo>
                      <a:pt x="4" y="42"/>
                    </a:lnTo>
                    <a:lnTo>
                      <a:pt x="4" y="41"/>
                    </a:lnTo>
                    <a:lnTo>
                      <a:pt x="6" y="41"/>
                    </a:lnTo>
                    <a:lnTo>
                      <a:pt x="8" y="40"/>
                    </a:lnTo>
                    <a:lnTo>
                      <a:pt x="11" y="38"/>
                    </a:lnTo>
                    <a:lnTo>
                      <a:pt x="13" y="36"/>
                    </a:lnTo>
                    <a:lnTo>
                      <a:pt x="15" y="31"/>
                    </a:lnTo>
                    <a:lnTo>
                      <a:pt x="16" y="24"/>
                    </a:lnTo>
                    <a:lnTo>
                      <a:pt x="19" y="22"/>
                    </a:lnTo>
                    <a:lnTo>
                      <a:pt x="20" y="21"/>
                    </a:lnTo>
                    <a:lnTo>
                      <a:pt x="22" y="23"/>
                    </a:lnTo>
                    <a:lnTo>
                      <a:pt x="25" y="25"/>
                    </a:lnTo>
                    <a:lnTo>
                      <a:pt x="27" y="24"/>
                    </a:lnTo>
                    <a:lnTo>
                      <a:pt x="28" y="23"/>
                    </a:lnTo>
                    <a:lnTo>
                      <a:pt x="30" y="19"/>
                    </a:lnTo>
                    <a:lnTo>
                      <a:pt x="33" y="15"/>
                    </a:lnTo>
                    <a:lnTo>
                      <a:pt x="36" y="11"/>
                    </a:lnTo>
                    <a:lnTo>
                      <a:pt x="38" y="11"/>
                    </a:lnTo>
                    <a:lnTo>
                      <a:pt x="40" y="12"/>
                    </a:lnTo>
                    <a:lnTo>
                      <a:pt x="42" y="13"/>
                    </a:lnTo>
                    <a:lnTo>
                      <a:pt x="44" y="13"/>
                    </a:lnTo>
                    <a:lnTo>
                      <a:pt x="45" y="9"/>
                    </a:lnTo>
                    <a:lnTo>
                      <a:pt x="47" y="7"/>
                    </a:lnTo>
                    <a:lnTo>
                      <a:pt x="52" y="5"/>
                    </a:lnTo>
                    <a:lnTo>
                      <a:pt x="59" y="1"/>
                    </a:lnTo>
                    <a:lnTo>
                      <a:pt x="61" y="0"/>
                    </a:lnTo>
                    <a:lnTo>
                      <a:pt x="63" y="1"/>
                    </a:lnTo>
                    <a:lnTo>
                      <a:pt x="65" y="1"/>
                    </a:lnTo>
                    <a:lnTo>
                      <a:pt x="70" y="2"/>
                    </a:lnTo>
                    <a:lnTo>
                      <a:pt x="70" y="6"/>
                    </a:lnTo>
                    <a:lnTo>
                      <a:pt x="70" y="8"/>
                    </a:lnTo>
                    <a:lnTo>
                      <a:pt x="72" y="14"/>
                    </a:lnTo>
                    <a:lnTo>
                      <a:pt x="74" y="16"/>
                    </a:lnTo>
                    <a:lnTo>
                      <a:pt x="76" y="18"/>
                    </a:lnTo>
                    <a:lnTo>
                      <a:pt x="79" y="20"/>
                    </a:lnTo>
                    <a:lnTo>
                      <a:pt x="80" y="22"/>
                    </a:lnTo>
                    <a:lnTo>
                      <a:pt x="80" y="23"/>
                    </a:lnTo>
                    <a:lnTo>
                      <a:pt x="78" y="25"/>
                    </a:lnTo>
                    <a:lnTo>
                      <a:pt x="79" y="27"/>
                    </a:lnTo>
                    <a:lnTo>
                      <a:pt x="84" y="31"/>
                    </a:lnTo>
                    <a:lnTo>
                      <a:pt x="87" y="32"/>
                    </a:lnTo>
                    <a:lnTo>
                      <a:pt x="89" y="32"/>
                    </a:lnTo>
                    <a:lnTo>
                      <a:pt x="92" y="32"/>
                    </a:lnTo>
                    <a:lnTo>
                      <a:pt x="95" y="37"/>
                    </a:lnTo>
                    <a:lnTo>
                      <a:pt x="96" y="39"/>
                    </a:lnTo>
                    <a:lnTo>
                      <a:pt x="95" y="43"/>
                    </a:lnTo>
                    <a:lnTo>
                      <a:pt x="92" y="46"/>
                    </a:lnTo>
                    <a:lnTo>
                      <a:pt x="91" y="47"/>
                    </a:lnTo>
                    <a:lnTo>
                      <a:pt x="87" y="46"/>
                    </a:lnTo>
                    <a:lnTo>
                      <a:pt x="84" y="46"/>
                    </a:lnTo>
                    <a:lnTo>
                      <a:pt x="82" y="48"/>
                    </a:lnTo>
                    <a:lnTo>
                      <a:pt x="80" y="51"/>
                    </a:lnTo>
                    <a:lnTo>
                      <a:pt x="79" y="52"/>
                    </a:lnTo>
                    <a:lnTo>
                      <a:pt x="78" y="52"/>
                    </a:lnTo>
                    <a:lnTo>
                      <a:pt x="77" y="52"/>
                    </a:lnTo>
                    <a:lnTo>
                      <a:pt x="73" y="51"/>
                    </a:lnTo>
                    <a:lnTo>
                      <a:pt x="68" y="5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1" name="Freeform 642"/>
              <p:cNvSpPr>
                <a:spLocks/>
              </p:cNvSpPr>
              <p:nvPr/>
            </p:nvSpPr>
            <p:spPr bwMode="auto">
              <a:xfrm>
                <a:off x="3086" y="2864"/>
                <a:ext cx="96" cy="69"/>
              </a:xfrm>
              <a:custGeom>
                <a:avLst/>
                <a:gdLst/>
                <a:ahLst/>
                <a:cxnLst>
                  <a:cxn ang="0">
                    <a:pos x="65" y="50"/>
                  </a:cxn>
                  <a:cxn ang="0">
                    <a:pos x="59" y="52"/>
                  </a:cxn>
                  <a:cxn ang="0">
                    <a:pos x="46" y="52"/>
                  </a:cxn>
                  <a:cxn ang="0">
                    <a:pos x="33" y="53"/>
                  </a:cxn>
                  <a:cxn ang="0">
                    <a:pos x="34" y="66"/>
                  </a:cxn>
                  <a:cxn ang="0">
                    <a:pos x="33" y="69"/>
                  </a:cxn>
                  <a:cxn ang="0">
                    <a:pos x="26" y="65"/>
                  </a:cxn>
                  <a:cxn ang="0">
                    <a:pos x="19" y="67"/>
                  </a:cxn>
                  <a:cxn ang="0">
                    <a:pos x="14" y="69"/>
                  </a:cxn>
                  <a:cxn ang="0">
                    <a:pos x="10" y="67"/>
                  </a:cxn>
                  <a:cxn ang="0">
                    <a:pos x="6" y="61"/>
                  </a:cxn>
                  <a:cxn ang="0">
                    <a:pos x="2" y="60"/>
                  </a:cxn>
                  <a:cxn ang="0">
                    <a:pos x="1" y="59"/>
                  </a:cxn>
                  <a:cxn ang="0">
                    <a:pos x="2" y="56"/>
                  </a:cxn>
                  <a:cxn ang="0">
                    <a:pos x="4" y="46"/>
                  </a:cxn>
                  <a:cxn ang="0">
                    <a:pos x="4" y="41"/>
                  </a:cxn>
                  <a:cxn ang="0">
                    <a:pos x="8" y="40"/>
                  </a:cxn>
                  <a:cxn ang="0">
                    <a:pos x="13" y="36"/>
                  </a:cxn>
                  <a:cxn ang="0">
                    <a:pos x="16" y="24"/>
                  </a:cxn>
                  <a:cxn ang="0">
                    <a:pos x="20" y="21"/>
                  </a:cxn>
                  <a:cxn ang="0">
                    <a:pos x="25" y="25"/>
                  </a:cxn>
                  <a:cxn ang="0">
                    <a:pos x="28" y="23"/>
                  </a:cxn>
                  <a:cxn ang="0">
                    <a:pos x="33" y="15"/>
                  </a:cxn>
                  <a:cxn ang="0">
                    <a:pos x="38" y="11"/>
                  </a:cxn>
                  <a:cxn ang="0">
                    <a:pos x="42" y="13"/>
                  </a:cxn>
                  <a:cxn ang="0">
                    <a:pos x="45" y="9"/>
                  </a:cxn>
                  <a:cxn ang="0">
                    <a:pos x="52" y="5"/>
                  </a:cxn>
                  <a:cxn ang="0">
                    <a:pos x="61" y="0"/>
                  </a:cxn>
                  <a:cxn ang="0">
                    <a:pos x="65" y="1"/>
                  </a:cxn>
                  <a:cxn ang="0">
                    <a:pos x="70" y="6"/>
                  </a:cxn>
                  <a:cxn ang="0">
                    <a:pos x="72" y="14"/>
                  </a:cxn>
                  <a:cxn ang="0">
                    <a:pos x="76" y="18"/>
                  </a:cxn>
                  <a:cxn ang="0">
                    <a:pos x="80" y="22"/>
                  </a:cxn>
                  <a:cxn ang="0">
                    <a:pos x="78" y="25"/>
                  </a:cxn>
                  <a:cxn ang="0">
                    <a:pos x="84" y="31"/>
                  </a:cxn>
                  <a:cxn ang="0">
                    <a:pos x="89" y="32"/>
                  </a:cxn>
                  <a:cxn ang="0">
                    <a:pos x="95" y="37"/>
                  </a:cxn>
                  <a:cxn ang="0">
                    <a:pos x="95" y="43"/>
                  </a:cxn>
                  <a:cxn ang="0">
                    <a:pos x="91" y="47"/>
                  </a:cxn>
                  <a:cxn ang="0">
                    <a:pos x="84" y="46"/>
                  </a:cxn>
                  <a:cxn ang="0">
                    <a:pos x="80" y="51"/>
                  </a:cxn>
                  <a:cxn ang="0">
                    <a:pos x="78" y="52"/>
                  </a:cxn>
                  <a:cxn ang="0">
                    <a:pos x="73" y="51"/>
                  </a:cxn>
                </a:cxnLst>
                <a:rect l="0" t="0" r="r" b="b"/>
                <a:pathLst>
                  <a:path w="96" h="69">
                    <a:moveTo>
                      <a:pt x="68" y="50"/>
                    </a:moveTo>
                    <a:lnTo>
                      <a:pt x="65" y="50"/>
                    </a:lnTo>
                    <a:lnTo>
                      <a:pt x="64" y="50"/>
                    </a:lnTo>
                    <a:lnTo>
                      <a:pt x="59" y="52"/>
                    </a:lnTo>
                    <a:lnTo>
                      <a:pt x="51" y="52"/>
                    </a:lnTo>
                    <a:lnTo>
                      <a:pt x="46" y="52"/>
                    </a:lnTo>
                    <a:lnTo>
                      <a:pt x="34" y="52"/>
                    </a:lnTo>
                    <a:lnTo>
                      <a:pt x="33" y="53"/>
                    </a:lnTo>
                    <a:lnTo>
                      <a:pt x="32" y="55"/>
                    </a:lnTo>
                    <a:lnTo>
                      <a:pt x="34" y="66"/>
                    </a:lnTo>
                    <a:lnTo>
                      <a:pt x="34" y="68"/>
                    </a:lnTo>
                    <a:lnTo>
                      <a:pt x="33" y="69"/>
                    </a:lnTo>
                    <a:lnTo>
                      <a:pt x="29" y="66"/>
                    </a:lnTo>
                    <a:lnTo>
                      <a:pt x="26" y="65"/>
                    </a:lnTo>
                    <a:lnTo>
                      <a:pt x="22" y="66"/>
                    </a:lnTo>
                    <a:lnTo>
                      <a:pt x="19" y="67"/>
                    </a:lnTo>
                    <a:lnTo>
                      <a:pt x="16" y="68"/>
                    </a:lnTo>
                    <a:lnTo>
                      <a:pt x="14" y="69"/>
                    </a:lnTo>
                    <a:lnTo>
                      <a:pt x="12" y="68"/>
                    </a:lnTo>
                    <a:lnTo>
                      <a:pt x="10" y="67"/>
                    </a:lnTo>
                    <a:lnTo>
                      <a:pt x="7" y="64"/>
                    </a:lnTo>
                    <a:lnTo>
                      <a:pt x="6" y="61"/>
                    </a:lnTo>
                    <a:lnTo>
                      <a:pt x="5" y="60"/>
                    </a:lnTo>
                    <a:lnTo>
                      <a:pt x="2" y="60"/>
                    </a:lnTo>
                    <a:lnTo>
                      <a:pt x="0" y="59"/>
                    </a:lnTo>
                    <a:lnTo>
                      <a:pt x="1" y="59"/>
                    </a:lnTo>
                    <a:lnTo>
                      <a:pt x="1" y="58"/>
                    </a:lnTo>
                    <a:lnTo>
                      <a:pt x="2" y="56"/>
                    </a:lnTo>
                    <a:lnTo>
                      <a:pt x="3" y="51"/>
                    </a:lnTo>
                    <a:lnTo>
                      <a:pt x="4" y="46"/>
                    </a:lnTo>
                    <a:lnTo>
                      <a:pt x="4" y="42"/>
                    </a:lnTo>
                    <a:lnTo>
                      <a:pt x="4" y="41"/>
                    </a:lnTo>
                    <a:lnTo>
                      <a:pt x="6" y="41"/>
                    </a:lnTo>
                    <a:lnTo>
                      <a:pt x="8" y="40"/>
                    </a:lnTo>
                    <a:lnTo>
                      <a:pt x="11" y="38"/>
                    </a:lnTo>
                    <a:lnTo>
                      <a:pt x="13" y="36"/>
                    </a:lnTo>
                    <a:lnTo>
                      <a:pt x="15" y="31"/>
                    </a:lnTo>
                    <a:lnTo>
                      <a:pt x="16" y="24"/>
                    </a:lnTo>
                    <a:lnTo>
                      <a:pt x="19" y="22"/>
                    </a:lnTo>
                    <a:lnTo>
                      <a:pt x="20" y="21"/>
                    </a:lnTo>
                    <a:lnTo>
                      <a:pt x="22" y="23"/>
                    </a:lnTo>
                    <a:lnTo>
                      <a:pt x="25" y="25"/>
                    </a:lnTo>
                    <a:lnTo>
                      <a:pt x="27" y="24"/>
                    </a:lnTo>
                    <a:lnTo>
                      <a:pt x="28" y="23"/>
                    </a:lnTo>
                    <a:lnTo>
                      <a:pt x="30" y="19"/>
                    </a:lnTo>
                    <a:lnTo>
                      <a:pt x="33" y="15"/>
                    </a:lnTo>
                    <a:lnTo>
                      <a:pt x="36" y="11"/>
                    </a:lnTo>
                    <a:lnTo>
                      <a:pt x="38" y="11"/>
                    </a:lnTo>
                    <a:lnTo>
                      <a:pt x="40" y="12"/>
                    </a:lnTo>
                    <a:lnTo>
                      <a:pt x="42" y="13"/>
                    </a:lnTo>
                    <a:lnTo>
                      <a:pt x="44" y="13"/>
                    </a:lnTo>
                    <a:lnTo>
                      <a:pt x="45" y="9"/>
                    </a:lnTo>
                    <a:lnTo>
                      <a:pt x="47" y="7"/>
                    </a:lnTo>
                    <a:lnTo>
                      <a:pt x="52" y="5"/>
                    </a:lnTo>
                    <a:lnTo>
                      <a:pt x="59" y="1"/>
                    </a:lnTo>
                    <a:lnTo>
                      <a:pt x="61" y="0"/>
                    </a:lnTo>
                    <a:lnTo>
                      <a:pt x="63" y="1"/>
                    </a:lnTo>
                    <a:lnTo>
                      <a:pt x="65" y="1"/>
                    </a:lnTo>
                    <a:lnTo>
                      <a:pt x="70" y="2"/>
                    </a:lnTo>
                    <a:lnTo>
                      <a:pt x="70" y="6"/>
                    </a:lnTo>
                    <a:lnTo>
                      <a:pt x="70" y="8"/>
                    </a:lnTo>
                    <a:lnTo>
                      <a:pt x="72" y="14"/>
                    </a:lnTo>
                    <a:lnTo>
                      <a:pt x="74" y="16"/>
                    </a:lnTo>
                    <a:lnTo>
                      <a:pt x="76" y="18"/>
                    </a:lnTo>
                    <a:lnTo>
                      <a:pt x="79" y="20"/>
                    </a:lnTo>
                    <a:lnTo>
                      <a:pt x="80" y="22"/>
                    </a:lnTo>
                    <a:lnTo>
                      <a:pt x="80" y="23"/>
                    </a:lnTo>
                    <a:lnTo>
                      <a:pt x="78" y="25"/>
                    </a:lnTo>
                    <a:lnTo>
                      <a:pt x="79" y="27"/>
                    </a:lnTo>
                    <a:lnTo>
                      <a:pt x="84" y="31"/>
                    </a:lnTo>
                    <a:lnTo>
                      <a:pt x="87" y="32"/>
                    </a:lnTo>
                    <a:lnTo>
                      <a:pt x="89" y="32"/>
                    </a:lnTo>
                    <a:lnTo>
                      <a:pt x="92" y="32"/>
                    </a:lnTo>
                    <a:lnTo>
                      <a:pt x="95" y="37"/>
                    </a:lnTo>
                    <a:lnTo>
                      <a:pt x="96" y="39"/>
                    </a:lnTo>
                    <a:lnTo>
                      <a:pt x="95" y="43"/>
                    </a:lnTo>
                    <a:lnTo>
                      <a:pt x="92" y="46"/>
                    </a:lnTo>
                    <a:lnTo>
                      <a:pt x="91" y="47"/>
                    </a:lnTo>
                    <a:lnTo>
                      <a:pt x="87" y="46"/>
                    </a:lnTo>
                    <a:lnTo>
                      <a:pt x="84" y="46"/>
                    </a:lnTo>
                    <a:lnTo>
                      <a:pt x="82" y="48"/>
                    </a:lnTo>
                    <a:lnTo>
                      <a:pt x="80" y="51"/>
                    </a:lnTo>
                    <a:lnTo>
                      <a:pt x="79" y="52"/>
                    </a:lnTo>
                    <a:lnTo>
                      <a:pt x="78" y="52"/>
                    </a:lnTo>
                    <a:lnTo>
                      <a:pt x="77" y="52"/>
                    </a:lnTo>
                    <a:lnTo>
                      <a:pt x="73" y="51"/>
                    </a:lnTo>
                    <a:lnTo>
                      <a:pt x="68" y="5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2" name="Freeform 643"/>
              <p:cNvSpPr>
                <a:spLocks/>
              </p:cNvSpPr>
              <p:nvPr/>
            </p:nvSpPr>
            <p:spPr bwMode="auto">
              <a:xfrm>
                <a:off x="3386" y="2482"/>
                <a:ext cx="20" cy="48"/>
              </a:xfrm>
              <a:custGeom>
                <a:avLst/>
                <a:gdLst/>
                <a:ahLst/>
                <a:cxnLst>
                  <a:cxn ang="0">
                    <a:pos x="9" y="48"/>
                  </a:cxn>
                  <a:cxn ang="0">
                    <a:pos x="9" y="47"/>
                  </a:cxn>
                  <a:cxn ang="0">
                    <a:pos x="8" y="43"/>
                  </a:cxn>
                  <a:cxn ang="0">
                    <a:pos x="6" y="40"/>
                  </a:cxn>
                  <a:cxn ang="0">
                    <a:pos x="0" y="36"/>
                  </a:cxn>
                  <a:cxn ang="0">
                    <a:pos x="0" y="35"/>
                  </a:cxn>
                  <a:cxn ang="0">
                    <a:pos x="2" y="36"/>
                  </a:cxn>
                  <a:cxn ang="0">
                    <a:pos x="2" y="34"/>
                  </a:cxn>
                  <a:cxn ang="0">
                    <a:pos x="0" y="31"/>
                  </a:cxn>
                  <a:cxn ang="0">
                    <a:pos x="2" y="27"/>
                  </a:cxn>
                  <a:cxn ang="0">
                    <a:pos x="1" y="25"/>
                  </a:cxn>
                  <a:cxn ang="0">
                    <a:pos x="2" y="21"/>
                  </a:cxn>
                  <a:cxn ang="0">
                    <a:pos x="1" y="19"/>
                  </a:cxn>
                  <a:cxn ang="0">
                    <a:pos x="2" y="16"/>
                  </a:cxn>
                  <a:cxn ang="0">
                    <a:pos x="3" y="16"/>
                  </a:cxn>
                  <a:cxn ang="0">
                    <a:pos x="3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0" y="5"/>
                  </a:cxn>
                  <a:cxn ang="0">
                    <a:pos x="1" y="2"/>
                  </a:cxn>
                  <a:cxn ang="0">
                    <a:pos x="3" y="0"/>
                  </a:cxn>
                  <a:cxn ang="0">
                    <a:pos x="7" y="0"/>
                  </a:cxn>
                  <a:cxn ang="0">
                    <a:pos x="9" y="1"/>
                  </a:cxn>
                  <a:cxn ang="0">
                    <a:pos x="9" y="1"/>
                  </a:cxn>
                  <a:cxn ang="0">
                    <a:pos x="11" y="3"/>
                  </a:cxn>
                  <a:cxn ang="0">
                    <a:pos x="15" y="10"/>
                  </a:cxn>
                  <a:cxn ang="0">
                    <a:pos x="15" y="10"/>
                  </a:cxn>
                  <a:cxn ang="0">
                    <a:pos x="15" y="12"/>
                  </a:cxn>
                  <a:cxn ang="0">
                    <a:pos x="14" y="15"/>
                  </a:cxn>
                  <a:cxn ang="0">
                    <a:pos x="15" y="20"/>
                  </a:cxn>
                  <a:cxn ang="0">
                    <a:pos x="16" y="25"/>
                  </a:cxn>
                  <a:cxn ang="0">
                    <a:pos x="20" y="29"/>
                  </a:cxn>
                  <a:cxn ang="0">
                    <a:pos x="20" y="29"/>
                  </a:cxn>
                  <a:cxn ang="0">
                    <a:pos x="17" y="35"/>
                  </a:cxn>
                  <a:cxn ang="0">
                    <a:pos x="15" y="38"/>
                  </a:cxn>
                  <a:cxn ang="0">
                    <a:pos x="13" y="41"/>
                  </a:cxn>
                  <a:cxn ang="0">
                    <a:pos x="9" y="48"/>
                  </a:cxn>
                </a:cxnLst>
                <a:rect l="0" t="0" r="r" b="b"/>
                <a:pathLst>
                  <a:path w="20" h="48">
                    <a:moveTo>
                      <a:pt x="9" y="48"/>
                    </a:moveTo>
                    <a:lnTo>
                      <a:pt x="9" y="47"/>
                    </a:lnTo>
                    <a:lnTo>
                      <a:pt x="8" y="43"/>
                    </a:lnTo>
                    <a:lnTo>
                      <a:pt x="6" y="40"/>
                    </a:lnTo>
                    <a:lnTo>
                      <a:pt x="0" y="36"/>
                    </a:lnTo>
                    <a:lnTo>
                      <a:pt x="0" y="35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0" y="31"/>
                    </a:lnTo>
                    <a:lnTo>
                      <a:pt x="2" y="27"/>
                    </a:lnTo>
                    <a:lnTo>
                      <a:pt x="1" y="25"/>
                    </a:lnTo>
                    <a:lnTo>
                      <a:pt x="2" y="21"/>
                    </a:lnTo>
                    <a:lnTo>
                      <a:pt x="1" y="19"/>
                    </a:lnTo>
                    <a:lnTo>
                      <a:pt x="2" y="16"/>
                    </a:lnTo>
                    <a:lnTo>
                      <a:pt x="3" y="16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1" y="2"/>
                    </a:lnTo>
                    <a:lnTo>
                      <a:pt x="3" y="0"/>
                    </a:lnTo>
                    <a:lnTo>
                      <a:pt x="7" y="0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11" y="3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2"/>
                    </a:lnTo>
                    <a:lnTo>
                      <a:pt x="14" y="15"/>
                    </a:lnTo>
                    <a:lnTo>
                      <a:pt x="15" y="20"/>
                    </a:lnTo>
                    <a:lnTo>
                      <a:pt x="16" y="25"/>
                    </a:lnTo>
                    <a:lnTo>
                      <a:pt x="20" y="29"/>
                    </a:lnTo>
                    <a:lnTo>
                      <a:pt x="20" y="29"/>
                    </a:lnTo>
                    <a:lnTo>
                      <a:pt x="17" y="35"/>
                    </a:lnTo>
                    <a:lnTo>
                      <a:pt x="15" y="38"/>
                    </a:lnTo>
                    <a:lnTo>
                      <a:pt x="13" y="41"/>
                    </a:lnTo>
                    <a:lnTo>
                      <a:pt x="9" y="4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3" name="Freeform 644"/>
              <p:cNvSpPr>
                <a:spLocks/>
              </p:cNvSpPr>
              <p:nvPr/>
            </p:nvSpPr>
            <p:spPr bwMode="auto">
              <a:xfrm>
                <a:off x="3386" y="2482"/>
                <a:ext cx="20" cy="48"/>
              </a:xfrm>
              <a:custGeom>
                <a:avLst/>
                <a:gdLst/>
                <a:ahLst/>
                <a:cxnLst>
                  <a:cxn ang="0">
                    <a:pos x="9" y="48"/>
                  </a:cxn>
                  <a:cxn ang="0">
                    <a:pos x="9" y="47"/>
                  </a:cxn>
                  <a:cxn ang="0">
                    <a:pos x="8" y="43"/>
                  </a:cxn>
                  <a:cxn ang="0">
                    <a:pos x="6" y="40"/>
                  </a:cxn>
                  <a:cxn ang="0">
                    <a:pos x="0" y="36"/>
                  </a:cxn>
                  <a:cxn ang="0">
                    <a:pos x="0" y="35"/>
                  </a:cxn>
                  <a:cxn ang="0">
                    <a:pos x="2" y="36"/>
                  </a:cxn>
                  <a:cxn ang="0">
                    <a:pos x="2" y="34"/>
                  </a:cxn>
                  <a:cxn ang="0">
                    <a:pos x="0" y="31"/>
                  </a:cxn>
                  <a:cxn ang="0">
                    <a:pos x="2" y="27"/>
                  </a:cxn>
                  <a:cxn ang="0">
                    <a:pos x="1" y="25"/>
                  </a:cxn>
                  <a:cxn ang="0">
                    <a:pos x="2" y="21"/>
                  </a:cxn>
                  <a:cxn ang="0">
                    <a:pos x="1" y="19"/>
                  </a:cxn>
                  <a:cxn ang="0">
                    <a:pos x="2" y="16"/>
                  </a:cxn>
                  <a:cxn ang="0">
                    <a:pos x="3" y="16"/>
                  </a:cxn>
                  <a:cxn ang="0">
                    <a:pos x="3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0" y="5"/>
                  </a:cxn>
                  <a:cxn ang="0">
                    <a:pos x="1" y="2"/>
                  </a:cxn>
                  <a:cxn ang="0">
                    <a:pos x="3" y="0"/>
                  </a:cxn>
                  <a:cxn ang="0">
                    <a:pos x="7" y="0"/>
                  </a:cxn>
                  <a:cxn ang="0">
                    <a:pos x="9" y="1"/>
                  </a:cxn>
                  <a:cxn ang="0">
                    <a:pos x="9" y="1"/>
                  </a:cxn>
                  <a:cxn ang="0">
                    <a:pos x="11" y="3"/>
                  </a:cxn>
                  <a:cxn ang="0">
                    <a:pos x="15" y="10"/>
                  </a:cxn>
                  <a:cxn ang="0">
                    <a:pos x="15" y="10"/>
                  </a:cxn>
                  <a:cxn ang="0">
                    <a:pos x="15" y="12"/>
                  </a:cxn>
                  <a:cxn ang="0">
                    <a:pos x="14" y="15"/>
                  </a:cxn>
                  <a:cxn ang="0">
                    <a:pos x="15" y="20"/>
                  </a:cxn>
                  <a:cxn ang="0">
                    <a:pos x="16" y="25"/>
                  </a:cxn>
                  <a:cxn ang="0">
                    <a:pos x="20" y="29"/>
                  </a:cxn>
                  <a:cxn ang="0">
                    <a:pos x="20" y="29"/>
                  </a:cxn>
                  <a:cxn ang="0">
                    <a:pos x="17" y="35"/>
                  </a:cxn>
                  <a:cxn ang="0">
                    <a:pos x="15" y="38"/>
                  </a:cxn>
                  <a:cxn ang="0">
                    <a:pos x="13" y="41"/>
                  </a:cxn>
                  <a:cxn ang="0">
                    <a:pos x="9" y="48"/>
                  </a:cxn>
                </a:cxnLst>
                <a:rect l="0" t="0" r="r" b="b"/>
                <a:pathLst>
                  <a:path w="20" h="48">
                    <a:moveTo>
                      <a:pt x="9" y="48"/>
                    </a:moveTo>
                    <a:lnTo>
                      <a:pt x="9" y="47"/>
                    </a:lnTo>
                    <a:lnTo>
                      <a:pt x="8" y="43"/>
                    </a:lnTo>
                    <a:lnTo>
                      <a:pt x="6" y="40"/>
                    </a:lnTo>
                    <a:lnTo>
                      <a:pt x="0" y="36"/>
                    </a:lnTo>
                    <a:lnTo>
                      <a:pt x="0" y="35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0" y="31"/>
                    </a:lnTo>
                    <a:lnTo>
                      <a:pt x="2" y="27"/>
                    </a:lnTo>
                    <a:lnTo>
                      <a:pt x="1" y="25"/>
                    </a:lnTo>
                    <a:lnTo>
                      <a:pt x="2" y="21"/>
                    </a:lnTo>
                    <a:lnTo>
                      <a:pt x="1" y="19"/>
                    </a:lnTo>
                    <a:lnTo>
                      <a:pt x="2" y="16"/>
                    </a:lnTo>
                    <a:lnTo>
                      <a:pt x="3" y="16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1" y="2"/>
                    </a:lnTo>
                    <a:lnTo>
                      <a:pt x="3" y="0"/>
                    </a:lnTo>
                    <a:lnTo>
                      <a:pt x="7" y="0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11" y="3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2"/>
                    </a:lnTo>
                    <a:lnTo>
                      <a:pt x="14" y="15"/>
                    </a:lnTo>
                    <a:lnTo>
                      <a:pt x="15" y="20"/>
                    </a:lnTo>
                    <a:lnTo>
                      <a:pt x="16" y="25"/>
                    </a:lnTo>
                    <a:lnTo>
                      <a:pt x="20" y="29"/>
                    </a:lnTo>
                    <a:lnTo>
                      <a:pt x="20" y="29"/>
                    </a:lnTo>
                    <a:lnTo>
                      <a:pt x="17" y="35"/>
                    </a:lnTo>
                    <a:lnTo>
                      <a:pt x="15" y="38"/>
                    </a:lnTo>
                    <a:lnTo>
                      <a:pt x="13" y="41"/>
                    </a:lnTo>
                    <a:lnTo>
                      <a:pt x="9" y="48"/>
                    </a:lnTo>
                    <a:close/>
                  </a:path>
                </a:pathLst>
              </a:custGeom>
              <a:solidFill>
                <a:srgbClr val="4F81BD">
                  <a:lumMod val="20000"/>
                  <a:lumOff val="8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4" name="Freeform 645"/>
              <p:cNvSpPr>
                <a:spLocks/>
              </p:cNvSpPr>
              <p:nvPr/>
            </p:nvSpPr>
            <p:spPr bwMode="auto">
              <a:xfrm>
                <a:off x="3400" y="2485"/>
                <a:ext cx="29" cy="26"/>
              </a:xfrm>
              <a:custGeom>
                <a:avLst/>
                <a:gdLst/>
                <a:ahLst/>
                <a:cxnLst>
                  <a:cxn ang="0">
                    <a:pos x="29" y="18"/>
                  </a:cxn>
                  <a:cxn ang="0">
                    <a:pos x="26" y="19"/>
                  </a:cxn>
                  <a:cxn ang="0">
                    <a:pos x="23" y="21"/>
                  </a:cxn>
                  <a:cxn ang="0">
                    <a:pos x="20" y="20"/>
                  </a:cxn>
                  <a:cxn ang="0">
                    <a:pos x="18" y="20"/>
                  </a:cxn>
                  <a:cxn ang="0">
                    <a:pos x="16" y="21"/>
                  </a:cxn>
                  <a:cxn ang="0">
                    <a:pos x="14" y="24"/>
                  </a:cxn>
                  <a:cxn ang="0">
                    <a:pos x="10" y="25"/>
                  </a:cxn>
                  <a:cxn ang="0">
                    <a:pos x="6" y="26"/>
                  </a:cxn>
                  <a:cxn ang="0">
                    <a:pos x="2" y="22"/>
                  </a:cxn>
                  <a:cxn ang="0">
                    <a:pos x="1" y="17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3" y="7"/>
                  </a:cxn>
                  <a:cxn ang="0">
                    <a:pos x="3" y="7"/>
                  </a:cxn>
                  <a:cxn ang="0">
                    <a:pos x="3" y="6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5" y="4"/>
                  </a:cxn>
                  <a:cxn ang="0">
                    <a:pos x="6" y="3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9" y="3"/>
                  </a:cxn>
                  <a:cxn ang="0">
                    <a:pos x="10" y="3"/>
                  </a:cxn>
                  <a:cxn ang="0">
                    <a:pos x="11" y="2"/>
                  </a:cxn>
                  <a:cxn ang="0">
                    <a:pos x="12" y="1"/>
                  </a:cxn>
                  <a:cxn ang="0">
                    <a:pos x="13" y="2"/>
                  </a:cxn>
                  <a:cxn ang="0">
                    <a:pos x="13" y="2"/>
                  </a:cxn>
                  <a:cxn ang="0">
                    <a:pos x="14" y="2"/>
                  </a:cxn>
                  <a:cxn ang="0">
                    <a:pos x="15" y="2"/>
                  </a:cxn>
                  <a:cxn ang="0">
                    <a:pos x="15" y="1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7" y="1"/>
                  </a:cxn>
                  <a:cxn ang="0">
                    <a:pos x="17" y="1"/>
                  </a:cxn>
                  <a:cxn ang="0">
                    <a:pos x="18" y="0"/>
                  </a:cxn>
                  <a:cxn ang="0">
                    <a:pos x="18" y="1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20" y="0"/>
                  </a:cxn>
                  <a:cxn ang="0">
                    <a:pos x="21" y="0"/>
                  </a:cxn>
                  <a:cxn ang="0">
                    <a:pos x="21" y="0"/>
                  </a:cxn>
                  <a:cxn ang="0">
                    <a:pos x="22" y="0"/>
                  </a:cxn>
                  <a:cxn ang="0">
                    <a:pos x="22" y="1"/>
                  </a:cxn>
                  <a:cxn ang="0">
                    <a:pos x="22" y="2"/>
                  </a:cxn>
                  <a:cxn ang="0">
                    <a:pos x="26" y="4"/>
                  </a:cxn>
                  <a:cxn ang="0">
                    <a:pos x="28" y="7"/>
                  </a:cxn>
                  <a:cxn ang="0">
                    <a:pos x="29" y="11"/>
                  </a:cxn>
                  <a:cxn ang="0">
                    <a:pos x="29" y="14"/>
                  </a:cxn>
                  <a:cxn ang="0">
                    <a:pos x="29" y="16"/>
                  </a:cxn>
                  <a:cxn ang="0">
                    <a:pos x="29" y="18"/>
                  </a:cxn>
                </a:cxnLst>
                <a:rect l="0" t="0" r="r" b="b"/>
                <a:pathLst>
                  <a:path w="29" h="26">
                    <a:moveTo>
                      <a:pt x="29" y="18"/>
                    </a:moveTo>
                    <a:lnTo>
                      <a:pt x="26" y="19"/>
                    </a:lnTo>
                    <a:lnTo>
                      <a:pt x="23" y="21"/>
                    </a:lnTo>
                    <a:lnTo>
                      <a:pt x="20" y="20"/>
                    </a:lnTo>
                    <a:lnTo>
                      <a:pt x="18" y="20"/>
                    </a:lnTo>
                    <a:lnTo>
                      <a:pt x="16" y="21"/>
                    </a:lnTo>
                    <a:lnTo>
                      <a:pt x="14" y="24"/>
                    </a:lnTo>
                    <a:lnTo>
                      <a:pt x="10" y="25"/>
                    </a:lnTo>
                    <a:lnTo>
                      <a:pt x="6" y="26"/>
                    </a:lnTo>
                    <a:lnTo>
                      <a:pt x="2" y="22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2"/>
                    </a:lnTo>
                    <a:lnTo>
                      <a:pt x="12" y="1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5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8" y="0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2" y="1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11"/>
                    </a:lnTo>
                    <a:lnTo>
                      <a:pt x="29" y="14"/>
                    </a:lnTo>
                    <a:lnTo>
                      <a:pt x="29" y="16"/>
                    </a:lnTo>
                    <a:lnTo>
                      <a:pt x="29" y="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5" name="Freeform 646"/>
              <p:cNvSpPr>
                <a:spLocks/>
              </p:cNvSpPr>
              <p:nvPr/>
            </p:nvSpPr>
            <p:spPr bwMode="auto">
              <a:xfrm>
                <a:off x="3400" y="2485"/>
                <a:ext cx="29" cy="26"/>
              </a:xfrm>
              <a:custGeom>
                <a:avLst/>
                <a:gdLst/>
                <a:ahLst/>
                <a:cxnLst>
                  <a:cxn ang="0">
                    <a:pos x="29" y="18"/>
                  </a:cxn>
                  <a:cxn ang="0">
                    <a:pos x="26" y="19"/>
                  </a:cxn>
                  <a:cxn ang="0">
                    <a:pos x="23" y="21"/>
                  </a:cxn>
                  <a:cxn ang="0">
                    <a:pos x="20" y="20"/>
                  </a:cxn>
                  <a:cxn ang="0">
                    <a:pos x="18" y="20"/>
                  </a:cxn>
                  <a:cxn ang="0">
                    <a:pos x="16" y="21"/>
                  </a:cxn>
                  <a:cxn ang="0">
                    <a:pos x="14" y="24"/>
                  </a:cxn>
                  <a:cxn ang="0">
                    <a:pos x="10" y="25"/>
                  </a:cxn>
                  <a:cxn ang="0">
                    <a:pos x="6" y="26"/>
                  </a:cxn>
                  <a:cxn ang="0">
                    <a:pos x="2" y="22"/>
                  </a:cxn>
                  <a:cxn ang="0">
                    <a:pos x="1" y="17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3" y="7"/>
                  </a:cxn>
                  <a:cxn ang="0">
                    <a:pos x="3" y="7"/>
                  </a:cxn>
                  <a:cxn ang="0">
                    <a:pos x="3" y="6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5" y="4"/>
                  </a:cxn>
                  <a:cxn ang="0">
                    <a:pos x="6" y="3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9" y="3"/>
                  </a:cxn>
                  <a:cxn ang="0">
                    <a:pos x="10" y="3"/>
                  </a:cxn>
                  <a:cxn ang="0">
                    <a:pos x="11" y="2"/>
                  </a:cxn>
                  <a:cxn ang="0">
                    <a:pos x="12" y="1"/>
                  </a:cxn>
                  <a:cxn ang="0">
                    <a:pos x="13" y="2"/>
                  </a:cxn>
                  <a:cxn ang="0">
                    <a:pos x="13" y="2"/>
                  </a:cxn>
                  <a:cxn ang="0">
                    <a:pos x="14" y="2"/>
                  </a:cxn>
                  <a:cxn ang="0">
                    <a:pos x="15" y="2"/>
                  </a:cxn>
                  <a:cxn ang="0">
                    <a:pos x="15" y="1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7" y="1"/>
                  </a:cxn>
                  <a:cxn ang="0">
                    <a:pos x="17" y="1"/>
                  </a:cxn>
                  <a:cxn ang="0">
                    <a:pos x="18" y="0"/>
                  </a:cxn>
                  <a:cxn ang="0">
                    <a:pos x="18" y="1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20" y="0"/>
                  </a:cxn>
                  <a:cxn ang="0">
                    <a:pos x="21" y="0"/>
                  </a:cxn>
                  <a:cxn ang="0">
                    <a:pos x="21" y="0"/>
                  </a:cxn>
                  <a:cxn ang="0">
                    <a:pos x="22" y="0"/>
                  </a:cxn>
                  <a:cxn ang="0">
                    <a:pos x="22" y="1"/>
                  </a:cxn>
                  <a:cxn ang="0">
                    <a:pos x="22" y="2"/>
                  </a:cxn>
                  <a:cxn ang="0">
                    <a:pos x="26" y="4"/>
                  </a:cxn>
                  <a:cxn ang="0">
                    <a:pos x="28" y="7"/>
                  </a:cxn>
                  <a:cxn ang="0">
                    <a:pos x="29" y="11"/>
                  </a:cxn>
                  <a:cxn ang="0">
                    <a:pos x="29" y="14"/>
                  </a:cxn>
                  <a:cxn ang="0">
                    <a:pos x="29" y="16"/>
                  </a:cxn>
                  <a:cxn ang="0">
                    <a:pos x="29" y="18"/>
                  </a:cxn>
                </a:cxnLst>
                <a:rect l="0" t="0" r="r" b="b"/>
                <a:pathLst>
                  <a:path w="29" h="26">
                    <a:moveTo>
                      <a:pt x="29" y="18"/>
                    </a:moveTo>
                    <a:lnTo>
                      <a:pt x="26" y="19"/>
                    </a:lnTo>
                    <a:lnTo>
                      <a:pt x="23" y="21"/>
                    </a:lnTo>
                    <a:lnTo>
                      <a:pt x="20" y="20"/>
                    </a:lnTo>
                    <a:lnTo>
                      <a:pt x="18" y="20"/>
                    </a:lnTo>
                    <a:lnTo>
                      <a:pt x="16" y="21"/>
                    </a:lnTo>
                    <a:lnTo>
                      <a:pt x="14" y="24"/>
                    </a:lnTo>
                    <a:lnTo>
                      <a:pt x="10" y="25"/>
                    </a:lnTo>
                    <a:lnTo>
                      <a:pt x="6" y="26"/>
                    </a:lnTo>
                    <a:lnTo>
                      <a:pt x="2" y="22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2"/>
                    </a:lnTo>
                    <a:lnTo>
                      <a:pt x="12" y="1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5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8" y="0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2" y="1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11"/>
                    </a:lnTo>
                    <a:lnTo>
                      <a:pt x="29" y="14"/>
                    </a:lnTo>
                    <a:lnTo>
                      <a:pt x="29" y="16"/>
                    </a:lnTo>
                    <a:lnTo>
                      <a:pt x="29" y="18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6" name="Freeform 647"/>
              <p:cNvSpPr>
                <a:spLocks/>
              </p:cNvSpPr>
              <p:nvPr/>
            </p:nvSpPr>
            <p:spPr bwMode="auto">
              <a:xfrm>
                <a:off x="3050" y="2920"/>
                <a:ext cx="73" cy="76"/>
              </a:xfrm>
              <a:custGeom>
                <a:avLst/>
                <a:gdLst/>
                <a:ahLst/>
                <a:cxnLst>
                  <a:cxn ang="0">
                    <a:pos x="12" y="71"/>
                  </a:cxn>
                  <a:cxn ang="0">
                    <a:pos x="14" y="63"/>
                  </a:cxn>
                  <a:cxn ang="0">
                    <a:pos x="14" y="59"/>
                  </a:cxn>
                  <a:cxn ang="0">
                    <a:pos x="4" y="52"/>
                  </a:cxn>
                  <a:cxn ang="0">
                    <a:pos x="1" y="51"/>
                  </a:cxn>
                  <a:cxn ang="0">
                    <a:pos x="3" y="45"/>
                  </a:cxn>
                  <a:cxn ang="0">
                    <a:pos x="3" y="40"/>
                  </a:cxn>
                  <a:cxn ang="0">
                    <a:pos x="3" y="38"/>
                  </a:cxn>
                  <a:cxn ang="0">
                    <a:pos x="8" y="33"/>
                  </a:cxn>
                  <a:cxn ang="0">
                    <a:pos x="5" y="29"/>
                  </a:cxn>
                  <a:cxn ang="0">
                    <a:pos x="6" y="27"/>
                  </a:cxn>
                  <a:cxn ang="0">
                    <a:pos x="11" y="28"/>
                  </a:cxn>
                  <a:cxn ang="0">
                    <a:pos x="13" y="28"/>
                  </a:cxn>
                  <a:cxn ang="0">
                    <a:pos x="10" y="23"/>
                  </a:cxn>
                  <a:cxn ang="0">
                    <a:pos x="10" y="19"/>
                  </a:cxn>
                  <a:cxn ang="0">
                    <a:pos x="9" y="16"/>
                  </a:cxn>
                  <a:cxn ang="0">
                    <a:pos x="4" y="12"/>
                  </a:cxn>
                  <a:cxn ang="0">
                    <a:pos x="8" y="6"/>
                  </a:cxn>
                  <a:cxn ang="0">
                    <a:pos x="13" y="3"/>
                  </a:cxn>
                  <a:cxn ang="0">
                    <a:pos x="18" y="7"/>
                  </a:cxn>
                  <a:cxn ang="0">
                    <a:pos x="22" y="3"/>
                  </a:cxn>
                  <a:cxn ang="0">
                    <a:pos x="27" y="0"/>
                  </a:cxn>
                  <a:cxn ang="0">
                    <a:pos x="29" y="1"/>
                  </a:cxn>
                  <a:cxn ang="0">
                    <a:pos x="29" y="5"/>
                  </a:cxn>
                  <a:cxn ang="0">
                    <a:pos x="32" y="6"/>
                  </a:cxn>
                  <a:cxn ang="0">
                    <a:pos x="36" y="3"/>
                  </a:cxn>
                  <a:cxn ang="0">
                    <a:pos x="41" y="4"/>
                  </a:cxn>
                  <a:cxn ang="0">
                    <a:pos x="43" y="8"/>
                  </a:cxn>
                  <a:cxn ang="0">
                    <a:pos x="48" y="12"/>
                  </a:cxn>
                  <a:cxn ang="0">
                    <a:pos x="52" y="12"/>
                  </a:cxn>
                  <a:cxn ang="0">
                    <a:pos x="58" y="10"/>
                  </a:cxn>
                  <a:cxn ang="0">
                    <a:pos x="65" y="10"/>
                  </a:cxn>
                  <a:cxn ang="0">
                    <a:pos x="70" y="14"/>
                  </a:cxn>
                  <a:cxn ang="0">
                    <a:pos x="73" y="29"/>
                  </a:cxn>
                  <a:cxn ang="0">
                    <a:pos x="69" y="37"/>
                  </a:cxn>
                  <a:cxn ang="0">
                    <a:pos x="65" y="49"/>
                  </a:cxn>
                  <a:cxn ang="0">
                    <a:pos x="67" y="57"/>
                  </a:cxn>
                  <a:cxn ang="0">
                    <a:pos x="70" y="67"/>
                  </a:cxn>
                  <a:cxn ang="0">
                    <a:pos x="68" y="65"/>
                  </a:cxn>
                  <a:cxn ang="0">
                    <a:pos x="66" y="66"/>
                  </a:cxn>
                  <a:cxn ang="0">
                    <a:pos x="63" y="66"/>
                  </a:cxn>
                  <a:cxn ang="0">
                    <a:pos x="56" y="65"/>
                  </a:cxn>
                  <a:cxn ang="0">
                    <a:pos x="36" y="67"/>
                  </a:cxn>
                  <a:cxn ang="0">
                    <a:pos x="27" y="70"/>
                  </a:cxn>
                  <a:cxn ang="0">
                    <a:pos x="14" y="76"/>
                  </a:cxn>
                  <a:cxn ang="0">
                    <a:pos x="12" y="76"/>
                  </a:cxn>
                </a:cxnLst>
                <a:rect l="0" t="0" r="r" b="b"/>
                <a:pathLst>
                  <a:path w="73" h="76">
                    <a:moveTo>
                      <a:pt x="12" y="76"/>
                    </a:moveTo>
                    <a:lnTo>
                      <a:pt x="12" y="71"/>
                    </a:lnTo>
                    <a:lnTo>
                      <a:pt x="13" y="68"/>
                    </a:lnTo>
                    <a:lnTo>
                      <a:pt x="14" y="63"/>
                    </a:lnTo>
                    <a:lnTo>
                      <a:pt x="15" y="61"/>
                    </a:lnTo>
                    <a:lnTo>
                      <a:pt x="14" y="59"/>
                    </a:lnTo>
                    <a:lnTo>
                      <a:pt x="7" y="52"/>
                    </a:lnTo>
                    <a:lnTo>
                      <a:pt x="4" y="52"/>
                    </a:lnTo>
                    <a:lnTo>
                      <a:pt x="2" y="52"/>
                    </a:lnTo>
                    <a:lnTo>
                      <a:pt x="1" y="51"/>
                    </a:lnTo>
                    <a:lnTo>
                      <a:pt x="0" y="50"/>
                    </a:lnTo>
                    <a:lnTo>
                      <a:pt x="3" y="45"/>
                    </a:lnTo>
                    <a:lnTo>
                      <a:pt x="3" y="43"/>
                    </a:lnTo>
                    <a:lnTo>
                      <a:pt x="3" y="40"/>
                    </a:lnTo>
                    <a:lnTo>
                      <a:pt x="3" y="39"/>
                    </a:lnTo>
                    <a:lnTo>
                      <a:pt x="3" y="38"/>
                    </a:lnTo>
                    <a:lnTo>
                      <a:pt x="7" y="35"/>
                    </a:lnTo>
                    <a:lnTo>
                      <a:pt x="8" y="33"/>
                    </a:lnTo>
                    <a:lnTo>
                      <a:pt x="7" y="32"/>
                    </a:lnTo>
                    <a:lnTo>
                      <a:pt x="5" y="29"/>
                    </a:lnTo>
                    <a:lnTo>
                      <a:pt x="5" y="28"/>
                    </a:lnTo>
                    <a:lnTo>
                      <a:pt x="6" y="27"/>
                    </a:lnTo>
                    <a:lnTo>
                      <a:pt x="8" y="27"/>
                    </a:lnTo>
                    <a:lnTo>
                      <a:pt x="11" y="28"/>
                    </a:lnTo>
                    <a:lnTo>
                      <a:pt x="12" y="28"/>
                    </a:lnTo>
                    <a:lnTo>
                      <a:pt x="13" y="28"/>
                    </a:lnTo>
                    <a:lnTo>
                      <a:pt x="13" y="26"/>
                    </a:lnTo>
                    <a:lnTo>
                      <a:pt x="10" y="23"/>
                    </a:lnTo>
                    <a:lnTo>
                      <a:pt x="8" y="21"/>
                    </a:lnTo>
                    <a:lnTo>
                      <a:pt x="10" y="19"/>
                    </a:lnTo>
                    <a:lnTo>
                      <a:pt x="10" y="18"/>
                    </a:lnTo>
                    <a:lnTo>
                      <a:pt x="9" y="16"/>
                    </a:lnTo>
                    <a:lnTo>
                      <a:pt x="6" y="14"/>
                    </a:lnTo>
                    <a:lnTo>
                      <a:pt x="4" y="12"/>
                    </a:lnTo>
                    <a:lnTo>
                      <a:pt x="6" y="8"/>
                    </a:lnTo>
                    <a:lnTo>
                      <a:pt x="8" y="6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6" y="4"/>
                    </a:lnTo>
                    <a:lnTo>
                      <a:pt x="18" y="7"/>
                    </a:lnTo>
                    <a:lnTo>
                      <a:pt x="20" y="6"/>
                    </a:lnTo>
                    <a:lnTo>
                      <a:pt x="22" y="3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29" y="1"/>
                    </a:lnTo>
                    <a:lnTo>
                      <a:pt x="29" y="3"/>
                    </a:lnTo>
                    <a:lnTo>
                      <a:pt x="29" y="5"/>
                    </a:lnTo>
                    <a:lnTo>
                      <a:pt x="30" y="6"/>
                    </a:lnTo>
                    <a:lnTo>
                      <a:pt x="32" y="6"/>
                    </a:lnTo>
                    <a:lnTo>
                      <a:pt x="35" y="4"/>
                    </a:lnTo>
                    <a:lnTo>
                      <a:pt x="36" y="3"/>
                    </a:lnTo>
                    <a:lnTo>
                      <a:pt x="38" y="4"/>
                    </a:lnTo>
                    <a:lnTo>
                      <a:pt x="41" y="4"/>
                    </a:lnTo>
                    <a:lnTo>
                      <a:pt x="42" y="5"/>
                    </a:lnTo>
                    <a:lnTo>
                      <a:pt x="43" y="8"/>
                    </a:lnTo>
                    <a:lnTo>
                      <a:pt x="46" y="11"/>
                    </a:lnTo>
                    <a:lnTo>
                      <a:pt x="48" y="12"/>
                    </a:lnTo>
                    <a:lnTo>
                      <a:pt x="50" y="13"/>
                    </a:lnTo>
                    <a:lnTo>
                      <a:pt x="52" y="12"/>
                    </a:lnTo>
                    <a:lnTo>
                      <a:pt x="55" y="11"/>
                    </a:lnTo>
                    <a:lnTo>
                      <a:pt x="58" y="10"/>
                    </a:lnTo>
                    <a:lnTo>
                      <a:pt x="62" y="9"/>
                    </a:lnTo>
                    <a:lnTo>
                      <a:pt x="65" y="10"/>
                    </a:lnTo>
                    <a:lnTo>
                      <a:pt x="69" y="13"/>
                    </a:lnTo>
                    <a:lnTo>
                      <a:pt x="70" y="14"/>
                    </a:lnTo>
                    <a:lnTo>
                      <a:pt x="71" y="21"/>
                    </a:lnTo>
                    <a:lnTo>
                      <a:pt x="73" y="29"/>
                    </a:lnTo>
                    <a:lnTo>
                      <a:pt x="72" y="32"/>
                    </a:lnTo>
                    <a:lnTo>
                      <a:pt x="69" y="37"/>
                    </a:lnTo>
                    <a:lnTo>
                      <a:pt x="66" y="44"/>
                    </a:lnTo>
                    <a:lnTo>
                      <a:pt x="65" y="49"/>
                    </a:lnTo>
                    <a:lnTo>
                      <a:pt x="65" y="53"/>
                    </a:lnTo>
                    <a:lnTo>
                      <a:pt x="67" y="57"/>
                    </a:lnTo>
                    <a:lnTo>
                      <a:pt x="70" y="63"/>
                    </a:lnTo>
                    <a:lnTo>
                      <a:pt x="70" y="67"/>
                    </a:lnTo>
                    <a:lnTo>
                      <a:pt x="69" y="66"/>
                    </a:lnTo>
                    <a:lnTo>
                      <a:pt x="68" y="65"/>
                    </a:lnTo>
                    <a:lnTo>
                      <a:pt x="67" y="65"/>
                    </a:lnTo>
                    <a:lnTo>
                      <a:pt x="66" y="66"/>
                    </a:lnTo>
                    <a:lnTo>
                      <a:pt x="65" y="66"/>
                    </a:lnTo>
                    <a:lnTo>
                      <a:pt x="63" y="66"/>
                    </a:lnTo>
                    <a:lnTo>
                      <a:pt x="59" y="65"/>
                    </a:lnTo>
                    <a:lnTo>
                      <a:pt x="56" y="65"/>
                    </a:lnTo>
                    <a:lnTo>
                      <a:pt x="43" y="65"/>
                    </a:lnTo>
                    <a:lnTo>
                      <a:pt x="36" y="67"/>
                    </a:lnTo>
                    <a:lnTo>
                      <a:pt x="33" y="68"/>
                    </a:lnTo>
                    <a:lnTo>
                      <a:pt x="27" y="70"/>
                    </a:lnTo>
                    <a:lnTo>
                      <a:pt x="18" y="74"/>
                    </a:lnTo>
                    <a:lnTo>
                      <a:pt x="14" y="76"/>
                    </a:lnTo>
                    <a:lnTo>
                      <a:pt x="12" y="76"/>
                    </a:lnTo>
                    <a:lnTo>
                      <a:pt x="12" y="7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7" name="Freeform 648"/>
              <p:cNvSpPr>
                <a:spLocks/>
              </p:cNvSpPr>
              <p:nvPr/>
            </p:nvSpPr>
            <p:spPr bwMode="auto">
              <a:xfrm>
                <a:off x="3050" y="2920"/>
                <a:ext cx="73" cy="76"/>
              </a:xfrm>
              <a:custGeom>
                <a:avLst/>
                <a:gdLst/>
                <a:ahLst/>
                <a:cxnLst>
                  <a:cxn ang="0">
                    <a:pos x="12" y="71"/>
                  </a:cxn>
                  <a:cxn ang="0">
                    <a:pos x="14" y="63"/>
                  </a:cxn>
                  <a:cxn ang="0">
                    <a:pos x="14" y="59"/>
                  </a:cxn>
                  <a:cxn ang="0">
                    <a:pos x="4" y="52"/>
                  </a:cxn>
                  <a:cxn ang="0">
                    <a:pos x="1" y="51"/>
                  </a:cxn>
                  <a:cxn ang="0">
                    <a:pos x="3" y="45"/>
                  </a:cxn>
                  <a:cxn ang="0">
                    <a:pos x="3" y="40"/>
                  </a:cxn>
                  <a:cxn ang="0">
                    <a:pos x="3" y="38"/>
                  </a:cxn>
                  <a:cxn ang="0">
                    <a:pos x="8" y="33"/>
                  </a:cxn>
                  <a:cxn ang="0">
                    <a:pos x="5" y="29"/>
                  </a:cxn>
                  <a:cxn ang="0">
                    <a:pos x="6" y="27"/>
                  </a:cxn>
                  <a:cxn ang="0">
                    <a:pos x="11" y="28"/>
                  </a:cxn>
                  <a:cxn ang="0">
                    <a:pos x="13" y="28"/>
                  </a:cxn>
                  <a:cxn ang="0">
                    <a:pos x="10" y="23"/>
                  </a:cxn>
                  <a:cxn ang="0">
                    <a:pos x="10" y="19"/>
                  </a:cxn>
                  <a:cxn ang="0">
                    <a:pos x="9" y="16"/>
                  </a:cxn>
                  <a:cxn ang="0">
                    <a:pos x="4" y="12"/>
                  </a:cxn>
                  <a:cxn ang="0">
                    <a:pos x="8" y="6"/>
                  </a:cxn>
                  <a:cxn ang="0">
                    <a:pos x="13" y="3"/>
                  </a:cxn>
                  <a:cxn ang="0">
                    <a:pos x="18" y="7"/>
                  </a:cxn>
                  <a:cxn ang="0">
                    <a:pos x="22" y="3"/>
                  </a:cxn>
                  <a:cxn ang="0">
                    <a:pos x="27" y="0"/>
                  </a:cxn>
                  <a:cxn ang="0">
                    <a:pos x="29" y="1"/>
                  </a:cxn>
                  <a:cxn ang="0">
                    <a:pos x="29" y="5"/>
                  </a:cxn>
                  <a:cxn ang="0">
                    <a:pos x="32" y="6"/>
                  </a:cxn>
                  <a:cxn ang="0">
                    <a:pos x="36" y="3"/>
                  </a:cxn>
                  <a:cxn ang="0">
                    <a:pos x="41" y="4"/>
                  </a:cxn>
                  <a:cxn ang="0">
                    <a:pos x="43" y="8"/>
                  </a:cxn>
                  <a:cxn ang="0">
                    <a:pos x="48" y="12"/>
                  </a:cxn>
                  <a:cxn ang="0">
                    <a:pos x="52" y="12"/>
                  </a:cxn>
                  <a:cxn ang="0">
                    <a:pos x="58" y="10"/>
                  </a:cxn>
                  <a:cxn ang="0">
                    <a:pos x="65" y="10"/>
                  </a:cxn>
                  <a:cxn ang="0">
                    <a:pos x="70" y="14"/>
                  </a:cxn>
                  <a:cxn ang="0">
                    <a:pos x="73" y="29"/>
                  </a:cxn>
                  <a:cxn ang="0">
                    <a:pos x="69" y="37"/>
                  </a:cxn>
                  <a:cxn ang="0">
                    <a:pos x="65" y="49"/>
                  </a:cxn>
                  <a:cxn ang="0">
                    <a:pos x="67" y="57"/>
                  </a:cxn>
                  <a:cxn ang="0">
                    <a:pos x="70" y="67"/>
                  </a:cxn>
                  <a:cxn ang="0">
                    <a:pos x="68" y="65"/>
                  </a:cxn>
                  <a:cxn ang="0">
                    <a:pos x="66" y="66"/>
                  </a:cxn>
                  <a:cxn ang="0">
                    <a:pos x="63" y="66"/>
                  </a:cxn>
                  <a:cxn ang="0">
                    <a:pos x="56" y="65"/>
                  </a:cxn>
                  <a:cxn ang="0">
                    <a:pos x="36" y="67"/>
                  </a:cxn>
                  <a:cxn ang="0">
                    <a:pos x="27" y="70"/>
                  </a:cxn>
                  <a:cxn ang="0">
                    <a:pos x="14" y="76"/>
                  </a:cxn>
                  <a:cxn ang="0">
                    <a:pos x="12" y="76"/>
                  </a:cxn>
                </a:cxnLst>
                <a:rect l="0" t="0" r="r" b="b"/>
                <a:pathLst>
                  <a:path w="73" h="76">
                    <a:moveTo>
                      <a:pt x="12" y="76"/>
                    </a:moveTo>
                    <a:lnTo>
                      <a:pt x="12" y="71"/>
                    </a:lnTo>
                    <a:lnTo>
                      <a:pt x="13" y="68"/>
                    </a:lnTo>
                    <a:lnTo>
                      <a:pt x="14" y="63"/>
                    </a:lnTo>
                    <a:lnTo>
                      <a:pt x="15" y="61"/>
                    </a:lnTo>
                    <a:lnTo>
                      <a:pt x="14" y="59"/>
                    </a:lnTo>
                    <a:lnTo>
                      <a:pt x="7" y="52"/>
                    </a:lnTo>
                    <a:lnTo>
                      <a:pt x="4" y="52"/>
                    </a:lnTo>
                    <a:lnTo>
                      <a:pt x="2" y="52"/>
                    </a:lnTo>
                    <a:lnTo>
                      <a:pt x="1" y="51"/>
                    </a:lnTo>
                    <a:lnTo>
                      <a:pt x="0" y="50"/>
                    </a:lnTo>
                    <a:lnTo>
                      <a:pt x="3" y="45"/>
                    </a:lnTo>
                    <a:lnTo>
                      <a:pt x="3" y="43"/>
                    </a:lnTo>
                    <a:lnTo>
                      <a:pt x="3" y="40"/>
                    </a:lnTo>
                    <a:lnTo>
                      <a:pt x="3" y="39"/>
                    </a:lnTo>
                    <a:lnTo>
                      <a:pt x="3" y="38"/>
                    </a:lnTo>
                    <a:lnTo>
                      <a:pt x="7" y="35"/>
                    </a:lnTo>
                    <a:lnTo>
                      <a:pt x="8" y="33"/>
                    </a:lnTo>
                    <a:lnTo>
                      <a:pt x="7" y="32"/>
                    </a:lnTo>
                    <a:lnTo>
                      <a:pt x="5" y="29"/>
                    </a:lnTo>
                    <a:lnTo>
                      <a:pt x="5" y="28"/>
                    </a:lnTo>
                    <a:lnTo>
                      <a:pt x="6" y="27"/>
                    </a:lnTo>
                    <a:lnTo>
                      <a:pt x="8" y="27"/>
                    </a:lnTo>
                    <a:lnTo>
                      <a:pt x="11" y="28"/>
                    </a:lnTo>
                    <a:lnTo>
                      <a:pt x="12" y="28"/>
                    </a:lnTo>
                    <a:lnTo>
                      <a:pt x="13" y="28"/>
                    </a:lnTo>
                    <a:lnTo>
                      <a:pt x="13" y="26"/>
                    </a:lnTo>
                    <a:lnTo>
                      <a:pt x="10" y="23"/>
                    </a:lnTo>
                    <a:lnTo>
                      <a:pt x="8" y="21"/>
                    </a:lnTo>
                    <a:lnTo>
                      <a:pt x="10" y="19"/>
                    </a:lnTo>
                    <a:lnTo>
                      <a:pt x="10" y="18"/>
                    </a:lnTo>
                    <a:lnTo>
                      <a:pt x="9" y="16"/>
                    </a:lnTo>
                    <a:lnTo>
                      <a:pt x="6" y="14"/>
                    </a:lnTo>
                    <a:lnTo>
                      <a:pt x="4" y="12"/>
                    </a:lnTo>
                    <a:lnTo>
                      <a:pt x="6" y="8"/>
                    </a:lnTo>
                    <a:lnTo>
                      <a:pt x="8" y="6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6" y="4"/>
                    </a:lnTo>
                    <a:lnTo>
                      <a:pt x="18" y="7"/>
                    </a:lnTo>
                    <a:lnTo>
                      <a:pt x="20" y="6"/>
                    </a:lnTo>
                    <a:lnTo>
                      <a:pt x="22" y="3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29" y="1"/>
                    </a:lnTo>
                    <a:lnTo>
                      <a:pt x="29" y="3"/>
                    </a:lnTo>
                    <a:lnTo>
                      <a:pt x="29" y="5"/>
                    </a:lnTo>
                    <a:lnTo>
                      <a:pt x="30" y="6"/>
                    </a:lnTo>
                    <a:lnTo>
                      <a:pt x="32" y="6"/>
                    </a:lnTo>
                    <a:lnTo>
                      <a:pt x="35" y="4"/>
                    </a:lnTo>
                    <a:lnTo>
                      <a:pt x="36" y="3"/>
                    </a:lnTo>
                    <a:lnTo>
                      <a:pt x="38" y="4"/>
                    </a:lnTo>
                    <a:lnTo>
                      <a:pt x="41" y="4"/>
                    </a:lnTo>
                    <a:lnTo>
                      <a:pt x="42" y="5"/>
                    </a:lnTo>
                    <a:lnTo>
                      <a:pt x="43" y="8"/>
                    </a:lnTo>
                    <a:lnTo>
                      <a:pt x="46" y="11"/>
                    </a:lnTo>
                    <a:lnTo>
                      <a:pt x="48" y="12"/>
                    </a:lnTo>
                    <a:lnTo>
                      <a:pt x="50" y="13"/>
                    </a:lnTo>
                    <a:lnTo>
                      <a:pt x="52" y="12"/>
                    </a:lnTo>
                    <a:lnTo>
                      <a:pt x="55" y="11"/>
                    </a:lnTo>
                    <a:lnTo>
                      <a:pt x="58" y="10"/>
                    </a:lnTo>
                    <a:lnTo>
                      <a:pt x="62" y="9"/>
                    </a:lnTo>
                    <a:lnTo>
                      <a:pt x="65" y="10"/>
                    </a:lnTo>
                    <a:lnTo>
                      <a:pt x="69" y="13"/>
                    </a:lnTo>
                    <a:lnTo>
                      <a:pt x="70" y="14"/>
                    </a:lnTo>
                    <a:lnTo>
                      <a:pt x="71" y="21"/>
                    </a:lnTo>
                    <a:lnTo>
                      <a:pt x="73" y="29"/>
                    </a:lnTo>
                    <a:lnTo>
                      <a:pt x="72" y="32"/>
                    </a:lnTo>
                    <a:lnTo>
                      <a:pt x="69" y="37"/>
                    </a:lnTo>
                    <a:lnTo>
                      <a:pt x="66" y="44"/>
                    </a:lnTo>
                    <a:lnTo>
                      <a:pt x="65" y="49"/>
                    </a:lnTo>
                    <a:lnTo>
                      <a:pt x="65" y="53"/>
                    </a:lnTo>
                    <a:lnTo>
                      <a:pt x="67" y="57"/>
                    </a:lnTo>
                    <a:lnTo>
                      <a:pt x="70" y="63"/>
                    </a:lnTo>
                    <a:lnTo>
                      <a:pt x="70" y="67"/>
                    </a:lnTo>
                    <a:lnTo>
                      <a:pt x="69" y="66"/>
                    </a:lnTo>
                    <a:lnTo>
                      <a:pt x="68" y="65"/>
                    </a:lnTo>
                    <a:lnTo>
                      <a:pt x="67" y="65"/>
                    </a:lnTo>
                    <a:lnTo>
                      <a:pt x="66" y="66"/>
                    </a:lnTo>
                    <a:lnTo>
                      <a:pt x="65" y="66"/>
                    </a:lnTo>
                    <a:lnTo>
                      <a:pt x="63" y="66"/>
                    </a:lnTo>
                    <a:lnTo>
                      <a:pt x="59" y="65"/>
                    </a:lnTo>
                    <a:lnTo>
                      <a:pt x="56" y="65"/>
                    </a:lnTo>
                    <a:lnTo>
                      <a:pt x="43" y="65"/>
                    </a:lnTo>
                    <a:lnTo>
                      <a:pt x="36" y="67"/>
                    </a:lnTo>
                    <a:lnTo>
                      <a:pt x="33" y="68"/>
                    </a:lnTo>
                    <a:lnTo>
                      <a:pt x="27" y="70"/>
                    </a:lnTo>
                    <a:lnTo>
                      <a:pt x="18" y="74"/>
                    </a:lnTo>
                    <a:lnTo>
                      <a:pt x="14" y="76"/>
                    </a:lnTo>
                    <a:lnTo>
                      <a:pt x="12" y="76"/>
                    </a:lnTo>
                    <a:lnTo>
                      <a:pt x="12" y="76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8" name="Freeform 649"/>
              <p:cNvSpPr>
                <a:spLocks/>
              </p:cNvSpPr>
              <p:nvPr/>
            </p:nvSpPr>
            <p:spPr bwMode="auto">
              <a:xfrm>
                <a:off x="3421" y="2453"/>
                <a:ext cx="75" cy="51"/>
              </a:xfrm>
              <a:custGeom>
                <a:avLst/>
                <a:gdLst/>
                <a:ahLst/>
                <a:cxnLst>
                  <a:cxn ang="0">
                    <a:pos x="1" y="30"/>
                  </a:cxn>
                  <a:cxn ang="0">
                    <a:pos x="2" y="24"/>
                  </a:cxn>
                  <a:cxn ang="0">
                    <a:pos x="8" y="20"/>
                  </a:cxn>
                  <a:cxn ang="0">
                    <a:pos x="1" y="10"/>
                  </a:cxn>
                  <a:cxn ang="0">
                    <a:pos x="1" y="6"/>
                  </a:cxn>
                  <a:cxn ang="0">
                    <a:pos x="5" y="0"/>
                  </a:cxn>
                  <a:cxn ang="0">
                    <a:pos x="9" y="3"/>
                  </a:cxn>
                  <a:cxn ang="0">
                    <a:pos x="8" y="7"/>
                  </a:cxn>
                  <a:cxn ang="0">
                    <a:pos x="14" y="5"/>
                  </a:cxn>
                  <a:cxn ang="0">
                    <a:pos x="23" y="8"/>
                  </a:cxn>
                  <a:cxn ang="0">
                    <a:pos x="28" y="6"/>
                  </a:cxn>
                  <a:cxn ang="0">
                    <a:pos x="38" y="8"/>
                  </a:cxn>
                  <a:cxn ang="0">
                    <a:pos x="50" y="2"/>
                  </a:cxn>
                  <a:cxn ang="0">
                    <a:pos x="56" y="1"/>
                  </a:cxn>
                  <a:cxn ang="0">
                    <a:pos x="61" y="4"/>
                  </a:cxn>
                  <a:cxn ang="0">
                    <a:pos x="72" y="8"/>
                  </a:cxn>
                  <a:cxn ang="0">
                    <a:pos x="75" y="12"/>
                  </a:cxn>
                  <a:cxn ang="0">
                    <a:pos x="73" y="14"/>
                  </a:cxn>
                  <a:cxn ang="0">
                    <a:pos x="69" y="15"/>
                  </a:cxn>
                  <a:cxn ang="0">
                    <a:pos x="67" y="24"/>
                  </a:cxn>
                  <a:cxn ang="0">
                    <a:pos x="65" y="26"/>
                  </a:cxn>
                  <a:cxn ang="0">
                    <a:pos x="63" y="31"/>
                  </a:cxn>
                  <a:cxn ang="0">
                    <a:pos x="66" y="32"/>
                  </a:cxn>
                  <a:cxn ang="0">
                    <a:pos x="68" y="36"/>
                  </a:cxn>
                  <a:cxn ang="0">
                    <a:pos x="61" y="38"/>
                  </a:cxn>
                  <a:cxn ang="0">
                    <a:pos x="55" y="37"/>
                  </a:cxn>
                  <a:cxn ang="0">
                    <a:pos x="49" y="43"/>
                  </a:cxn>
                  <a:cxn ang="0">
                    <a:pos x="46" y="45"/>
                  </a:cxn>
                  <a:cxn ang="0">
                    <a:pos x="46" y="49"/>
                  </a:cxn>
                  <a:cxn ang="0">
                    <a:pos x="37" y="51"/>
                  </a:cxn>
                  <a:cxn ang="0">
                    <a:pos x="26" y="46"/>
                  </a:cxn>
                  <a:cxn ang="0">
                    <a:pos x="18" y="48"/>
                  </a:cxn>
                  <a:cxn ang="0">
                    <a:pos x="8" y="50"/>
                  </a:cxn>
                  <a:cxn ang="0">
                    <a:pos x="8" y="46"/>
                  </a:cxn>
                  <a:cxn ang="0">
                    <a:pos x="7" y="39"/>
                  </a:cxn>
                  <a:cxn ang="0">
                    <a:pos x="1" y="34"/>
                  </a:cxn>
                  <a:cxn ang="0">
                    <a:pos x="1" y="32"/>
                  </a:cxn>
                </a:cxnLst>
                <a:rect l="0" t="0" r="r" b="b"/>
                <a:pathLst>
                  <a:path w="75" h="51">
                    <a:moveTo>
                      <a:pt x="1" y="32"/>
                    </a:moveTo>
                    <a:lnTo>
                      <a:pt x="1" y="30"/>
                    </a:lnTo>
                    <a:lnTo>
                      <a:pt x="1" y="27"/>
                    </a:lnTo>
                    <a:lnTo>
                      <a:pt x="2" y="24"/>
                    </a:lnTo>
                    <a:lnTo>
                      <a:pt x="6" y="22"/>
                    </a:lnTo>
                    <a:lnTo>
                      <a:pt x="8" y="20"/>
                    </a:lnTo>
                    <a:lnTo>
                      <a:pt x="8" y="18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3" y="3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9" y="3"/>
                    </a:lnTo>
                    <a:lnTo>
                      <a:pt x="8" y="5"/>
                    </a:lnTo>
                    <a:lnTo>
                      <a:pt x="8" y="7"/>
                    </a:lnTo>
                    <a:lnTo>
                      <a:pt x="10" y="6"/>
                    </a:lnTo>
                    <a:lnTo>
                      <a:pt x="14" y="5"/>
                    </a:lnTo>
                    <a:lnTo>
                      <a:pt x="17" y="5"/>
                    </a:lnTo>
                    <a:lnTo>
                      <a:pt x="23" y="8"/>
                    </a:lnTo>
                    <a:lnTo>
                      <a:pt x="25" y="8"/>
                    </a:lnTo>
                    <a:lnTo>
                      <a:pt x="28" y="6"/>
                    </a:lnTo>
                    <a:lnTo>
                      <a:pt x="30" y="6"/>
                    </a:lnTo>
                    <a:lnTo>
                      <a:pt x="38" y="8"/>
                    </a:lnTo>
                    <a:lnTo>
                      <a:pt x="40" y="8"/>
                    </a:lnTo>
                    <a:lnTo>
                      <a:pt x="50" y="2"/>
                    </a:lnTo>
                    <a:lnTo>
                      <a:pt x="53" y="0"/>
                    </a:lnTo>
                    <a:lnTo>
                      <a:pt x="56" y="1"/>
                    </a:lnTo>
                    <a:lnTo>
                      <a:pt x="60" y="4"/>
                    </a:lnTo>
                    <a:lnTo>
                      <a:pt x="61" y="4"/>
                    </a:lnTo>
                    <a:lnTo>
                      <a:pt x="64" y="6"/>
                    </a:lnTo>
                    <a:lnTo>
                      <a:pt x="72" y="8"/>
                    </a:lnTo>
                    <a:lnTo>
                      <a:pt x="75" y="9"/>
                    </a:lnTo>
                    <a:lnTo>
                      <a:pt x="75" y="12"/>
                    </a:lnTo>
                    <a:lnTo>
                      <a:pt x="74" y="13"/>
                    </a:lnTo>
                    <a:lnTo>
                      <a:pt x="73" y="14"/>
                    </a:lnTo>
                    <a:lnTo>
                      <a:pt x="71" y="14"/>
                    </a:lnTo>
                    <a:lnTo>
                      <a:pt x="69" y="15"/>
                    </a:lnTo>
                    <a:lnTo>
                      <a:pt x="68" y="20"/>
                    </a:lnTo>
                    <a:lnTo>
                      <a:pt x="67" y="24"/>
                    </a:lnTo>
                    <a:lnTo>
                      <a:pt x="67" y="25"/>
                    </a:lnTo>
                    <a:lnTo>
                      <a:pt x="65" y="26"/>
                    </a:lnTo>
                    <a:lnTo>
                      <a:pt x="63" y="29"/>
                    </a:lnTo>
                    <a:lnTo>
                      <a:pt x="63" y="31"/>
                    </a:lnTo>
                    <a:lnTo>
                      <a:pt x="64" y="31"/>
                    </a:lnTo>
                    <a:lnTo>
                      <a:pt x="66" y="32"/>
                    </a:lnTo>
                    <a:lnTo>
                      <a:pt x="66" y="33"/>
                    </a:lnTo>
                    <a:lnTo>
                      <a:pt x="68" y="36"/>
                    </a:lnTo>
                    <a:lnTo>
                      <a:pt x="68" y="38"/>
                    </a:lnTo>
                    <a:lnTo>
                      <a:pt x="61" y="38"/>
                    </a:lnTo>
                    <a:lnTo>
                      <a:pt x="58" y="37"/>
                    </a:lnTo>
                    <a:lnTo>
                      <a:pt x="55" y="37"/>
                    </a:lnTo>
                    <a:lnTo>
                      <a:pt x="52" y="40"/>
                    </a:lnTo>
                    <a:lnTo>
                      <a:pt x="49" y="43"/>
                    </a:lnTo>
                    <a:lnTo>
                      <a:pt x="47" y="43"/>
                    </a:lnTo>
                    <a:lnTo>
                      <a:pt x="46" y="45"/>
                    </a:lnTo>
                    <a:lnTo>
                      <a:pt x="46" y="47"/>
                    </a:lnTo>
                    <a:lnTo>
                      <a:pt x="46" y="49"/>
                    </a:lnTo>
                    <a:lnTo>
                      <a:pt x="40" y="51"/>
                    </a:lnTo>
                    <a:lnTo>
                      <a:pt x="37" y="51"/>
                    </a:lnTo>
                    <a:lnTo>
                      <a:pt x="34" y="50"/>
                    </a:lnTo>
                    <a:lnTo>
                      <a:pt x="26" y="46"/>
                    </a:lnTo>
                    <a:lnTo>
                      <a:pt x="23" y="46"/>
                    </a:lnTo>
                    <a:lnTo>
                      <a:pt x="18" y="48"/>
                    </a:lnTo>
                    <a:lnTo>
                      <a:pt x="8" y="50"/>
                    </a:lnTo>
                    <a:lnTo>
                      <a:pt x="8" y="50"/>
                    </a:lnTo>
                    <a:lnTo>
                      <a:pt x="8" y="48"/>
                    </a:lnTo>
                    <a:lnTo>
                      <a:pt x="8" y="46"/>
                    </a:lnTo>
                    <a:lnTo>
                      <a:pt x="8" y="43"/>
                    </a:lnTo>
                    <a:lnTo>
                      <a:pt x="7" y="39"/>
                    </a:lnTo>
                    <a:lnTo>
                      <a:pt x="5" y="36"/>
                    </a:lnTo>
                    <a:lnTo>
                      <a:pt x="1" y="34"/>
                    </a:lnTo>
                    <a:lnTo>
                      <a:pt x="1" y="33"/>
                    </a:lnTo>
                    <a:lnTo>
                      <a:pt x="1" y="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9" name="Freeform 650"/>
              <p:cNvSpPr>
                <a:spLocks/>
              </p:cNvSpPr>
              <p:nvPr/>
            </p:nvSpPr>
            <p:spPr bwMode="auto">
              <a:xfrm>
                <a:off x="3421" y="2453"/>
                <a:ext cx="75" cy="51"/>
              </a:xfrm>
              <a:custGeom>
                <a:avLst/>
                <a:gdLst/>
                <a:ahLst/>
                <a:cxnLst>
                  <a:cxn ang="0">
                    <a:pos x="1" y="30"/>
                  </a:cxn>
                  <a:cxn ang="0">
                    <a:pos x="2" y="24"/>
                  </a:cxn>
                  <a:cxn ang="0">
                    <a:pos x="8" y="20"/>
                  </a:cxn>
                  <a:cxn ang="0">
                    <a:pos x="1" y="10"/>
                  </a:cxn>
                  <a:cxn ang="0">
                    <a:pos x="1" y="6"/>
                  </a:cxn>
                  <a:cxn ang="0">
                    <a:pos x="5" y="0"/>
                  </a:cxn>
                  <a:cxn ang="0">
                    <a:pos x="9" y="3"/>
                  </a:cxn>
                  <a:cxn ang="0">
                    <a:pos x="8" y="7"/>
                  </a:cxn>
                  <a:cxn ang="0">
                    <a:pos x="14" y="5"/>
                  </a:cxn>
                  <a:cxn ang="0">
                    <a:pos x="23" y="8"/>
                  </a:cxn>
                  <a:cxn ang="0">
                    <a:pos x="28" y="6"/>
                  </a:cxn>
                  <a:cxn ang="0">
                    <a:pos x="38" y="8"/>
                  </a:cxn>
                  <a:cxn ang="0">
                    <a:pos x="50" y="2"/>
                  </a:cxn>
                  <a:cxn ang="0">
                    <a:pos x="56" y="1"/>
                  </a:cxn>
                  <a:cxn ang="0">
                    <a:pos x="61" y="4"/>
                  </a:cxn>
                  <a:cxn ang="0">
                    <a:pos x="72" y="8"/>
                  </a:cxn>
                  <a:cxn ang="0">
                    <a:pos x="75" y="12"/>
                  </a:cxn>
                  <a:cxn ang="0">
                    <a:pos x="73" y="14"/>
                  </a:cxn>
                  <a:cxn ang="0">
                    <a:pos x="69" y="15"/>
                  </a:cxn>
                  <a:cxn ang="0">
                    <a:pos x="67" y="24"/>
                  </a:cxn>
                  <a:cxn ang="0">
                    <a:pos x="65" y="26"/>
                  </a:cxn>
                  <a:cxn ang="0">
                    <a:pos x="63" y="31"/>
                  </a:cxn>
                  <a:cxn ang="0">
                    <a:pos x="66" y="32"/>
                  </a:cxn>
                  <a:cxn ang="0">
                    <a:pos x="68" y="36"/>
                  </a:cxn>
                  <a:cxn ang="0">
                    <a:pos x="61" y="38"/>
                  </a:cxn>
                  <a:cxn ang="0">
                    <a:pos x="55" y="37"/>
                  </a:cxn>
                  <a:cxn ang="0">
                    <a:pos x="49" y="43"/>
                  </a:cxn>
                  <a:cxn ang="0">
                    <a:pos x="46" y="45"/>
                  </a:cxn>
                  <a:cxn ang="0">
                    <a:pos x="46" y="49"/>
                  </a:cxn>
                  <a:cxn ang="0">
                    <a:pos x="37" y="51"/>
                  </a:cxn>
                  <a:cxn ang="0">
                    <a:pos x="26" y="46"/>
                  </a:cxn>
                  <a:cxn ang="0">
                    <a:pos x="18" y="48"/>
                  </a:cxn>
                  <a:cxn ang="0">
                    <a:pos x="8" y="50"/>
                  </a:cxn>
                  <a:cxn ang="0">
                    <a:pos x="8" y="46"/>
                  </a:cxn>
                  <a:cxn ang="0">
                    <a:pos x="7" y="39"/>
                  </a:cxn>
                  <a:cxn ang="0">
                    <a:pos x="1" y="34"/>
                  </a:cxn>
                  <a:cxn ang="0">
                    <a:pos x="1" y="32"/>
                  </a:cxn>
                </a:cxnLst>
                <a:rect l="0" t="0" r="r" b="b"/>
                <a:pathLst>
                  <a:path w="75" h="51">
                    <a:moveTo>
                      <a:pt x="1" y="32"/>
                    </a:moveTo>
                    <a:lnTo>
                      <a:pt x="1" y="30"/>
                    </a:lnTo>
                    <a:lnTo>
                      <a:pt x="1" y="27"/>
                    </a:lnTo>
                    <a:lnTo>
                      <a:pt x="2" y="24"/>
                    </a:lnTo>
                    <a:lnTo>
                      <a:pt x="6" y="22"/>
                    </a:lnTo>
                    <a:lnTo>
                      <a:pt x="8" y="20"/>
                    </a:lnTo>
                    <a:lnTo>
                      <a:pt x="8" y="18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3" y="3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9" y="3"/>
                    </a:lnTo>
                    <a:lnTo>
                      <a:pt x="8" y="5"/>
                    </a:lnTo>
                    <a:lnTo>
                      <a:pt x="8" y="7"/>
                    </a:lnTo>
                    <a:lnTo>
                      <a:pt x="10" y="6"/>
                    </a:lnTo>
                    <a:lnTo>
                      <a:pt x="14" y="5"/>
                    </a:lnTo>
                    <a:lnTo>
                      <a:pt x="17" y="5"/>
                    </a:lnTo>
                    <a:lnTo>
                      <a:pt x="23" y="8"/>
                    </a:lnTo>
                    <a:lnTo>
                      <a:pt x="25" y="8"/>
                    </a:lnTo>
                    <a:lnTo>
                      <a:pt x="28" y="6"/>
                    </a:lnTo>
                    <a:lnTo>
                      <a:pt x="30" y="6"/>
                    </a:lnTo>
                    <a:lnTo>
                      <a:pt x="38" y="8"/>
                    </a:lnTo>
                    <a:lnTo>
                      <a:pt x="40" y="8"/>
                    </a:lnTo>
                    <a:lnTo>
                      <a:pt x="50" y="2"/>
                    </a:lnTo>
                    <a:lnTo>
                      <a:pt x="53" y="0"/>
                    </a:lnTo>
                    <a:lnTo>
                      <a:pt x="56" y="1"/>
                    </a:lnTo>
                    <a:lnTo>
                      <a:pt x="60" y="4"/>
                    </a:lnTo>
                    <a:lnTo>
                      <a:pt x="61" y="4"/>
                    </a:lnTo>
                    <a:lnTo>
                      <a:pt x="64" y="6"/>
                    </a:lnTo>
                    <a:lnTo>
                      <a:pt x="72" y="8"/>
                    </a:lnTo>
                    <a:lnTo>
                      <a:pt x="75" y="9"/>
                    </a:lnTo>
                    <a:lnTo>
                      <a:pt x="75" y="12"/>
                    </a:lnTo>
                    <a:lnTo>
                      <a:pt x="74" y="13"/>
                    </a:lnTo>
                    <a:lnTo>
                      <a:pt x="73" y="14"/>
                    </a:lnTo>
                    <a:lnTo>
                      <a:pt x="71" y="14"/>
                    </a:lnTo>
                    <a:lnTo>
                      <a:pt x="69" y="15"/>
                    </a:lnTo>
                    <a:lnTo>
                      <a:pt x="68" y="20"/>
                    </a:lnTo>
                    <a:lnTo>
                      <a:pt x="67" y="24"/>
                    </a:lnTo>
                    <a:lnTo>
                      <a:pt x="67" y="25"/>
                    </a:lnTo>
                    <a:lnTo>
                      <a:pt x="65" y="26"/>
                    </a:lnTo>
                    <a:lnTo>
                      <a:pt x="63" y="29"/>
                    </a:lnTo>
                    <a:lnTo>
                      <a:pt x="63" y="31"/>
                    </a:lnTo>
                    <a:lnTo>
                      <a:pt x="64" y="31"/>
                    </a:lnTo>
                    <a:lnTo>
                      <a:pt x="66" y="32"/>
                    </a:lnTo>
                    <a:lnTo>
                      <a:pt x="66" y="33"/>
                    </a:lnTo>
                    <a:lnTo>
                      <a:pt x="68" y="36"/>
                    </a:lnTo>
                    <a:lnTo>
                      <a:pt x="68" y="38"/>
                    </a:lnTo>
                    <a:lnTo>
                      <a:pt x="61" y="38"/>
                    </a:lnTo>
                    <a:lnTo>
                      <a:pt x="58" y="37"/>
                    </a:lnTo>
                    <a:lnTo>
                      <a:pt x="55" y="37"/>
                    </a:lnTo>
                    <a:lnTo>
                      <a:pt x="52" y="40"/>
                    </a:lnTo>
                    <a:lnTo>
                      <a:pt x="49" y="43"/>
                    </a:lnTo>
                    <a:lnTo>
                      <a:pt x="47" y="43"/>
                    </a:lnTo>
                    <a:lnTo>
                      <a:pt x="46" y="45"/>
                    </a:lnTo>
                    <a:lnTo>
                      <a:pt x="46" y="47"/>
                    </a:lnTo>
                    <a:lnTo>
                      <a:pt x="46" y="49"/>
                    </a:lnTo>
                    <a:lnTo>
                      <a:pt x="40" y="51"/>
                    </a:lnTo>
                    <a:lnTo>
                      <a:pt x="37" y="51"/>
                    </a:lnTo>
                    <a:lnTo>
                      <a:pt x="34" y="50"/>
                    </a:lnTo>
                    <a:lnTo>
                      <a:pt x="26" y="46"/>
                    </a:lnTo>
                    <a:lnTo>
                      <a:pt x="23" y="46"/>
                    </a:lnTo>
                    <a:lnTo>
                      <a:pt x="18" y="48"/>
                    </a:lnTo>
                    <a:lnTo>
                      <a:pt x="8" y="50"/>
                    </a:lnTo>
                    <a:lnTo>
                      <a:pt x="8" y="50"/>
                    </a:lnTo>
                    <a:lnTo>
                      <a:pt x="8" y="48"/>
                    </a:lnTo>
                    <a:lnTo>
                      <a:pt x="8" y="46"/>
                    </a:lnTo>
                    <a:lnTo>
                      <a:pt x="8" y="43"/>
                    </a:lnTo>
                    <a:lnTo>
                      <a:pt x="7" y="39"/>
                    </a:lnTo>
                    <a:lnTo>
                      <a:pt x="5" y="36"/>
                    </a:lnTo>
                    <a:lnTo>
                      <a:pt x="1" y="34"/>
                    </a:lnTo>
                    <a:lnTo>
                      <a:pt x="1" y="33"/>
                    </a:lnTo>
                    <a:lnTo>
                      <a:pt x="1" y="32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0" name="Freeform 651"/>
              <p:cNvSpPr>
                <a:spLocks/>
              </p:cNvSpPr>
              <p:nvPr/>
            </p:nvSpPr>
            <p:spPr bwMode="auto">
              <a:xfrm>
                <a:off x="3474" y="2380"/>
                <a:ext cx="41" cy="5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4" y="2"/>
                  </a:cxn>
                  <a:cxn ang="0">
                    <a:pos x="7" y="1"/>
                  </a:cxn>
                  <a:cxn ang="0">
                    <a:pos x="10" y="0"/>
                  </a:cxn>
                  <a:cxn ang="0">
                    <a:pos x="11" y="1"/>
                  </a:cxn>
                  <a:cxn ang="0">
                    <a:pos x="13" y="1"/>
                  </a:cxn>
                  <a:cxn ang="0">
                    <a:pos x="15" y="3"/>
                  </a:cxn>
                  <a:cxn ang="0">
                    <a:pos x="17" y="4"/>
                  </a:cxn>
                  <a:cxn ang="0">
                    <a:pos x="19" y="5"/>
                  </a:cxn>
                  <a:cxn ang="0">
                    <a:pos x="20" y="5"/>
                  </a:cxn>
                  <a:cxn ang="0">
                    <a:pos x="20" y="6"/>
                  </a:cxn>
                  <a:cxn ang="0">
                    <a:pos x="21" y="7"/>
                  </a:cxn>
                  <a:cxn ang="0">
                    <a:pos x="23" y="6"/>
                  </a:cxn>
                  <a:cxn ang="0">
                    <a:pos x="26" y="9"/>
                  </a:cxn>
                  <a:cxn ang="0">
                    <a:pos x="29" y="9"/>
                  </a:cxn>
                  <a:cxn ang="0">
                    <a:pos x="30" y="11"/>
                  </a:cxn>
                  <a:cxn ang="0">
                    <a:pos x="31" y="12"/>
                  </a:cxn>
                  <a:cxn ang="0">
                    <a:pos x="30" y="15"/>
                  </a:cxn>
                  <a:cxn ang="0">
                    <a:pos x="30" y="18"/>
                  </a:cxn>
                  <a:cxn ang="0">
                    <a:pos x="32" y="20"/>
                  </a:cxn>
                  <a:cxn ang="0">
                    <a:pos x="34" y="20"/>
                  </a:cxn>
                  <a:cxn ang="0">
                    <a:pos x="35" y="22"/>
                  </a:cxn>
                  <a:cxn ang="0">
                    <a:pos x="34" y="24"/>
                  </a:cxn>
                  <a:cxn ang="0">
                    <a:pos x="35" y="25"/>
                  </a:cxn>
                  <a:cxn ang="0">
                    <a:pos x="35" y="27"/>
                  </a:cxn>
                  <a:cxn ang="0">
                    <a:pos x="38" y="29"/>
                  </a:cxn>
                  <a:cxn ang="0">
                    <a:pos x="39" y="31"/>
                  </a:cxn>
                  <a:cxn ang="0">
                    <a:pos x="39" y="34"/>
                  </a:cxn>
                  <a:cxn ang="0">
                    <a:pos x="39" y="35"/>
                  </a:cxn>
                  <a:cxn ang="0">
                    <a:pos x="41" y="36"/>
                  </a:cxn>
                  <a:cxn ang="0">
                    <a:pos x="39" y="37"/>
                  </a:cxn>
                  <a:cxn ang="0">
                    <a:pos x="38" y="38"/>
                  </a:cxn>
                  <a:cxn ang="0">
                    <a:pos x="37" y="36"/>
                  </a:cxn>
                  <a:cxn ang="0">
                    <a:pos x="35" y="37"/>
                  </a:cxn>
                  <a:cxn ang="0">
                    <a:pos x="34" y="36"/>
                  </a:cxn>
                  <a:cxn ang="0">
                    <a:pos x="33" y="35"/>
                  </a:cxn>
                  <a:cxn ang="0">
                    <a:pos x="32" y="36"/>
                  </a:cxn>
                  <a:cxn ang="0">
                    <a:pos x="31" y="37"/>
                  </a:cxn>
                  <a:cxn ang="0">
                    <a:pos x="30" y="35"/>
                  </a:cxn>
                  <a:cxn ang="0">
                    <a:pos x="29" y="35"/>
                  </a:cxn>
                  <a:cxn ang="0">
                    <a:pos x="27" y="37"/>
                  </a:cxn>
                  <a:cxn ang="0">
                    <a:pos x="28" y="40"/>
                  </a:cxn>
                  <a:cxn ang="0">
                    <a:pos x="27" y="42"/>
                  </a:cxn>
                  <a:cxn ang="0">
                    <a:pos x="27" y="44"/>
                  </a:cxn>
                  <a:cxn ang="0">
                    <a:pos x="25" y="45"/>
                  </a:cxn>
                  <a:cxn ang="0">
                    <a:pos x="24" y="48"/>
                  </a:cxn>
                  <a:cxn ang="0">
                    <a:pos x="23" y="48"/>
                  </a:cxn>
                  <a:cxn ang="0">
                    <a:pos x="22" y="51"/>
                  </a:cxn>
                  <a:cxn ang="0">
                    <a:pos x="21" y="52"/>
                  </a:cxn>
                  <a:cxn ang="0">
                    <a:pos x="19" y="52"/>
                  </a:cxn>
                  <a:cxn ang="0">
                    <a:pos x="18" y="51"/>
                  </a:cxn>
                  <a:cxn ang="0">
                    <a:pos x="18" y="48"/>
                  </a:cxn>
                  <a:cxn ang="0">
                    <a:pos x="19" y="32"/>
                  </a:cxn>
                  <a:cxn ang="0">
                    <a:pos x="8" y="14"/>
                  </a:cxn>
                  <a:cxn ang="0">
                    <a:pos x="0" y="4"/>
                  </a:cxn>
                </a:cxnLst>
                <a:rect l="0" t="0" r="r" b="b"/>
                <a:pathLst>
                  <a:path w="41" h="53">
                    <a:moveTo>
                      <a:pt x="0" y="4"/>
                    </a:moveTo>
                    <a:lnTo>
                      <a:pt x="0" y="3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1" y="1"/>
                    </a:lnTo>
                    <a:lnTo>
                      <a:pt x="12" y="1"/>
                    </a:lnTo>
                    <a:lnTo>
                      <a:pt x="12" y="0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9" y="5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20" y="5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1" y="6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6"/>
                    </a:lnTo>
                    <a:lnTo>
                      <a:pt x="22" y="6"/>
                    </a:lnTo>
                    <a:lnTo>
                      <a:pt x="23" y="6"/>
                    </a:lnTo>
                    <a:lnTo>
                      <a:pt x="26" y="6"/>
                    </a:lnTo>
                    <a:lnTo>
                      <a:pt x="26" y="8"/>
                    </a:lnTo>
                    <a:lnTo>
                      <a:pt x="26" y="9"/>
                    </a:lnTo>
                    <a:lnTo>
                      <a:pt x="28" y="9"/>
                    </a:lnTo>
                    <a:lnTo>
                      <a:pt x="28" y="10"/>
                    </a:lnTo>
                    <a:lnTo>
                      <a:pt x="29" y="9"/>
                    </a:lnTo>
                    <a:lnTo>
                      <a:pt x="29" y="9"/>
                    </a:lnTo>
                    <a:lnTo>
                      <a:pt x="30" y="10"/>
                    </a:lnTo>
                    <a:lnTo>
                      <a:pt x="30" y="11"/>
                    </a:lnTo>
                    <a:lnTo>
                      <a:pt x="31" y="11"/>
                    </a:lnTo>
                    <a:lnTo>
                      <a:pt x="30" y="12"/>
                    </a:lnTo>
                    <a:lnTo>
                      <a:pt x="31" y="12"/>
                    </a:lnTo>
                    <a:lnTo>
                      <a:pt x="30" y="13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16"/>
                    </a:lnTo>
                    <a:lnTo>
                      <a:pt x="30" y="17"/>
                    </a:lnTo>
                    <a:lnTo>
                      <a:pt x="30" y="18"/>
                    </a:lnTo>
                    <a:lnTo>
                      <a:pt x="31" y="19"/>
                    </a:lnTo>
                    <a:lnTo>
                      <a:pt x="32" y="19"/>
                    </a:lnTo>
                    <a:lnTo>
                      <a:pt x="32" y="20"/>
                    </a:lnTo>
                    <a:lnTo>
                      <a:pt x="33" y="21"/>
                    </a:lnTo>
                    <a:lnTo>
                      <a:pt x="33" y="20"/>
                    </a:lnTo>
                    <a:lnTo>
                      <a:pt x="34" y="20"/>
                    </a:lnTo>
                    <a:lnTo>
                      <a:pt x="35" y="20"/>
                    </a:lnTo>
                    <a:lnTo>
                      <a:pt x="35" y="21"/>
                    </a:lnTo>
                    <a:lnTo>
                      <a:pt x="35" y="22"/>
                    </a:lnTo>
                    <a:lnTo>
                      <a:pt x="34" y="22"/>
                    </a:lnTo>
                    <a:lnTo>
                      <a:pt x="35" y="24"/>
                    </a:lnTo>
                    <a:lnTo>
                      <a:pt x="34" y="24"/>
                    </a:lnTo>
                    <a:lnTo>
                      <a:pt x="34" y="25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35" y="26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6" y="28"/>
                    </a:lnTo>
                    <a:lnTo>
                      <a:pt x="37" y="29"/>
                    </a:lnTo>
                    <a:lnTo>
                      <a:pt x="38" y="29"/>
                    </a:lnTo>
                    <a:lnTo>
                      <a:pt x="38" y="29"/>
                    </a:lnTo>
                    <a:lnTo>
                      <a:pt x="39" y="30"/>
                    </a:lnTo>
                    <a:lnTo>
                      <a:pt x="39" y="31"/>
                    </a:lnTo>
                    <a:lnTo>
                      <a:pt x="39" y="32"/>
                    </a:lnTo>
                    <a:lnTo>
                      <a:pt x="39" y="33"/>
                    </a:lnTo>
                    <a:lnTo>
                      <a:pt x="39" y="34"/>
                    </a:lnTo>
                    <a:lnTo>
                      <a:pt x="39" y="34"/>
                    </a:lnTo>
                    <a:lnTo>
                      <a:pt x="39" y="34"/>
                    </a:lnTo>
                    <a:lnTo>
                      <a:pt x="39" y="35"/>
                    </a:lnTo>
                    <a:lnTo>
                      <a:pt x="40" y="35"/>
                    </a:lnTo>
                    <a:lnTo>
                      <a:pt x="41" y="36"/>
                    </a:lnTo>
                    <a:lnTo>
                      <a:pt x="41" y="36"/>
                    </a:lnTo>
                    <a:lnTo>
                      <a:pt x="41" y="37"/>
                    </a:lnTo>
                    <a:lnTo>
                      <a:pt x="41" y="37"/>
                    </a:lnTo>
                    <a:lnTo>
                      <a:pt x="39" y="37"/>
                    </a:lnTo>
                    <a:lnTo>
                      <a:pt x="39" y="37"/>
                    </a:lnTo>
                    <a:lnTo>
                      <a:pt x="38" y="37"/>
                    </a:lnTo>
                    <a:lnTo>
                      <a:pt x="38" y="38"/>
                    </a:lnTo>
                    <a:lnTo>
                      <a:pt x="37" y="37"/>
                    </a:lnTo>
                    <a:lnTo>
                      <a:pt x="37" y="36"/>
                    </a:lnTo>
                    <a:lnTo>
                      <a:pt x="37" y="36"/>
                    </a:lnTo>
                    <a:lnTo>
                      <a:pt x="36" y="36"/>
                    </a:lnTo>
                    <a:lnTo>
                      <a:pt x="36" y="37"/>
                    </a:lnTo>
                    <a:lnTo>
                      <a:pt x="35" y="37"/>
                    </a:lnTo>
                    <a:lnTo>
                      <a:pt x="35" y="38"/>
                    </a:lnTo>
                    <a:lnTo>
                      <a:pt x="34" y="36"/>
                    </a:lnTo>
                    <a:lnTo>
                      <a:pt x="34" y="36"/>
                    </a:lnTo>
                    <a:lnTo>
                      <a:pt x="33" y="36"/>
                    </a:lnTo>
                    <a:lnTo>
                      <a:pt x="33" y="35"/>
                    </a:lnTo>
                    <a:lnTo>
                      <a:pt x="33" y="35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1" y="36"/>
                    </a:lnTo>
                    <a:lnTo>
                      <a:pt x="31" y="36"/>
                    </a:lnTo>
                    <a:lnTo>
                      <a:pt x="31" y="37"/>
                    </a:lnTo>
                    <a:lnTo>
                      <a:pt x="31" y="37"/>
                    </a:lnTo>
                    <a:lnTo>
                      <a:pt x="30" y="37"/>
                    </a:lnTo>
                    <a:lnTo>
                      <a:pt x="30" y="35"/>
                    </a:lnTo>
                    <a:lnTo>
                      <a:pt x="30" y="34"/>
                    </a:lnTo>
                    <a:lnTo>
                      <a:pt x="30" y="34"/>
                    </a:lnTo>
                    <a:lnTo>
                      <a:pt x="29" y="35"/>
                    </a:lnTo>
                    <a:lnTo>
                      <a:pt x="28" y="35"/>
                    </a:lnTo>
                    <a:lnTo>
                      <a:pt x="27" y="36"/>
                    </a:lnTo>
                    <a:lnTo>
                      <a:pt x="27" y="37"/>
                    </a:lnTo>
                    <a:lnTo>
                      <a:pt x="28" y="38"/>
                    </a:lnTo>
                    <a:lnTo>
                      <a:pt x="27" y="39"/>
                    </a:lnTo>
                    <a:lnTo>
                      <a:pt x="28" y="40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7" y="42"/>
                    </a:lnTo>
                    <a:lnTo>
                      <a:pt x="27" y="43"/>
                    </a:lnTo>
                    <a:lnTo>
                      <a:pt x="28" y="43"/>
                    </a:lnTo>
                    <a:lnTo>
                      <a:pt x="27" y="44"/>
                    </a:lnTo>
                    <a:lnTo>
                      <a:pt x="26" y="44"/>
                    </a:lnTo>
                    <a:lnTo>
                      <a:pt x="25" y="45"/>
                    </a:lnTo>
                    <a:lnTo>
                      <a:pt x="25" y="45"/>
                    </a:lnTo>
                    <a:lnTo>
                      <a:pt x="25" y="46"/>
                    </a:lnTo>
                    <a:lnTo>
                      <a:pt x="24" y="47"/>
                    </a:lnTo>
                    <a:lnTo>
                      <a:pt x="24" y="48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22" y="49"/>
                    </a:lnTo>
                    <a:lnTo>
                      <a:pt x="22" y="50"/>
                    </a:lnTo>
                    <a:lnTo>
                      <a:pt x="22" y="51"/>
                    </a:lnTo>
                    <a:lnTo>
                      <a:pt x="22" y="51"/>
                    </a:lnTo>
                    <a:lnTo>
                      <a:pt x="22" y="52"/>
                    </a:lnTo>
                    <a:lnTo>
                      <a:pt x="21" y="52"/>
                    </a:lnTo>
                    <a:lnTo>
                      <a:pt x="20" y="52"/>
                    </a:lnTo>
                    <a:lnTo>
                      <a:pt x="19" y="52"/>
                    </a:lnTo>
                    <a:lnTo>
                      <a:pt x="19" y="52"/>
                    </a:lnTo>
                    <a:lnTo>
                      <a:pt x="18" y="53"/>
                    </a:lnTo>
                    <a:lnTo>
                      <a:pt x="18" y="53"/>
                    </a:lnTo>
                    <a:lnTo>
                      <a:pt x="18" y="51"/>
                    </a:lnTo>
                    <a:lnTo>
                      <a:pt x="17" y="50"/>
                    </a:lnTo>
                    <a:lnTo>
                      <a:pt x="18" y="50"/>
                    </a:lnTo>
                    <a:lnTo>
                      <a:pt x="18" y="48"/>
                    </a:lnTo>
                    <a:lnTo>
                      <a:pt x="17" y="43"/>
                    </a:lnTo>
                    <a:lnTo>
                      <a:pt x="19" y="35"/>
                    </a:lnTo>
                    <a:lnTo>
                      <a:pt x="19" y="32"/>
                    </a:lnTo>
                    <a:lnTo>
                      <a:pt x="17" y="25"/>
                    </a:lnTo>
                    <a:lnTo>
                      <a:pt x="14" y="23"/>
                    </a:lnTo>
                    <a:lnTo>
                      <a:pt x="8" y="14"/>
                    </a:lnTo>
                    <a:lnTo>
                      <a:pt x="4" y="5"/>
                    </a:lnTo>
                    <a:lnTo>
                      <a:pt x="1" y="3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1" name="Freeform 652"/>
              <p:cNvSpPr>
                <a:spLocks/>
              </p:cNvSpPr>
              <p:nvPr/>
            </p:nvSpPr>
            <p:spPr bwMode="auto">
              <a:xfrm>
                <a:off x="3474" y="2380"/>
                <a:ext cx="41" cy="5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4" y="2"/>
                  </a:cxn>
                  <a:cxn ang="0">
                    <a:pos x="7" y="1"/>
                  </a:cxn>
                  <a:cxn ang="0">
                    <a:pos x="10" y="0"/>
                  </a:cxn>
                  <a:cxn ang="0">
                    <a:pos x="11" y="1"/>
                  </a:cxn>
                  <a:cxn ang="0">
                    <a:pos x="13" y="1"/>
                  </a:cxn>
                  <a:cxn ang="0">
                    <a:pos x="15" y="3"/>
                  </a:cxn>
                  <a:cxn ang="0">
                    <a:pos x="17" y="4"/>
                  </a:cxn>
                  <a:cxn ang="0">
                    <a:pos x="19" y="5"/>
                  </a:cxn>
                  <a:cxn ang="0">
                    <a:pos x="20" y="5"/>
                  </a:cxn>
                  <a:cxn ang="0">
                    <a:pos x="20" y="6"/>
                  </a:cxn>
                  <a:cxn ang="0">
                    <a:pos x="21" y="7"/>
                  </a:cxn>
                  <a:cxn ang="0">
                    <a:pos x="23" y="6"/>
                  </a:cxn>
                  <a:cxn ang="0">
                    <a:pos x="26" y="9"/>
                  </a:cxn>
                  <a:cxn ang="0">
                    <a:pos x="29" y="9"/>
                  </a:cxn>
                  <a:cxn ang="0">
                    <a:pos x="30" y="11"/>
                  </a:cxn>
                  <a:cxn ang="0">
                    <a:pos x="31" y="12"/>
                  </a:cxn>
                  <a:cxn ang="0">
                    <a:pos x="30" y="15"/>
                  </a:cxn>
                  <a:cxn ang="0">
                    <a:pos x="30" y="18"/>
                  </a:cxn>
                  <a:cxn ang="0">
                    <a:pos x="32" y="20"/>
                  </a:cxn>
                  <a:cxn ang="0">
                    <a:pos x="34" y="20"/>
                  </a:cxn>
                  <a:cxn ang="0">
                    <a:pos x="35" y="22"/>
                  </a:cxn>
                  <a:cxn ang="0">
                    <a:pos x="34" y="24"/>
                  </a:cxn>
                  <a:cxn ang="0">
                    <a:pos x="35" y="25"/>
                  </a:cxn>
                  <a:cxn ang="0">
                    <a:pos x="35" y="27"/>
                  </a:cxn>
                  <a:cxn ang="0">
                    <a:pos x="38" y="29"/>
                  </a:cxn>
                  <a:cxn ang="0">
                    <a:pos x="39" y="31"/>
                  </a:cxn>
                  <a:cxn ang="0">
                    <a:pos x="39" y="34"/>
                  </a:cxn>
                  <a:cxn ang="0">
                    <a:pos x="39" y="35"/>
                  </a:cxn>
                  <a:cxn ang="0">
                    <a:pos x="41" y="36"/>
                  </a:cxn>
                  <a:cxn ang="0">
                    <a:pos x="39" y="37"/>
                  </a:cxn>
                  <a:cxn ang="0">
                    <a:pos x="38" y="38"/>
                  </a:cxn>
                  <a:cxn ang="0">
                    <a:pos x="37" y="36"/>
                  </a:cxn>
                  <a:cxn ang="0">
                    <a:pos x="35" y="37"/>
                  </a:cxn>
                  <a:cxn ang="0">
                    <a:pos x="34" y="36"/>
                  </a:cxn>
                  <a:cxn ang="0">
                    <a:pos x="33" y="35"/>
                  </a:cxn>
                  <a:cxn ang="0">
                    <a:pos x="32" y="36"/>
                  </a:cxn>
                  <a:cxn ang="0">
                    <a:pos x="31" y="37"/>
                  </a:cxn>
                  <a:cxn ang="0">
                    <a:pos x="30" y="35"/>
                  </a:cxn>
                  <a:cxn ang="0">
                    <a:pos x="29" y="35"/>
                  </a:cxn>
                  <a:cxn ang="0">
                    <a:pos x="27" y="37"/>
                  </a:cxn>
                  <a:cxn ang="0">
                    <a:pos x="28" y="40"/>
                  </a:cxn>
                  <a:cxn ang="0">
                    <a:pos x="27" y="42"/>
                  </a:cxn>
                  <a:cxn ang="0">
                    <a:pos x="27" y="44"/>
                  </a:cxn>
                  <a:cxn ang="0">
                    <a:pos x="25" y="45"/>
                  </a:cxn>
                  <a:cxn ang="0">
                    <a:pos x="24" y="48"/>
                  </a:cxn>
                  <a:cxn ang="0">
                    <a:pos x="23" y="48"/>
                  </a:cxn>
                  <a:cxn ang="0">
                    <a:pos x="22" y="51"/>
                  </a:cxn>
                  <a:cxn ang="0">
                    <a:pos x="21" y="52"/>
                  </a:cxn>
                  <a:cxn ang="0">
                    <a:pos x="19" y="52"/>
                  </a:cxn>
                  <a:cxn ang="0">
                    <a:pos x="18" y="51"/>
                  </a:cxn>
                  <a:cxn ang="0">
                    <a:pos x="18" y="48"/>
                  </a:cxn>
                  <a:cxn ang="0">
                    <a:pos x="19" y="32"/>
                  </a:cxn>
                  <a:cxn ang="0">
                    <a:pos x="8" y="14"/>
                  </a:cxn>
                  <a:cxn ang="0">
                    <a:pos x="0" y="4"/>
                  </a:cxn>
                </a:cxnLst>
                <a:rect l="0" t="0" r="r" b="b"/>
                <a:pathLst>
                  <a:path w="41" h="53">
                    <a:moveTo>
                      <a:pt x="0" y="4"/>
                    </a:moveTo>
                    <a:lnTo>
                      <a:pt x="0" y="3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1" y="1"/>
                    </a:lnTo>
                    <a:lnTo>
                      <a:pt x="12" y="1"/>
                    </a:lnTo>
                    <a:lnTo>
                      <a:pt x="12" y="0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9" y="5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20" y="5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1" y="6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6"/>
                    </a:lnTo>
                    <a:lnTo>
                      <a:pt x="22" y="6"/>
                    </a:lnTo>
                    <a:lnTo>
                      <a:pt x="23" y="6"/>
                    </a:lnTo>
                    <a:lnTo>
                      <a:pt x="26" y="6"/>
                    </a:lnTo>
                    <a:lnTo>
                      <a:pt x="26" y="8"/>
                    </a:lnTo>
                    <a:lnTo>
                      <a:pt x="26" y="9"/>
                    </a:lnTo>
                    <a:lnTo>
                      <a:pt x="28" y="9"/>
                    </a:lnTo>
                    <a:lnTo>
                      <a:pt x="28" y="10"/>
                    </a:lnTo>
                    <a:lnTo>
                      <a:pt x="29" y="9"/>
                    </a:lnTo>
                    <a:lnTo>
                      <a:pt x="29" y="9"/>
                    </a:lnTo>
                    <a:lnTo>
                      <a:pt x="30" y="10"/>
                    </a:lnTo>
                    <a:lnTo>
                      <a:pt x="30" y="11"/>
                    </a:lnTo>
                    <a:lnTo>
                      <a:pt x="31" y="11"/>
                    </a:lnTo>
                    <a:lnTo>
                      <a:pt x="30" y="12"/>
                    </a:lnTo>
                    <a:lnTo>
                      <a:pt x="31" y="12"/>
                    </a:lnTo>
                    <a:lnTo>
                      <a:pt x="30" y="13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16"/>
                    </a:lnTo>
                    <a:lnTo>
                      <a:pt x="30" y="17"/>
                    </a:lnTo>
                    <a:lnTo>
                      <a:pt x="30" y="18"/>
                    </a:lnTo>
                    <a:lnTo>
                      <a:pt x="31" y="19"/>
                    </a:lnTo>
                    <a:lnTo>
                      <a:pt x="32" y="19"/>
                    </a:lnTo>
                    <a:lnTo>
                      <a:pt x="32" y="20"/>
                    </a:lnTo>
                    <a:lnTo>
                      <a:pt x="33" y="21"/>
                    </a:lnTo>
                    <a:lnTo>
                      <a:pt x="33" y="20"/>
                    </a:lnTo>
                    <a:lnTo>
                      <a:pt x="34" y="20"/>
                    </a:lnTo>
                    <a:lnTo>
                      <a:pt x="35" y="20"/>
                    </a:lnTo>
                    <a:lnTo>
                      <a:pt x="35" y="21"/>
                    </a:lnTo>
                    <a:lnTo>
                      <a:pt x="35" y="22"/>
                    </a:lnTo>
                    <a:lnTo>
                      <a:pt x="34" y="22"/>
                    </a:lnTo>
                    <a:lnTo>
                      <a:pt x="35" y="24"/>
                    </a:lnTo>
                    <a:lnTo>
                      <a:pt x="34" y="24"/>
                    </a:lnTo>
                    <a:lnTo>
                      <a:pt x="34" y="25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35" y="26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6" y="28"/>
                    </a:lnTo>
                    <a:lnTo>
                      <a:pt x="37" y="29"/>
                    </a:lnTo>
                    <a:lnTo>
                      <a:pt x="38" y="29"/>
                    </a:lnTo>
                    <a:lnTo>
                      <a:pt x="38" y="29"/>
                    </a:lnTo>
                    <a:lnTo>
                      <a:pt x="39" y="30"/>
                    </a:lnTo>
                    <a:lnTo>
                      <a:pt x="39" y="31"/>
                    </a:lnTo>
                    <a:lnTo>
                      <a:pt x="39" y="32"/>
                    </a:lnTo>
                    <a:lnTo>
                      <a:pt x="39" y="33"/>
                    </a:lnTo>
                    <a:lnTo>
                      <a:pt x="39" y="34"/>
                    </a:lnTo>
                    <a:lnTo>
                      <a:pt x="39" y="34"/>
                    </a:lnTo>
                    <a:lnTo>
                      <a:pt x="39" y="34"/>
                    </a:lnTo>
                    <a:lnTo>
                      <a:pt x="39" y="35"/>
                    </a:lnTo>
                    <a:lnTo>
                      <a:pt x="40" y="35"/>
                    </a:lnTo>
                    <a:lnTo>
                      <a:pt x="41" y="36"/>
                    </a:lnTo>
                    <a:lnTo>
                      <a:pt x="41" y="36"/>
                    </a:lnTo>
                    <a:lnTo>
                      <a:pt x="41" y="37"/>
                    </a:lnTo>
                    <a:lnTo>
                      <a:pt x="41" y="37"/>
                    </a:lnTo>
                    <a:lnTo>
                      <a:pt x="39" y="37"/>
                    </a:lnTo>
                    <a:lnTo>
                      <a:pt x="39" y="37"/>
                    </a:lnTo>
                    <a:lnTo>
                      <a:pt x="38" y="37"/>
                    </a:lnTo>
                    <a:lnTo>
                      <a:pt x="38" y="38"/>
                    </a:lnTo>
                    <a:lnTo>
                      <a:pt x="37" y="37"/>
                    </a:lnTo>
                    <a:lnTo>
                      <a:pt x="37" y="36"/>
                    </a:lnTo>
                    <a:lnTo>
                      <a:pt x="37" y="36"/>
                    </a:lnTo>
                    <a:lnTo>
                      <a:pt x="36" y="36"/>
                    </a:lnTo>
                    <a:lnTo>
                      <a:pt x="36" y="37"/>
                    </a:lnTo>
                    <a:lnTo>
                      <a:pt x="35" y="37"/>
                    </a:lnTo>
                    <a:lnTo>
                      <a:pt x="35" y="38"/>
                    </a:lnTo>
                    <a:lnTo>
                      <a:pt x="34" y="36"/>
                    </a:lnTo>
                    <a:lnTo>
                      <a:pt x="34" y="36"/>
                    </a:lnTo>
                    <a:lnTo>
                      <a:pt x="33" y="36"/>
                    </a:lnTo>
                    <a:lnTo>
                      <a:pt x="33" y="35"/>
                    </a:lnTo>
                    <a:lnTo>
                      <a:pt x="33" y="35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1" y="36"/>
                    </a:lnTo>
                    <a:lnTo>
                      <a:pt x="31" y="36"/>
                    </a:lnTo>
                    <a:lnTo>
                      <a:pt x="31" y="37"/>
                    </a:lnTo>
                    <a:lnTo>
                      <a:pt x="31" y="37"/>
                    </a:lnTo>
                    <a:lnTo>
                      <a:pt x="30" y="37"/>
                    </a:lnTo>
                    <a:lnTo>
                      <a:pt x="30" y="35"/>
                    </a:lnTo>
                    <a:lnTo>
                      <a:pt x="30" y="34"/>
                    </a:lnTo>
                    <a:lnTo>
                      <a:pt x="30" y="34"/>
                    </a:lnTo>
                    <a:lnTo>
                      <a:pt x="29" y="35"/>
                    </a:lnTo>
                    <a:lnTo>
                      <a:pt x="28" y="35"/>
                    </a:lnTo>
                    <a:lnTo>
                      <a:pt x="27" y="36"/>
                    </a:lnTo>
                    <a:lnTo>
                      <a:pt x="27" y="37"/>
                    </a:lnTo>
                    <a:lnTo>
                      <a:pt x="28" y="38"/>
                    </a:lnTo>
                    <a:lnTo>
                      <a:pt x="27" y="39"/>
                    </a:lnTo>
                    <a:lnTo>
                      <a:pt x="28" y="40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7" y="42"/>
                    </a:lnTo>
                    <a:lnTo>
                      <a:pt x="27" y="43"/>
                    </a:lnTo>
                    <a:lnTo>
                      <a:pt x="28" y="43"/>
                    </a:lnTo>
                    <a:lnTo>
                      <a:pt x="27" y="44"/>
                    </a:lnTo>
                    <a:lnTo>
                      <a:pt x="26" y="44"/>
                    </a:lnTo>
                    <a:lnTo>
                      <a:pt x="25" y="45"/>
                    </a:lnTo>
                    <a:lnTo>
                      <a:pt x="25" y="45"/>
                    </a:lnTo>
                    <a:lnTo>
                      <a:pt x="25" y="46"/>
                    </a:lnTo>
                    <a:lnTo>
                      <a:pt x="24" y="47"/>
                    </a:lnTo>
                    <a:lnTo>
                      <a:pt x="24" y="48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22" y="49"/>
                    </a:lnTo>
                    <a:lnTo>
                      <a:pt x="22" y="50"/>
                    </a:lnTo>
                    <a:lnTo>
                      <a:pt x="22" y="51"/>
                    </a:lnTo>
                    <a:lnTo>
                      <a:pt x="22" y="51"/>
                    </a:lnTo>
                    <a:lnTo>
                      <a:pt x="22" y="52"/>
                    </a:lnTo>
                    <a:lnTo>
                      <a:pt x="21" y="52"/>
                    </a:lnTo>
                    <a:lnTo>
                      <a:pt x="20" y="52"/>
                    </a:lnTo>
                    <a:lnTo>
                      <a:pt x="19" y="52"/>
                    </a:lnTo>
                    <a:lnTo>
                      <a:pt x="19" y="52"/>
                    </a:lnTo>
                    <a:lnTo>
                      <a:pt x="18" y="53"/>
                    </a:lnTo>
                    <a:lnTo>
                      <a:pt x="18" y="53"/>
                    </a:lnTo>
                    <a:lnTo>
                      <a:pt x="18" y="51"/>
                    </a:lnTo>
                    <a:lnTo>
                      <a:pt x="17" y="50"/>
                    </a:lnTo>
                    <a:lnTo>
                      <a:pt x="18" y="50"/>
                    </a:lnTo>
                    <a:lnTo>
                      <a:pt x="18" y="48"/>
                    </a:lnTo>
                    <a:lnTo>
                      <a:pt x="17" y="43"/>
                    </a:lnTo>
                    <a:lnTo>
                      <a:pt x="19" y="35"/>
                    </a:lnTo>
                    <a:lnTo>
                      <a:pt x="19" y="32"/>
                    </a:lnTo>
                    <a:lnTo>
                      <a:pt x="17" y="25"/>
                    </a:lnTo>
                    <a:lnTo>
                      <a:pt x="14" y="23"/>
                    </a:lnTo>
                    <a:lnTo>
                      <a:pt x="8" y="14"/>
                    </a:lnTo>
                    <a:lnTo>
                      <a:pt x="4" y="5"/>
                    </a:lnTo>
                    <a:lnTo>
                      <a:pt x="1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5486D0"/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2" name="Freeform 653"/>
              <p:cNvSpPr>
                <a:spLocks/>
              </p:cNvSpPr>
              <p:nvPr/>
            </p:nvSpPr>
            <p:spPr bwMode="auto">
              <a:xfrm>
                <a:off x="2450" y="3431"/>
                <a:ext cx="63" cy="68"/>
              </a:xfrm>
              <a:custGeom>
                <a:avLst/>
                <a:gdLst/>
                <a:ahLst/>
                <a:cxnLst>
                  <a:cxn ang="0">
                    <a:pos x="1" y="56"/>
                  </a:cxn>
                  <a:cxn ang="0">
                    <a:pos x="2" y="54"/>
                  </a:cxn>
                  <a:cxn ang="0">
                    <a:pos x="0" y="50"/>
                  </a:cxn>
                  <a:cxn ang="0">
                    <a:pos x="1" y="47"/>
                  </a:cxn>
                  <a:cxn ang="0">
                    <a:pos x="2" y="44"/>
                  </a:cxn>
                  <a:cxn ang="0">
                    <a:pos x="4" y="40"/>
                  </a:cxn>
                  <a:cxn ang="0">
                    <a:pos x="5" y="38"/>
                  </a:cxn>
                  <a:cxn ang="0">
                    <a:pos x="4" y="32"/>
                  </a:cxn>
                  <a:cxn ang="0">
                    <a:pos x="4" y="26"/>
                  </a:cxn>
                  <a:cxn ang="0">
                    <a:pos x="4" y="23"/>
                  </a:cxn>
                  <a:cxn ang="0">
                    <a:pos x="8" y="8"/>
                  </a:cxn>
                  <a:cxn ang="0">
                    <a:pos x="8" y="5"/>
                  </a:cxn>
                  <a:cxn ang="0">
                    <a:pos x="10" y="2"/>
                  </a:cxn>
                  <a:cxn ang="0">
                    <a:pos x="13" y="2"/>
                  </a:cxn>
                  <a:cxn ang="0">
                    <a:pos x="19" y="0"/>
                  </a:cxn>
                  <a:cxn ang="0">
                    <a:pos x="20" y="0"/>
                  </a:cxn>
                  <a:cxn ang="0">
                    <a:pos x="22" y="0"/>
                  </a:cxn>
                  <a:cxn ang="0">
                    <a:pos x="24" y="2"/>
                  </a:cxn>
                  <a:cxn ang="0">
                    <a:pos x="26" y="5"/>
                  </a:cxn>
                  <a:cxn ang="0">
                    <a:pos x="29" y="10"/>
                  </a:cxn>
                  <a:cxn ang="0">
                    <a:pos x="31" y="13"/>
                  </a:cxn>
                  <a:cxn ang="0">
                    <a:pos x="32" y="13"/>
                  </a:cxn>
                  <a:cxn ang="0">
                    <a:pos x="36" y="10"/>
                  </a:cxn>
                  <a:cxn ang="0">
                    <a:pos x="38" y="12"/>
                  </a:cxn>
                  <a:cxn ang="0">
                    <a:pos x="40" y="16"/>
                  </a:cxn>
                  <a:cxn ang="0">
                    <a:pos x="44" y="17"/>
                  </a:cxn>
                  <a:cxn ang="0">
                    <a:pos x="47" y="18"/>
                  </a:cxn>
                  <a:cxn ang="0">
                    <a:pos x="52" y="22"/>
                  </a:cxn>
                  <a:cxn ang="0">
                    <a:pos x="55" y="25"/>
                  </a:cxn>
                  <a:cxn ang="0">
                    <a:pos x="59" y="32"/>
                  </a:cxn>
                  <a:cxn ang="0">
                    <a:pos x="60" y="33"/>
                  </a:cxn>
                  <a:cxn ang="0">
                    <a:pos x="61" y="34"/>
                  </a:cxn>
                  <a:cxn ang="0">
                    <a:pos x="63" y="36"/>
                  </a:cxn>
                  <a:cxn ang="0">
                    <a:pos x="63" y="38"/>
                  </a:cxn>
                  <a:cxn ang="0">
                    <a:pos x="59" y="43"/>
                  </a:cxn>
                  <a:cxn ang="0">
                    <a:pos x="59" y="44"/>
                  </a:cxn>
                  <a:cxn ang="0">
                    <a:pos x="60" y="49"/>
                  </a:cxn>
                  <a:cxn ang="0">
                    <a:pos x="61" y="51"/>
                  </a:cxn>
                  <a:cxn ang="0">
                    <a:pos x="60" y="52"/>
                  </a:cxn>
                  <a:cxn ang="0">
                    <a:pos x="56" y="59"/>
                  </a:cxn>
                  <a:cxn ang="0">
                    <a:pos x="52" y="62"/>
                  </a:cxn>
                  <a:cxn ang="0">
                    <a:pos x="48" y="65"/>
                  </a:cxn>
                  <a:cxn ang="0">
                    <a:pos x="46" y="66"/>
                  </a:cxn>
                  <a:cxn ang="0">
                    <a:pos x="41" y="67"/>
                  </a:cxn>
                  <a:cxn ang="0">
                    <a:pos x="37" y="65"/>
                  </a:cxn>
                  <a:cxn ang="0">
                    <a:pos x="34" y="65"/>
                  </a:cxn>
                  <a:cxn ang="0">
                    <a:pos x="31" y="66"/>
                  </a:cxn>
                  <a:cxn ang="0">
                    <a:pos x="27" y="68"/>
                  </a:cxn>
                  <a:cxn ang="0">
                    <a:pos x="25" y="67"/>
                  </a:cxn>
                  <a:cxn ang="0">
                    <a:pos x="20" y="63"/>
                  </a:cxn>
                  <a:cxn ang="0">
                    <a:pos x="17" y="61"/>
                  </a:cxn>
                  <a:cxn ang="0">
                    <a:pos x="13" y="60"/>
                  </a:cxn>
                  <a:cxn ang="0">
                    <a:pos x="10" y="61"/>
                  </a:cxn>
                  <a:cxn ang="0">
                    <a:pos x="8" y="62"/>
                  </a:cxn>
                  <a:cxn ang="0">
                    <a:pos x="6" y="61"/>
                  </a:cxn>
                  <a:cxn ang="0">
                    <a:pos x="3" y="57"/>
                  </a:cxn>
                  <a:cxn ang="0">
                    <a:pos x="1" y="56"/>
                  </a:cxn>
                </a:cxnLst>
                <a:rect l="0" t="0" r="r" b="b"/>
                <a:pathLst>
                  <a:path w="63" h="68">
                    <a:moveTo>
                      <a:pt x="1" y="56"/>
                    </a:moveTo>
                    <a:lnTo>
                      <a:pt x="2" y="54"/>
                    </a:lnTo>
                    <a:lnTo>
                      <a:pt x="0" y="50"/>
                    </a:lnTo>
                    <a:lnTo>
                      <a:pt x="1" y="47"/>
                    </a:lnTo>
                    <a:lnTo>
                      <a:pt x="2" y="44"/>
                    </a:lnTo>
                    <a:lnTo>
                      <a:pt x="4" y="40"/>
                    </a:lnTo>
                    <a:lnTo>
                      <a:pt x="5" y="38"/>
                    </a:lnTo>
                    <a:lnTo>
                      <a:pt x="4" y="32"/>
                    </a:lnTo>
                    <a:lnTo>
                      <a:pt x="4" y="26"/>
                    </a:lnTo>
                    <a:lnTo>
                      <a:pt x="4" y="23"/>
                    </a:lnTo>
                    <a:lnTo>
                      <a:pt x="8" y="8"/>
                    </a:lnTo>
                    <a:lnTo>
                      <a:pt x="8" y="5"/>
                    </a:lnTo>
                    <a:lnTo>
                      <a:pt x="10" y="2"/>
                    </a:lnTo>
                    <a:lnTo>
                      <a:pt x="13" y="2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4" y="2"/>
                    </a:lnTo>
                    <a:lnTo>
                      <a:pt x="26" y="5"/>
                    </a:lnTo>
                    <a:lnTo>
                      <a:pt x="29" y="10"/>
                    </a:lnTo>
                    <a:lnTo>
                      <a:pt x="31" y="13"/>
                    </a:lnTo>
                    <a:lnTo>
                      <a:pt x="32" y="13"/>
                    </a:lnTo>
                    <a:lnTo>
                      <a:pt x="36" y="10"/>
                    </a:lnTo>
                    <a:lnTo>
                      <a:pt x="38" y="12"/>
                    </a:lnTo>
                    <a:lnTo>
                      <a:pt x="40" y="16"/>
                    </a:lnTo>
                    <a:lnTo>
                      <a:pt x="44" y="17"/>
                    </a:lnTo>
                    <a:lnTo>
                      <a:pt x="47" y="18"/>
                    </a:lnTo>
                    <a:lnTo>
                      <a:pt x="52" y="22"/>
                    </a:lnTo>
                    <a:lnTo>
                      <a:pt x="55" y="25"/>
                    </a:lnTo>
                    <a:lnTo>
                      <a:pt x="59" y="32"/>
                    </a:lnTo>
                    <a:lnTo>
                      <a:pt x="60" y="33"/>
                    </a:lnTo>
                    <a:lnTo>
                      <a:pt x="61" y="34"/>
                    </a:lnTo>
                    <a:lnTo>
                      <a:pt x="63" y="36"/>
                    </a:lnTo>
                    <a:lnTo>
                      <a:pt x="63" y="38"/>
                    </a:lnTo>
                    <a:lnTo>
                      <a:pt x="59" y="43"/>
                    </a:lnTo>
                    <a:lnTo>
                      <a:pt x="59" y="44"/>
                    </a:lnTo>
                    <a:lnTo>
                      <a:pt x="60" y="49"/>
                    </a:lnTo>
                    <a:lnTo>
                      <a:pt x="61" y="51"/>
                    </a:lnTo>
                    <a:lnTo>
                      <a:pt x="60" y="52"/>
                    </a:lnTo>
                    <a:lnTo>
                      <a:pt x="56" y="59"/>
                    </a:lnTo>
                    <a:lnTo>
                      <a:pt x="52" y="62"/>
                    </a:lnTo>
                    <a:lnTo>
                      <a:pt x="48" y="65"/>
                    </a:lnTo>
                    <a:lnTo>
                      <a:pt x="46" y="66"/>
                    </a:lnTo>
                    <a:lnTo>
                      <a:pt x="41" y="67"/>
                    </a:lnTo>
                    <a:lnTo>
                      <a:pt x="37" y="65"/>
                    </a:lnTo>
                    <a:lnTo>
                      <a:pt x="34" y="65"/>
                    </a:lnTo>
                    <a:lnTo>
                      <a:pt x="31" y="66"/>
                    </a:lnTo>
                    <a:lnTo>
                      <a:pt x="27" y="68"/>
                    </a:lnTo>
                    <a:lnTo>
                      <a:pt x="25" y="67"/>
                    </a:lnTo>
                    <a:lnTo>
                      <a:pt x="20" y="63"/>
                    </a:lnTo>
                    <a:lnTo>
                      <a:pt x="17" y="61"/>
                    </a:lnTo>
                    <a:lnTo>
                      <a:pt x="13" y="60"/>
                    </a:lnTo>
                    <a:lnTo>
                      <a:pt x="10" y="61"/>
                    </a:lnTo>
                    <a:lnTo>
                      <a:pt x="8" y="62"/>
                    </a:lnTo>
                    <a:lnTo>
                      <a:pt x="6" y="61"/>
                    </a:lnTo>
                    <a:lnTo>
                      <a:pt x="3" y="57"/>
                    </a:lnTo>
                    <a:lnTo>
                      <a:pt x="1" y="5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3" name="Freeform 654"/>
              <p:cNvSpPr>
                <a:spLocks/>
              </p:cNvSpPr>
              <p:nvPr/>
            </p:nvSpPr>
            <p:spPr bwMode="auto">
              <a:xfrm>
                <a:off x="2450" y="3431"/>
                <a:ext cx="63" cy="68"/>
              </a:xfrm>
              <a:custGeom>
                <a:avLst/>
                <a:gdLst/>
                <a:ahLst/>
                <a:cxnLst>
                  <a:cxn ang="0">
                    <a:pos x="1" y="56"/>
                  </a:cxn>
                  <a:cxn ang="0">
                    <a:pos x="2" y="54"/>
                  </a:cxn>
                  <a:cxn ang="0">
                    <a:pos x="0" y="50"/>
                  </a:cxn>
                  <a:cxn ang="0">
                    <a:pos x="1" y="47"/>
                  </a:cxn>
                  <a:cxn ang="0">
                    <a:pos x="2" y="44"/>
                  </a:cxn>
                  <a:cxn ang="0">
                    <a:pos x="4" y="40"/>
                  </a:cxn>
                  <a:cxn ang="0">
                    <a:pos x="5" y="38"/>
                  </a:cxn>
                  <a:cxn ang="0">
                    <a:pos x="4" y="32"/>
                  </a:cxn>
                  <a:cxn ang="0">
                    <a:pos x="4" y="26"/>
                  </a:cxn>
                  <a:cxn ang="0">
                    <a:pos x="4" y="23"/>
                  </a:cxn>
                  <a:cxn ang="0">
                    <a:pos x="8" y="8"/>
                  </a:cxn>
                  <a:cxn ang="0">
                    <a:pos x="8" y="5"/>
                  </a:cxn>
                  <a:cxn ang="0">
                    <a:pos x="10" y="2"/>
                  </a:cxn>
                  <a:cxn ang="0">
                    <a:pos x="13" y="2"/>
                  </a:cxn>
                  <a:cxn ang="0">
                    <a:pos x="19" y="0"/>
                  </a:cxn>
                  <a:cxn ang="0">
                    <a:pos x="20" y="0"/>
                  </a:cxn>
                  <a:cxn ang="0">
                    <a:pos x="22" y="0"/>
                  </a:cxn>
                  <a:cxn ang="0">
                    <a:pos x="24" y="2"/>
                  </a:cxn>
                  <a:cxn ang="0">
                    <a:pos x="26" y="5"/>
                  </a:cxn>
                  <a:cxn ang="0">
                    <a:pos x="29" y="10"/>
                  </a:cxn>
                  <a:cxn ang="0">
                    <a:pos x="31" y="13"/>
                  </a:cxn>
                  <a:cxn ang="0">
                    <a:pos x="32" y="13"/>
                  </a:cxn>
                  <a:cxn ang="0">
                    <a:pos x="36" y="10"/>
                  </a:cxn>
                  <a:cxn ang="0">
                    <a:pos x="38" y="12"/>
                  </a:cxn>
                  <a:cxn ang="0">
                    <a:pos x="40" y="16"/>
                  </a:cxn>
                  <a:cxn ang="0">
                    <a:pos x="44" y="17"/>
                  </a:cxn>
                  <a:cxn ang="0">
                    <a:pos x="47" y="18"/>
                  </a:cxn>
                  <a:cxn ang="0">
                    <a:pos x="52" y="22"/>
                  </a:cxn>
                  <a:cxn ang="0">
                    <a:pos x="55" y="25"/>
                  </a:cxn>
                  <a:cxn ang="0">
                    <a:pos x="59" y="32"/>
                  </a:cxn>
                  <a:cxn ang="0">
                    <a:pos x="60" y="33"/>
                  </a:cxn>
                  <a:cxn ang="0">
                    <a:pos x="61" y="34"/>
                  </a:cxn>
                  <a:cxn ang="0">
                    <a:pos x="63" y="36"/>
                  </a:cxn>
                  <a:cxn ang="0">
                    <a:pos x="63" y="38"/>
                  </a:cxn>
                  <a:cxn ang="0">
                    <a:pos x="59" y="43"/>
                  </a:cxn>
                  <a:cxn ang="0">
                    <a:pos x="59" y="44"/>
                  </a:cxn>
                  <a:cxn ang="0">
                    <a:pos x="60" y="49"/>
                  </a:cxn>
                  <a:cxn ang="0">
                    <a:pos x="61" y="51"/>
                  </a:cxn>
                  <a:cxn ang="0">
                    <a:pos x="60" y="52"/>
                  </a:cxn>
                  <a:cxn ang="0">
                    <a:pos x="56" y="59"/>
                  </a:cxn>
                  <a:cxn ang="0">
                    <a:pos x="52" y="62"/>
                  </a:cxn>
                  <a:cxn ang="0">
                    <a:pos x="48" y="65"/>
                  </a:cxn>
                  <a:cxn ang="0">
                    <a:pos x="46" y="66"/>
                  </a:cxn>
                  <a:cxn ang="0">
                    <a:pos x="41" y="67"/>
                  </a:cxn>
                  <a:cxn ang="0">
                    <a:pos x="37" y="65"/>
                  </a:cxn>
                  <a:cxn ang="0">
                    <a:pos x="34" y="65"/>
                  </a:cxn>
                  <a:cxn ang="0">
                    <a:pos x="31" y="66"/>
                  </a:cxn>
                  <a:cxn ang="0">
                    <a:pos x="27" y="68"/>
                  </a:cxn>
                  <a:cxn ang="0">
                    <a:pos x="25" y="67"/>
                  </a:cxn>
                  <a:cxn ang="0">
                    <a:pos x="20" y="63"/>
                  </a:cxn>
                  <a:cxn ang="0">
                    <a:pos x="17" y="61"/>
                  </a:cxn>
                  <a:cxn ang="0">
                    <a:pos x="13" y="60"/>
                  </a:cxn>
                  <a:cxn ang="0">
                    <a:pos x="10" y="61"/>
                  </a:cxn>
                  <a:cxn ang="0">
                    <a:pos x="8" y="62"/>
                  </a:cxn>
                  <a:cxn ang="0">
                    <a:pos x="6" y="61"/>
                  </a:cxn>
                  <a:cxn ang="0">
                    <a:pos x="3" y="57"/>
                  </a:cxn>
                  <a:cxn ang="0">
                    <a:pos x="1" y="56"/>
                  </a:cxn>
                </a:cxnLst>
                <a:rect l="0" t="0" r="r" b="b"/>
                <a:pathLst>
                  <a:path w="63" h="68">
                    <a:moveTo>
                      <a:pt x="1" y="56"/>
                    </a:moveTo>
                    <a:lnTo>
                      <a:pt x="2" y="54"/>
                    </a:lnTo>
                    <a:lnTo>
                      <a:pt x="0" y="50"/>
                    </a:lnTo>
                    <a:lnTo>
                      <a:pt x="1" y="47"/>
                    </a:lnTo>
                    <a:lnTo>
                      <a:pt x="2" y="44"/>
                    </a:lnTo>
                    <a:lnTo>
                      <a:pt x="4" y="40"/>
                    </a:lnTo>
                    <a:lnTo>
                      <a:pt x="5" y="38"/>
                    </a:lnTo>
                    <a:lnTo>
                      <a:pt x="4" y="32"/>
                    </a:lnTo>
                    <a:lnTo>
                      <a:pt x="4" y="26"/>
                    </a:lnTo>
                    <a:lnTo>
                      <a:pt x="4" y="23"/>
                    </a:lnTo>
                    <a:lnTo>
                      <a:pt x="8" y="8"/>
                    </a:lnTo>
                    <a:lnTo>
                      <a:pt x="8" y="5"/>
                    </a:lnTo>
                    <a:lnTo>
                      <a:pt x="10" y="2"/>
                    </a:lnTo>
                    <a:lnTo>
                      <a:pt x="13" y="2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4" y="2"/>
                    </a:lnTo>
                    <a:lnTo>
                      <a:pt x="26" y="5"/>
                    </a:lnTo>
                    <a:lnTo>
                      <a:pt x="29" y="10"/>
                    </a:lnTo>
                    <a:lnTo>
                      <a:pt x="31" y="13"/>
                    </a:lnTo>
                    <a:lnTo>
                      <a:pt x="32" y="13"/>
                    </a:lnTo>
                    <a:lnTo>
                      <a:pt x="36" y="10"/>
                    </a:lnTo>
                    <a:lnTo>
                      <a:pt x="38" y="12"/>
                    </a:lnTo>
                    <a:lnTo>
                      <a:pt x="40" y="16"/>
                    </a:lnTo>
                    <a:lnTo>
                      <a:pt x="44" y="17"/>
                    </a:lnTo>
                    <a:lnTo>
                      <a:pt x="47" y="18"/>
                    </a:lnTo>
                    <a:lnTo>
                      <a:pt x="52" y="22"/>
                    </a:lnTo>
                    <a:lnTo>
                      <a:pt x="55" y="25"/>
                    </a:lnTo>
                    <a:lnTo>
                      <a:pt x="59" y="32"/>
                    </a:lnTo>
                    <a:lnTo>
                      <a:pt x="60" y="33"/>
                    </a:lnTo>
                    <a:lnTo>
                      <a:pt x="61" y="34"/>
                    </a:lnTo>
                    <a:lnTo>
                      <a:pt x="63" y="36"/>
                    </a:lnTo>
                    <a:lnTo>
                      <a:pt x="63" y="38"/>
                    </a:lnTo>
                    <a:lnTo>
                      <a:pt x="59" y="43"/>
                    </a:lnTo>
                    <a:lnTo>
                      <a:pt x="59" y="44"/>
                    </a:lnTo>
                    <a:lnTo>
                      <a:pt x="60" y="49"/>
                    </a:lnTo>
                    <a:lnTo>
                      <a:pt x="61" y="51"/>
                    </a:lnTo>
                    <a:lnTo>
                      <a:pt x="60" y="52"/>
                    </a:lnTo>
                    <a:lnTo>
                      <a:pt x="56" y="59"/>
                    </a:lnTo>
                    <a:lnTo>
                      <a:pt x="52" y="62"/>
                    </a:lnTo>
                    <a:lnTo>
                      <a:pt x="48" y="65"/>
                    </a:lnTo>
                    <a:lnTo>
                      <a:pt x="46" y="66"/>
                    </a:lnTo>
                    <a:lnTo>
                      <a:pt x="41" y="67"/>
                    </a:lnTo>
                    <a:lnTo>
                      <a:pt x="37" y="65"/>
                    </a:lnTo>
                    <a:lnTo>
                      <a:pt x="34" y="65"/>
                    </a:lnTo>
                    <a:lnTo>
                      <a:pt x="31" y="66"/>
                    </a:lnTo>
                    <a:lnTo>
                      <a:pt x="27" y="68"/>
                    </a:lnTo>
                    <a:lnTo>
                      <a:pt x="25" y="67"/>
                    </a:lnTo>
                    <a:lnTo>
                      <a:pt x="20" y="63"/>
                    </a:lnTo>
                    <a:lnTo>
                      <a:pt x="17" y="61"/>
                    </a:lnTo>
                    <a:lnTo>
                      <a:pt x="13" y="60"/>
                    </a:lnTo>
                    <a:lnTo>
                      <a:pt x="10" y="61"/>
                    </a:lnTo>
                    <a:lnTo>
                      <a:pt x="8" y="62"/>
                    </a:lnTo>
                    <a:lnTo>
                      <a:pt x="6" y="61"/>
                    </a:lnTo>
                    <a:lnTo>
                      <a:pt x="3" y="57"/>
                    </a:lnTo>
                    <a:lnTo>
                      <a:pt x="1" y="56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4" name="Freeform 655"/>
              <p:cNvSpPr>
                <a:spLocks/>
              </p:cNvSpPr>
              <p:nvPr/>
            </p:nvSpPr>
            <p:spPr bwMode="auto">
              <a:xfrm>
                <a:off x="3156" y="2758"/>
                <a:ext cx="189" cy="148"/>
              </a:xfrm>
              <a:custGeom>
                <a:avLst/>
                <a:gdLst/>
                <a:ahLst/>
                <a:cxnLst>
                  <a:cxn ang="0">
                    <a:pos x="22" y="138"/>
                  </a:cxn>
                  <a:cxn ang="0">
                    <a:pos x="17" y="138"/>
                  </a:cxn>
                  <a:cxn ang="0">
                    <a:pos x="9" y="133"/>
                  </a:cxn>
                  <a:cxn ang="0">
                    <a:pos x="10" y="129"/>
                  </a:cxn>
                  <a:cxn ang="0">
                    <a:pos x="9" y="126"/>
                  </a:cxn>
                  <a:cxn ang="0">
                    <a:pos x="4" y="122"/>
                  </a:cxn>
                  <a:cxn ang="0">
                    <a:pos x="0" y="114"/>
                  </a:cxn>
                  <a:cxn ang="0">
                    <a:pos x="0" y="108"/>
                  </a:cxn>
                  <a:cxn ang="0">
                    <a:pos x="7" y="109"/>
                  </a:cxn>
                  <a:cxn ang="0">
                    <a:pos x="14" y="105"/>
                  </a:cxn>
                  <a:cxn ang="0">
                    <a:pos x="25" y="104"/>
                  </a:cxn>
                  <a:cxn ang="0">
                    <a:pos x="40" y="103"/>
                  </a:cxn>
                  <a:cxn ang="0">
                    <a:pos x="45" y="97"/>
                  </a:cxn>
                  <a:cxn ang="0">
                    <a:pos x="48" y="85"/>
                  </a:cxn>
                  <a:cxn ang="0">
                    <a:pos x="48" y="74"/>
                  </a:cxn>
                  <a:cxn ang="0">
                    <a:pos x="48" y="56"/>
                  </a:cxn>
                  <a:cxn ang="0">
                    <a:pos x="67" y="52"/>
                  </a:cxn>
                  <a:cxn ang="0">
                    <a:pos x="88" y="33"/>
                  </a:cxn>
                  <a:cxn ang="0">
                    <a:pos x="109" y="19"/>
                  </a:cxn>
                  <a:cxn ang="0">
                    <a:pos x="140" y="1"/>
                  </a:cxn>
                  <a:cxn ang="0">
                    <a:pos x="146" y="0"/>
                  </a:cxn>
                  <a:cxn ang="0">
                    <a:pos x="160" y="5"/>
                  </a:cxn>
                  <a:cxn ang="0">
                    <a:pos x="168" y="11"/>
                  </a:cxn>
                  <a:cxn ang="0">
                    <a:pos x="177" y="6"/>
                  </a:cxn>
                  <a:cxn ang="0">
                    <a:pos x="180" y="26"/>
                  </a:cxn>
                  <a:cxn ang="0">
                    <a:pos x="185" y="37"/>
                  </a:cxn>
                  <a:cxn ang="0">
                    <a:pos x="187" y="45"/>
                  </a:cxn>
                  <a:cxn ang="0">
                    <a:pos x="185" y="57"/>
                  </a:cxn>
                  <a:cxn ang="0">
                    <a:pos x="184" y="66"/>
                  </a:cxn>
                  <a:cxn ang="0">
                    <a:pos x="184" y="75"/>
                  </a:cxn>
                  <a:cxn ang="0">
                    <a:pos x="183" y="84"/>
                  </a:cxn>
                  <a:cxn ang="0">
                    <a:pos x="167" y="103"/>
                  </a:cxn>
                  <a:cxn ang="0">
                    <a:pos x="159" y="115"/>
                  </a:cxn>
                  <a:cxn ang="0">
                    <a:pos x="160" y="123"/>
                  </a:cxn>
                  <a:cxn ang="0">
                    <a:pos x="155" y="125"/>
                  </a:cxn>
                  <a:cxn ang="0">
                    <a:pos x="150" y="128"/>
                  </a:cxn>
                  <a:cxn ang="0">
                    <a:pos x="145" y="132"/>
                  </a:cxn>
                  <a:cxn ang="0">
                    <a:pos x="137" y="130"/>
                  </a:cxn>
                  <a:cxn ang="0">
                    <a:pos x="130" y="128"/>
                  </a:cxn>
                  <a:cxn ang="0">
                    <a:pos x="122" y="129"/>
                  </a:cxn>
                  <a:cxn ang="0">
                    <a:pos x="116" y="132"/>
                  </a:cxn>
                  <a:cxn ang="0">
                    <a:pos x="111" y="135"/>
                  </a:cxn>
                  <a:cxn ang="0">
                    <a:pos x="101" y="133"/>
                  </a:cxn>
                  <a:cxn ang="0">
                    <a:pos x="93" y="129"/>
                  </a:cxn>
                  <a:cxn ang="0">
                    <a:pos x="83" y="133"/>
                  </a:cxn>
                  <a:cxn ang="0">
                    <a:pos x="80" y="132"/>
                  </a:cxn>
                  <a:cxn ang="0">
                    <a:pos x="69" y="124"/>
                  </a:cxn>
                  <a:cxn ang="0">
                    <a:pos x="57" y="124"/>
                  </a:cxn>
                  <a:cxn ang="0">
                    <a:pos x="47" y="127"/>
                  </a:cxn>
                  <a:cxn ang="0">
                    <a:pos x="42" y="139"/>
                  </a:cxn>
                  <a:cxn ang="0">
                    <a:pos x="40" y="148"/>
                  </a:cxn>
                  <a:cxn ang="0">
                    <a:pos x="32" y="143"/>
                  </a:cxn>
                  <a:cxn ang="0">
                    <a:pos x="28" y="141"/>
                  </a:cxn>
                </a:cxnLst>
                <a:rect l="0" t="0" r="r" b="b"/>
                <a:pathLst>
                  <a:path w="189" h="148">
                    <a:moveTo>
                      <a:pt x="25" y="143"/>
                    </a:moveTo>
                    <a:lnTo>
                      <a:pt x="22" y="138"/>
                    </a:lnTo>
                    <a:lnTo>
                      <a:pt x="19" y="138"/>
                    </a:lnTo>
                    <a:lnTo>
                      <a:pt x="17" y="138"/>
                    </a:lnTo>
                    <a:lnTo>
                      <a:pt x="14" y="137"/>
                    </a:lnTo>
                    <a:lnTo>
                      <a:pt x="9" y="133"/>
                    </a:lnTo>
                    <a:lnTo>
                      <a:pt x="8" y="131"/>
                    </a:lnTo>
                    <a:lnTo>
                      <a:pt x="10" y="129"/>
                    </a:lnTo>
                    <a:lnTo>
                      <a:pt x="10" y="128"/>
                    </a:lnTo>
                    <a:lnTo>
                      <a:pt x="9" y="126"/>
                    </a:lnTo>
                    <a:lnTo>
                      <a:pt x="6" y="124"/>
                    </a:lnTo>
                    <a:lnTo>
                      <a:pt x="4" y="122"/>
                    </a:lnTo>
                    <a:lnTo>
                      <a:pt x="2" y="120"/>
                    </a:lnTo>
                    <a:lnTo>
                      <a:pt x="0" y="114"/>
                    </a:lnTo>
                    <a:lnTo>
                      <a:pt x="0" y="112"/>
                    </a:lnTo>
                    <a:lnTo>
                      <a:pt x="0" y="108"/>
                    </a:lnTo>
                    <a:lnTo>
                      <a:pt x="4" y="109"/>
                    </a:lnTo>
                    <a:lnTo>
                      <a:pt x="7" y="109"/>
                    </a:lnTo>
                    <a:lnTo>
                      <a:pt x="10" y="108"/>
                    </a:lnTo>
                    <a:lnTo>
                      <a:pt x="14" y="105"/>
                    </a:lnTo>
                    <a:lnTo>
                      <a:pt x="15" y="105"/>
                    </a:lnTo>
                    <a:lnTo>
                      <a:pt x="25" y="104"/>
                    </a:lnTo>
                    <a:lnTo>
                      <a:pt x="38" y="104"/>
                    </a:lnTo>
                    <a:lnTo>
                      <a:pt x="40" y="103"/>
                    </a:lnTo>
                    <a:lnTo>
                      <a:pt x="41" y="101"/>
                    </a:lnTo>
                    <a:lnTo>
                      <a:pt x="45" y="97"/>
                    </a:lnTo>
                    <a:lnTo>
                      <a:pt x="47" y="90"/>
                    </a:lnTo>
                    <a:lnTo>
                      <a:pt x="48" y="85"/>
                    </a:lnTo>
                    <a:lnTo>
                      <a:pt x="48" y="80"/>
                    </a:lnTo>
                    <a:lnTo>
                      <a:pt x="48" y="74"/>
                    </a:lnTo>
                    <a:lnTo>
                      <a:pt x="48" y="62"/>
                    </a:lnTo>
                    <a:lnTo>
                      <a:pt x="48" y="56"/>
                    </a:lnTo>
                    <a:lnTo>
                      <a:pt x="57" y="54"/>
                    </a:lnTo>
                    <a:lnTo>
                      <a:pt x="67" y="52"/>
                    </a:lnTo>
                    <a:lnTo>
                      <a:pt x="83" y="37"/>
                    </a:lnTo>
                    <a:lnTo>
                      <a:pt x="88" y="33"/>
                    </a:lnTo>
                    <a:lnTo>
                      <a:pt x="101" y="25"/>
                    </a:lnTo>
                    <a:lnTo>
                      <a:pt x="109" y="19"/>
                    </a:lnTo>
                    <a:lnTo>
                      <a:pt x="131" y="6"/>
                    </a:lnTo>
                    <a:lnTo>
                      <a:pt x="140" y="1"/>
                    </a:lnTo>
                    <a:lnTo>
                      <a:pt x="141" y="0"/>
                    </a:lnTo>
                    <a:lnTo>
                      <a:pt x="146" y="0"/>
                    </a:lnTo>
                    <a:lnTo>
                      <a:pt x="155" y="3"/>
                    </a:lnTo>
                    <a:lnTo>
                      <a:pt x="160" y="5"/>
                    </a:lnTo>
                    <a:lnTo>
                      <a:pt x="161" y="6"/>
                    </a:lnTo>
                    <a:lnTo>
                      <a:pt x="168" y="11"/>
                    </a:lnTo>
                    <a:lnTo>
                      <a:pt x="169" y="11"/>
                    </a:lnTo>
                    <a:lnTo>
                      <a:pt x="177" y="6"/>
                    </a:lnTo>
                    <a:lnTo>
                      <a:pt x="179" y="19"/>
                    </a:lnTo>
                    <a:lnTo>
                      <a:pt x="180" y="26"/>
                    </a:lnTo>
                    <a:lnTo>
                      <a:pt x="182" y="32"/>
                    </a:lnTo>
                    <a:lnTo>
                      <a:pt x="185" y="37"/>
                    </a:lnTo>
                    <a:lnTo>
                      <a:pt x="189" y="41"/>
                    </a:lnTo>
                    <a:lnTo>
                      <a:pt x="187" y="45"/>
                    </a:lnTo>
                    <a:lnTo>
                      <a:pt x="186" y="51"/>
                    </a:lnTo>
                    <a:lnTo>
                      <a:pt x="185" y="57"/>
                    </a:lnTo>
                    <a:lnTo>
                      <a:pt x="184" y="63"/>
                    </a:lnTo>
                    <a:lnTo>
                      <a:pt x="184" y="66"/>
                    </a:lnTo>
                    <a:lnTo>
                      <a:pt x="184" y="70"/>
                    </a:lnTo>
                    <a:lnTo>
                      <a:pt x="184" y="75"/>
                    </a:lnTo>
                    <a:lnTo>
                      <a:pt x="184" y="82"/>
                    </a:lnTo>
                    <a:lnTo>
                      <a:pt x="183" y="84"/>
                    </a:lnTo>
                    <a:lnTo>
                      <a:pt x="171" y="99"/>
                    </a:lnTo>
                    <a:lnTo>
                      <a:pt x="167" y="103"/>
                    </a:lnTo>
                    <a:lnTo>
                      <a:pt x="163" y="111"/>
                    </a:lnTo>
                    <a:lnTo>
                      <a:pt x="159" y="115"/>
                    </a:lnTo>
                    <a:lnTo>
                      <a:pt x="159" y="119"/>
                    </a:lnTo>
                    <a:lnTo>
                      <a:pt x="160" y="123"/>
                    </a:lnTo>
                    <a:lnTo>
                      <a:pt x="160" y="125"/>
                    </a:lnTo>
                    <a:lnTo>
                      <a:pt x="155" y="125"/>
                    </a:lnTo>
                    <a:lnTo>
                      <a:pt x="153" y="126"/>
                    </a:lnTo>
                    <a:lnTo>
                      <a:pt x="150" y="128"/>
                    </a:lnTo>
                    <a:lnTo>
                      <a:pt x="146" y="132"/>
                    </a:lnTo>
                    <a:lnTo>
                      <a:pt x="145" y="132"/>
                    </a:lnTo>
                    <a:lnTo>
                      <a:pt x="141" y="131"/>
                    </a:lnTo>
                    <a:lnTo>
                      <a:pt x="137" y="130"/>
                    </a:lnTo>
                    <a:lnTo>
                      <a:pt x="133" y="128"/>
                    </a:lnTo>
                    <a:lnTo>
                      <a:pt x="130" y="128"/>
                    </a:lnTo>
                    <a:lnTo>
                      <a:pt x="126" y="128"/>
                    </a:lnTo>
                    <a:lnTo>
                      <a:pt x="122" y="129"/>
                    </a:lnTo>
                    <a:lnTo>
                      <a:pt x="118" y="131"/>
                    </a:lnTo>
                    <a:lnTo>
                      <a:pt x="116" y="132"/>
                    </a:lnTo>
                    <a:lnTo>
                      <a:pt x="113" y="135"/>
                    </a:lnTo>
                    <a:lnTo>
                      <a:pt x="111" y="135"/>
                    </a:lnTo>
                    <a:lnTo>
                      <a:pt x="106" y="135"/>
                    </a:lnTo>
                    <a:lnTo>
                      <a:pt x="101" y="133"/>
                    </a:lnTo>
                    <a:lnTo>
                      <a:pt x="95" y="129"/>
                    </a:lnTo>
                    <a:lnTo>
                      <a:pt x="93" y="129"/>
                    </a:lnTo>
                    <a:lnTo>
                      <a:pt x="90" y="130"/>
                    </a:lnTo>
                    <a:lnTo>
                      <a:pt x="83" y="133"/>
                    </a:lnTo>
                    <a:lnTo>
                      <a:pt x="81" y="133"/>
                    </a:lnTo>
                    <a:lnTo>
                      <a:pt x="80" y="132"/>
                    </a:lnTo>
                    <a:lnTo>
                      <a:pt x="74" y="125"/>
                    </a:lnTo>
                    <a:lnTo>
                      <a:pt x="69" y="124"/>
                    </a:lnTo>
                    <a:lnTo>
                      <a:pt x="63" y="123"/>
                    </a:lnTo>
                    <a:lnTo>
                      <a:pt x="57" y="124"/>
                    </a:lnTo>
                    <a:lnTo>
                      <a:pt x="51" y="125"/>
                    </a:lnTo>
                    <a:lnTo>
                      <a:pt x="47" y="127"/>
                    </a:lnTo>
                    <a:lnTo>
                      <a:pt x="44" y="136"/>
                    </a:lnTo>
                    <a:lnTo>
                      <a:pt x="42" y="139"/>
                    </a:lnTo>
                    <a:lnTo>
                      <a:pt x="41" y="143"/>
                    </a:lnTo>
                    <a:lnTo>
                      <a:pt x="40" y="148"/>
                    </a:lnTo>
                    <a:lnTo>
                      <a:pt x="36" y="146"/>
                    </a:lnTo>
                    <a:lnTo>
                      <a:pt x="32" y="143"/>
                    </a:lnTo>
                    <a:lnTo>
                      <a:pt x="30" y="141"/>
                    </a:lnTo>
                    <a:lnTo>
                      <a:pt x="28" y="141"/>
                    </a:lnTo>
                    <a:lnTo>
                      <a:pt x="25" y="14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5" name="Freeform 656"/>
              <p:cNvSpPr>
                <a:spLocks/>
              </p:cNvSpPr>
              <p:nvPr/>
            </p:nvSpPr>
            <p:spPr bwMode="auto">
              <a:xfrm>
                <a:off x="3156" y="2758"/>
                <a:ext cx="189" cy="148"/>
              </a:xfrm>
              <a:custGeom>
                <a:avLst/>
                <a:gdLst/>
                <a:ahLst/>
                <a:cxnLst>
                  <a:cxn ang="0">
                    <a:pos x="22" y="138"/>
                  </a:cxn>
                  <a:cxn ang="0">
                    <a:pos x="17" y="138"/>
                  </a:cxn>
                  <a:cxn ang="0">
                    <a:pos x="9" y="133"/>
                  </a:cxn>
                  <a:cxn ang="0">
                    <a:pos x="10" y="129"/>
                  </a:cxn>
                  <a:cxn ang="0">
                    <a:pos x="9" y="126"/>
                  </a:cxn>
                  <a:cxn ang="0">
                    <a:pos x="4" y="122"/>
                  </a:cxn>
                  <a:cxn ang="0">
                    <a:pos x="0" y="114"/>
                  </a:cxn>
                  <a:cxn ang="0">
                    <a:pos x="0" y="108"/>
                  </a:cxn>
                  <a:cxn ang="0">
                    <a:pos x="7" y="109"/>
                  </a:cxn>
                  <a:cxn ang="0">
                    <a:pos x="14" y="105"/>
                  </a:cxn>
                  <a:cxn ang="0">
                    <a:pos x="25" y="104"/>
                  </a:cxn>
                  <a:cxn ang="0">
                    <a:pos x="40" y="103"/>
                  </a:cxn>
                  <a:cxn ang="0">
                    <a:pos x="45" y="97"/>
                  </a:cxn>
                  <a:cxn ang="0">
                    <a:pos x="48" y="85"/>
                  </a:cxn>
                  <a:cxn ang="0">
                    <a:pos x="48" y="74"/>
                  </a:cxn>
                  <a:cxn ang="0">
                    <a:pos x="48" y="56"/>
                  </a:cxn>
                  <a:cxn ang="0">
                    <a:pos x="67" y="52"/>
                  </a:cxn>
                  <a:cxn ang="0">
                    <a:pos x="88" y="33"/>
                  </a:cxn>
                  <a:cxn ang="0">
                    <a:pos x="109" y="19"/>
                  </a:cxn>
                  <a:cxn ang="0">
                    <a:pos x="140" y="1"/>
                  </a:cxn>
                  <a:cxn ang="0">
                    <a:pos x="146" y="0"/>
                  </a:cxn>
                  <a:cxn ang="0">
                    <a:pos x="160" y="5"/>
                  </a:cxn>
                  <a:cxn ang="0">
                    <a:pos x="168" y="11"/>
                  </a:cxn>
                  <a:cxn ang="0">
                    <a:pos x="177" y="6"/>
                  </a:cxn>
                  <a:cxn ang="0">
                    <a:pos x="180" y="26"/>
                  </a:cxn>
                  <a:cxn ang="0">
                    <a:pos x="185" y="37"/>
                  </a:cxn>
                  <a:cxn ang="0">
                    <a:pos x="187" y="45"/>
                  </a:cxn>
                  <a:cxn ang="0">
                    <a:pos x="185" y="57"/>
                  </a:cxn>
                  <a:cxn ang="0">
                    <a:pos x="184" y="66"/>
                  </a:cxn>
                  <a:cxn ang="0">
                    <a:pos x="184" y="75"/>
                  </a:cxn>
                  <a:cxn ang="0">
                    <a:pos x="183" y="84"/>
                  </a:cxn>
                  <a:cxn ang="0">
                    <a:pos x="167" y="103"/>
                  </a:cxn>
                  <a:cxn ang="0">
                    <a:pos x="159" y="115"/>
                  </a:cxn>
                  <a:cxn ang="0">
                    <a:pos x="160" y="123"/>
                  </a:cxn>
                  <a:cxn ang="0">
                    <a:pos x="155" y="125"/>
                  </a:cxn>
                  <a:cxn ang="0">
                    <a:pos x="150" y="128"/>
                  </a:cxn>
                  <a:cxn ang="0">
                    <a:pos x="145" y="132"/>
                  </a:cxn>
                  <a:cxn ang="0">
                    <a:pos x="137" y="130"/>
                  </a:cxn>
                  <a:cxn ang="0">
                    <a:pos x="130" y="128"/>
                  </a:cxn>
                  <a:cxn ang="0">
                    <a:pos x="122" y="129"/>
                  </a:cxn>
                  <a:cxn ang="0">
                    <a:pos x="116" y="132"/>
                  </a:cxn>
                  <a:cxn ang="0">
                    <a:pos x="111" y="135"/>
                  </a:cxn>
                  <a:cxn ang="0">
                    <a:pos x="101" y="133"/>
                  </a:cxn>
                  <a:cxn ang="0">
                    <a:pos x="93" y="129"/>
                  </a:cxn>
                  <a:cxn ang="0">
                    <a:pos x="83" y="133"/>
                  </a:cxn>
                  <a:cxn ang="0">
                    <a:pos x="80" y="132"/>
                  </a:cxn>
                  <a:cxn ang="0">
                    <a:pos x="69" y="124"/>
                  </a:cxn>
                  <a:cxn ang="0">
                    <a:pos x="57" y="124"/>
                  </a:cxn>
                  <a:cxn ang="0">
                    <a:pos x="47" y="127"/>
                  </a:cxn>
                  <a:cxn ang="0">
                    <a:pos x="42" y="139"/>
                  </a:cxn>
                  <a:cxn ang="0">
                    <a:pos x="40" y="148"/>
                  </a:cxn>
                  <a:cxn ang="0">
                    <a:pos x="32" y="143"/>
                  </a:cxn>
                  <a:cxn ang="0">
                    <a:pos x="28" y="141"/>
                  </a:cxn>
                </a:cxnLst>
                <a:rect l="0" t="0" r="r" b="b"/>
                <a:pathLst>
                  <a:path w="189" h="148">
                    <a:moveTo>
                      <a:pt x="25" y="143"/>
                    </a:moveTo>
                    <a:lnTo>
                      <a:pt x="22" y="138"/>
                    </a:lnTo>
                    <a:lnTo>
                      <a:pt x="19" y="138"/>
                    </a:lnTo>
                    <a:lnTo>
                      <a:pt x="17" y="138"/>
                    </a:lnTo>
                    <a:lnTo>
                      <a:pt x="14" y="137"/>
                    </a:lnTo>
                    <a:lnTo>
                      <a:pt x="9" y="133"/>
                    </a:lnTo>
                    <a:lnTo>
                      <a:pt x="8" y="131"/>
                    </a:lnTo>
                    <a:lnTo>
                      <a:pt x="10" y="129"/>
                    </a:lnTo>
                    <a:lnTo>
                      <a:pt x="10" y="128"/>
                    </a:lnTo>
                    <a:lnTo>
                      <a:pt x="9" y="126"/>
                    </a:lnTo>
                    <a:lnTo>
                      <a:pt x="6" y="124"/>
                    </a:lnTo>
                    <a:lnTo>
                      <a:pt x="4" y="122"/>
                    </a:lnTo>
                    <a:lnTo>
                      <a:pt x="2" y="120"/>
                    </a:lnTo>
                    <a:lnTo>
                      <a:pt x="0" y="114"/>
                    </a:lnTo>
                    <a:lnTo>
                      <a:pt x="0" y="112"/>
                    </a:lnTo>
                    <a:lnTo>
                      <a:pt x="0" y="108"/>
                    </a:lnTo>
                    <a:lnTo>
                      <a:pt x="4" y="109"/>
                    </a:lnTo>
                    <a:lnTo>
                      <a:pt x="7" y="109"/>
                    </a:lnTo>
                    <a:lnTo>
                      <a:pt x="10" y="108"/>
                    </a:lnTo>
                    <a:lnTo>
                      <a:pt x="14" y="105"/>
                    </a:lnTo>
                    <a:lnTo>
                      <a:pt x="15" y="105"/>
                    </a:lnTo>
                    <a:lnTo>
                      <a:pt x="25" y="104"/>
                    </a:lnTo>
                    <a:lnTo>
                      <a:pt x="38" y="104"/>
                    </a:lnTo>
                    <a:lnTo>
                      <a:pt x="40" y="103"/>
                    </a:lnTo>
                    <a:lnTo>
                      <a:pt x="41" y="101"/>
                    </a:lnTo>
                    <a:lnTo>
                      <a:pt x="45" y="97"/>
                    </a:lnTo>
                    <a:lnTo>
                      <a:pt x="47" y="90"/>
                    </a:lnTo>
                    <a:lnTo>
                      <a:pt x="48" y="85"/>
                    </a:lnTo>
                    <a:lnTo>
                      <a:pt x="48" y="80"/>
                    </a:lnTo>
                    <a:lnTo>
                      <a:pt x="48" y="74"/>
                    </a:lnTo>
                    <a:lnTo>
                      <a:pt x="48" y="62"/>
                    </a:lnTo>
                    <a:lnTo>
                      <a:pt x="48" y="56"/>
                    </a:lnTo>
                    <a:lnTo>
                      <a:pt x="57" y="54"/>
                    </a:lnTo>
                    <a:lnTo>
                      <a:pt x="67" y="52"/>
                    </a:lnTo>
                    <a:lnTo>
                      <a:pt x="83" y="37"/>
                    </a:lnTo>
                    <a:lnTo>
                      <a:pt x="88" y="33"/>
                    </a:lnTo>
                    <a:lnTo>
                      <a:pt x="101" y="25"/>
                    </a:lnTo>
                    <a:lnTo>
                      <a:pt x="109" y="19"/>
                    </a:lnTo>
                    <a:lnTo>
                      <a:pt x="131" y="6"/>
                    </a:lnTo>
                    <a:lnTo>
                      <a:pt x="140" y="1"/>
                    </a:lnTo>
                    <a:lnTo>
                      <a:pt x="141" y="0"/>
                    </a:lnTo>
                    <a:lnTo>
                      <a:pt x="146" y="0"/>
                    </a:lnTo>
                    <a:lnTo>
                      <a:pt x="155" y="3"/>
                    </a:lnTo>
                    <a:lnTo>
                      <a:pt x="160" y="5"/>
                    </a:lnTo>
                    <a:lnTo>
                      <a:pt x="161" y="6"/>
                    </a:lnTo>
                    <a:lnTo>
                      <a:pt x="168" y="11"/>
                    </a:lnTo>
                    <a:lnTo>
                      <a:pt x="169" y="11"/>
                    </a:lnTo>
                    <a:lnTo>
                      <a:pt x="177" y="6"/>
                    </a:lnTo>
                    <a:lnTo>
                      <a:pt x="179" y="19"/>
                    </a:lnTo>
                    <a:lnTo>
                      <a:pt x="180" y="26"/>
                    </a:lnTo>
                    <a:lnTo>
                      <a:pt x="182" y="32"/>
                    </a:lnTo>
                    <a:lnTo>
                      <a:pt x="185" y="37"/>
                    </a:lnTo>
                    <a:lnTo>
                      <a:pt x="189" y="41"/>
                    </a:lnTo>
                    <a:lnTo>
                      <a:pt x="187" y="45"/>
                    </a:lnTo>
                    <a:lnTo>
                      <a:pt x="186" y="51"/>
                    </a:lnTo>
                    <a:lnTo>
                      <a:pt x="185" y="57"/>
                    </a:lnTo>
                    <a:lnTo>
                      <a:pt x="184" y="63"/>
                    </a:lnTo>
                    <a:lnTo>
                      <a:pt x="184" y="66"/>
                    </a:lnTo>
                    <a:lnTo>
                      <a:pt x="184" y="70"/>
                    </a:lnTo>
                    <a:lnTo>
                      <a:pt x="184" y="75"/>
                    </a:lnTo>
                    <a:lnTo>
                      <a:pt x="184" y="82"/>
                    </a:lnTo>
                    <a:lnTo>
                      <a:pt x="183" y="84"/>
                    </a:lnTo>
                    <a:lnTo>
                      <a:pt x="171" y="99"/>
                    </a:lnTo>
                    <a:lnTo>
                      <a:pt x="167" y="103"/>
                    </a:lnTo>
                    <a:lnTo>
                      <a:pt x="163" y="111"/>
                    </a:lnTo>
                    <a:lnTo>
                      <a:pt x="159" y="115"/>
                    </a:lnTo>
                    <a:lnTo>
                      <a:pt x="159" y="119"/>
                    </a:lnTo>
                    <a:lnTo>
                      <a:pt x="160" y="123"/>
                    </a:lnTo>
                    <a:lnTo>
                      <a:pt x="160" y="125"/>
                    </a:lnTo>
                    <a:lnTo>
                      <a:pt x="155" y="125"/>
                    </a:lnTo>
                    <a:lnTo>
                      <a:pt x="153" y="126"/>
                    </a:lnTo>
                    <a:lnTo>
                      <a:pt x="150" y="128"/>
                    </a:lnTo>
                    <a:lnTo>
                      <a:pt x="146" y="132"/>
                    </a:lnTo>
                    <a:lnTo>
                      <a:pt x="145" y="132"/>
                    </a:lnTo>
                    <a:lnTo>
                      <a:pt x="141" y="131"/>
                    </a:lnTo>
                    <a:lnTo>
                      <a:pt x="137" y="130"/>
                    </a:lnTo>
                    <a:lnTo>
                      <a:pt x="133" y="128"/>
                    </a:lnTo>
                    <a:lnTo>
                      <a:pt x="130" y="128"/>
                    </a:lnTo>
                    <a:lnTo>
                      <a:pt x="126" y="128"/>
                    </a:lnTo>
                    <a:lnTo>
                      <a:pt x="122" y="129"/>
                    </a:lnTo>
                    <a:lnTo>
                      <a:pt x="118" y="131"/>
                    </a:lnTo>
                    <a:lnTo>
                      <a:pt x="116" y="132"/>
                    </a:lnTo>
                    <a:lnTo>
                      <a:pt x="113" y="135"/>
                    </a:lnTo>
                    <a:lnTo>
                      <a:pt x="111" y="135"/>
                    </a:lnTo>
                    <a:lnTo>
                      <a:pt x="106" y="135"/>
                    </a:lnTo>
                    <a:lnTo>
                      <a:pt x="101" y="133"/>
                    </a:lnTo>
                    <a:lnTo>
                      <a:pt x="95" y="129"/>
                    </a:lnTo>
                    <a:lnTo>
                      <a:pt x="93" y="129"/>
                    </a:lnTo>
                    <a:lnTo>
                      <a:pt x="90" y="130"/>
                    </a:lnTo>
                    <a:lnTo>
                      <a:pt x="83" y="133"/>
                    </a:lnTo>
                    <a:lnTo>
                      <a:pt x="81" y="133"/>
                    </a:lnTo>
                    <a:lnTo>
                      <a:pt x="80" y="132"/>
                    </a:lnTo>
                    <a:lnTo>
                      <a:pt x="74" y="125"/>
                    </a:lnTo>
                    <a:lnTo>
                      <a:pt x="69" y="124"/>
                    </a:lnTo>
                    <a:lnTo>
                      <a:pt x="63" y="123"/>
                    </a:lnTo>
                    <a:lnTo>
                      <a:pt x="57" y="124"/>
                    </a:lnTo>
                    <a:lnTo>
                      <a:pt x="51" y="125"/>
                    </a:lnTo>
                    <a:lnTo>
                      <a:pt x="47" y="127"/>
                    </a:lnTo>
                    <a:lnTo>
                      <a:pt x="44" y="136"/>
                    </a:lnTo>
                    <a:lnTo>
                      <a:pt x="42" y="139"/>
                    </a:lnTo>
                    <a:lnTo>
                      <a:pt x="41" y="143"/>
                    </a:lnTo>
                    <a:lnTo>
                      <a:pt x="40" y="148"/>
                    </a:lnTo>
                    <a:lnTo>
                      <a:pt x="36" y="146"/>
                    </a:lnTo>
                    <a:lnTo>
                      <a:pt x="32" y="143"/>
                    </a:lnTo>
                    <a:lnTo>
                      <a:pt x="30" y="141"/>
                    </a:lnTo>
                    <a:lnTo>
                      <a:pt x="28" y="141"/>
                    </a:lnTo>
                    <a:lnTo>
                      <a:pt x="25" y="143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6" name="Freeform 657"/>
              <p:cNvSpPr>
                <a:spLocks noEditPoints="1"/>
              </p:cNvSpPr>
              <p:nvPr/>
            </p:nvSpPr>
            <p:spPr bwMode="auto">
              <a:xfrm>
                <a:off x="3395" y="2496"/>
                <a:ext cx="79" cy="103"/>
              </a:xfrm>
              <a:custGeom>
                <a:avLst/>
                <a:gdLst/>
                <a:ahLst/>
                <a:cxnLst>
                  <a:cxn ang="0">
                    <a:pos x="51" y="99"/>
                  </a:cxn>
                  <a:cxn ang="0">
                    <a:pos x="41" y="98"/>
                  </a:cxn>
                  <a:cxn ang="0">
                    <a:pos x="43" y="93"/>
                  </a:cxn>
                  <a:cxn ang="0">
                    <a:pos x="44" y="94"/>
                  </a:cxn>
                  <a:cxn ang="0">
                    <a:pos x="47" y="94"/>
                  </a:cxn>
                  <a:cxn ang="0">
                    <a:pos x="48" y="95"/>
                  </a:cxn>
                  <a:cxn ang="0">
                    <a:pos x="50" y="96"/>
                  </a:cxn>
                  <a:cxn ang="0">
                    <a:pos x="59" y="96"/>
                  </a:cxn>
                  <a:cxn ang="0">
                    <a:pos x="65" y="98"/>
                  </a:cxn>
                  <a:cxn ang="0">
                    <a:pos x="68" y="100"/>
                  </a:cxn>
                  <a:cxn ang="0">
                    <a:pos x="72" y="99"/>
                  </a:cxn>
                  <a:cxn ang="0">
                    <a:pos x="74" y="100"/>
                  </a:cxn>
                  <a:cxn ang="0">
                    <a:pos x="66" y="102"/>
                  </a:cxn>
                  <a:cxn ang="0">
                    <a:pos x="6" y="24"/>
                  </a:cxn>
                  <a:cxn ang="0">
                    <a:pos x="15" y="14"/>
                  </a:cxn>
                  <a:cxn ang="0">
                    <a:pos x="25" y="9"/>
                  </a:cxn>
                  <a:cxn ang="0">
                    <a:pos x="34" y="7"/>
                  </a:cxn>
                  <a:cxn ang="0">
                    <a:pos x="60" y="7"/>
                  </a:cxn>
                  <a:cxn ang="0">
                    <a:pos x="72" y="4"/>
                  </a:cxn>
                  <a:cxn ang="0">
                    <a:pos x="76" y="0"/>
                  </a:cxn>
                  <a:cxn ang="0">
                    <a:pos x="73" y="12"/>
                  </a:cxn>
                  <a:cxn ang="0">
                    <a:pos x="63" y="12"/>
                  </a:cxn>
                  <a:cxn ang="0">
                    <a:pos x="55" y="13"/>
                  </a:cxn>
                  <a:cxn ang="0">
                    <a:pos x="50" y="13"/>
                  </a:cxn>
                  <a:cxn ang="0">
                    <a:pos x="43" y="14"/>
                  </a:cxn>
                  <a:cxn ang="0">
                    <a:pos x="46" y="19"/>
                  </a:cxn>
                  <a:cxn ang="0">
                    <a:pos x="48" y="22"/>
                  </a:cxn>
                  <a:cxn ang="0">
                    <a:pos x="42" y="21"/>
                  </a:cxn>
                  <a:cxn ang="0">
                    <a:pos x="45" y="24"/>
                  </a:cxn>
                  <a:cxn ang="0">
                    <a:pos x="42" y="23"/>
                  </a:cxn>
                  <a:cxn ang="0">
                    <a:pos x="38" y="23"/>
                  </a:cxn>
                  <a:cxn ang="0">
                    <a:pos x="40" y="26"/>
                  </a:cxn>
                  <a:cxn ang="0">
                    <a:pos x="42" y="28"/>
                  </a:cxn>
                  <a:cxn ang="0">
                    <a:pos x="37" y="24"/>
                  </a:cxn>
                  <a:cxn ang="0">
                    <a:pos x="33" y="18"/>
                  </a:cxn>
                  <a:cxn ang="0">
                    <a:pos x="31" y="17"/>
                  </a:cxn>
                  <a:cxn ang="0">
                    <a:pos x="28" y="25"/>
                  </a:cxn>
                  <a:cxn ang="0">
                    <a:pos x="32" y="29"/>
                  </a:cxn>
                  <a:cxn ang="0">
                    <a:pos x="37" y="40"/>
                  </a:cxn>
                  <a:cxn ang="0">
                    <a:pos x="35" y="37"/>
                  </a:cxn>
                  <a:cxn ang="0">
                    <a:pos x="32" y="39"/>
                  </a:cxn>
                  <a:cxn ang="0">
                    <a:pos x="29" y="44"/>
                  </a:cxn>
                  <a:cxn ang="0">
                    <a:pos x="35" y="47"/>
                  </a:cxn>
                  <a:cxn ang="0">
                    <a:pos x="39" y="50"/>
                  </a:cxn>
                  <a:cxn ang="0">
                    <a:pos x="45" y="52"/>
                  </a:cxn>
                  <a:cxn ang="0">
                    <a:pos x="47" y="61"/>
                  </a:cxn>
                  <a:cxn ang="0">
                    <a:pos x="43" y="59"/>
                  </a:cxn>
                  <a:cxn ang="0">
                    <a:pos x="37" y="57"/>
                  </a:cxn>
                  <a:cxn ang="0">
                    <a:pos x="35" y="61"/>
                  </a:cxn>
                  <a:cxn ang="0">
                    <a:pos x="39" y="63"/>
                  </a:cxn>
                  <a:cxn ang="0">
                    <a:pos x="37" y="67"/>
                  </a:cxn>
                  <a:cxn ang="0">
                    <a:pos x="34" y="65"/>
                  </a:cxn>
                  <a:cxn ang="0">
                    <a:pos x="32" y="68"/>
                  </a:cxn>
                  <a:cxn ang="0">
                    <a:pos x="35" y="78"/>
                  </a:cxn>
                  <a:cxn ang="0">
                    <a:pos x="25" y="75"/>
                  </a:cxn>
                  <a:cxn ang="0">
                    <a:pos x="17" y="71"/>
                  </a:cxn>
                  <a:cxn ang="0">
                    <a:pos x="14" y="62"/>
                  </a:cxn>
                  <a:cxn ang="0">
                    <a:pos x="19" y="55"/>
                  </a:cxn>
                  <a:cxn ang="0">
                    <a:pos x="34" y="57"/>
                  </a:cxn>
                  <a:cxn ang="0">
                    <a:pos x="27" y="51"/>
                  </a:cxn>
                  <a:cxn ang="0">
                    <a:pos x="13" y="52"/>
                  </a:cxn>
                  <a:cxn ang="0">
                    <a:pos x="12" y="43"/>
                  </a:cxn>
                  <a:cxn ang="0">
                    <a:pos x="7" y="41"/>
                  </a:cxn>
                </a:cxnLst>
                <a:rect l="0" t="0" r="r" b="b"/>
                <a:pathLst>
                  <a:path w="79" h="103">
                    <a:moveTo>
                      <a:pt x="55" y="103"/>
                    </a:moveTo>
                    <a:lnTo>
                      <a:pt x="56" y="102"/>
                    </a:lnTo>
                    <a:lnTo>
                      <a:pt x="55" y="101"/>
                    </a:lnTo>
                    <a:lnTo>
                      <a:pt x="51" y="99"/>
                    </a:lnTo>
                    <a:lnTo>
                      <a:pt x="47" y="99"/>
                    </a:lnTo>
                    <a:lnTo>
                      <a:pt x="44" y="99"/>
                    </a:lnTo>
                    <a:lnTo>
                      <a:pt x="42" y="99"/>
                    </a:lnTo>
                    <a:lnTo>
                      <a:pt x="41" y="98"/>
                    </a:lnTo>
                    <a:lnTo>
                      <a:pt x="41" y="98"/>
                    </a:lnTo>
                    <a:lnTo>
                      <a:pt x="41" y="94"/>
                    </a:lnTo>
                    <a:lnTo>
                      <a:pt x="43" y="94"/>
                    </a:lnTo>
                    <a:lnTo>
                      <a:pt x="43" y="93"/>
                    </a:lnTo>
                    <a:lnTo>
                      <a:pt x="43" y="93"/>
                    </a:lnTo>
                    <a:lnTo>
                      <a:pt x="43" y="92"/>
                    </a:lnTo>
                    <a:lnTo>
                      <a:pt x="44" y="93"/>
                    </a:lnTo>
                    <a:lnTo>
                      <a:pt x="44" y="94"/>
                    </a:lnTo>
                    <a:lnTo>
                      <a:pt x="46" y="94"/>
                    </a:lnTo>
                    <a:lnTo>
                      <a:pt x="46" y="95"/>
                    </a:lnTo>
                    <a:lnTo>
                      <a:pt x="47" y="94"/>
                    </a:lnTo>
                    <a:lnTo>
                      <a:pt x="47" y="94"/>
                    </a:lnTo>
                    <a:lnTo>
                      <a:pt x="48" y="93"/>
                    </a:lnTo>
                    <a:lnTo>
                      <a:pt x="49" y="94"/>
                    </a:lnTo>
                    <a:lnTo>
                      <a:pt x="49" y="95"/>
                    </a:lnTo>
                    <a:lnTo>
                      <a:pt x="48" y="95"/>
                    </a:lnTo>
                    <a:lnTo>
                      <a:pt x="48" y="95"/>
                    </a:lnTo>
                    <a:lnTo>
                      <a:pt x="48" y="95"/>
                    </a:lnTo>
                    <a:lnTo>
                      <a:pt x="49" y="96"/>
                    </a:lnTo>
                    <a:lnTo>
                      <a:pt x="50" y="96"/>
                    </a:lnTo>
                    <a:lnTo>
                      <a:pt x="50" y="97"/>
                    </a:lnTo>
                    <a:lnTo>
                      <a:pt x="52" y="97"/>
                    </a:lnTo>
                    <a:lnTo>
                      <a:pt x="56" y="96"/>
                    </a:lnTo>
                    <a:lnTo>
                      <a:pt x="59" y="96"/>
                    </a:lnTo>
                    <a:lnTo>
                      <a:pt x="59" y="97"/>
                    </a:lnTo>
                    <a:lnTo>
                      <a:pt x="60" y="97"/>
                    </a:lnTo>
                    <a:lnTo>
                      <a:pt x="64" y="98"/>
                    </a:lnTo>
                    <a:lnTo>
                      <a:pt x="65" y="98"/>
                    </a:lnTo>
                    <a:lnTo>
                      <a:pt x="67" y="97"/>
                    </a:lnTo>
                    <a:lnTo>
                      <a:pt x="68" y="98"/>
                    </a:lnTo>
                    <a:lnTo>
                      <a:pt x="67" y="100"/>
                    </a:lnTo>
                    <a:lnTo>
                      <a:pt x="68" y="100"/>
                    </a:lnTo>
                    <a:lnTo>
                      <a:pt x="69" y="100"/>
                    </a:lnTo>
                    <a:lnTo>
                      <a:pt x="70" y="99"/>
                    </a:lnTo>
                    <a:lnTo>
                      <a:pt x="72" y="99"/>
                    </a:lnTo>
                    <a:lnTo>
                      <a:pt x="72" y="99"/>
                    </a:lnTo>
                    <a:lnTo>
                      <a:pt x="73" y="99"/>
                    </a:lnTo>
                    <a:lnTo>
                      <a:pt x="74" y="98"/>
                    </a:lnTo>
                    <a:lnTo>
                      <a:pt x="74" y="99"/>
                    </a:lnTo>
                    <a:lnTo>
                      <a:pt x="74" y="100"/>
                    </a:lnTo>
                    <a:lnTo>
                      <a:pt x="73" y="102"/>
                    </a:lnTo>
                    <a:lnTo>
                      <a:pt x="70" y="102"/>
                    </a:lnTo>
                    <a:lnTo>
                      <a:pt x="68" y="102"/>
                    </a:lnTo>
                    <a:lnTo>
                      <a:pt x="66" y="102"/>
                    </a:lnTo>
                    <a:lnTo>
                      <a:pt x="55" y="103"/>
                    </a:lnTo>
                    <a:close/>
                    <a:moveTo>
                      <a:pt x="0" y="34"/>
                    </a:moveTo>
                    <a:lnTo>
                      <a:pt x="4" y="27"/>
                    </a:lnTo>
                    <a:lnTo>
                      <a:pt x="6" y="24"/>
                    </a:lnTo>
                    <a:lnTo>
                      <a:pt x="8" y="21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5" y="14"/>
                    </a:lnTo>
                    <a:lnTo>
                      <a:pt x="19" y="13"/>
                    </a:lnTo>
                    <a:lnTo>
                      <a:pt x="21" y="10"/>
                    </a:lnTo>
                    <a:lnTo>
                      <a:pt x="23" y="9"/>
                    </a:lnTo>
                    <a:lnTo>
                      <a:pt x="25" y="9"/>
                    </a:lnTo>
                    <a:lnTo>
                      <a:pt x="28" y="10"/>
                    </a:lnTo>
                    <a:lnTo>
                      <a:pt x="31" y="8"/>
                    </a:lnTo>
                    <a:lnTo>
                      <a:pt x="34" y="7"/>
                    </a:lnTo>
                    <a:lnTo>
                      <a:pt x="34" y="7"/>
                    </a:lnTo>
                    <a:lnTo>
                      <a:pt x="44" y="5"/>
                    </a:lnTo>
                    <a:lnTo>
                      <a:pt x="49" y="3"/>
                    </a:lnTo>
                    <a:lnTo>
                      <a:pt x="52" y="3"/>
                    </a:lnTo>
                    <a:lnTo>
                      <a:pt x="60" y="7"/>
                    </a:lnTo>
                    <a:lnTo>
                      <a:pt x="63" y="8"/>
                    </a:lnTo>
                    <a:lnTo>
                      <a:pt x="66" y="8"/>
                    </a:lnTo>
                    <a:lnTo>
                      <a:pt x="72" y="6"/>
                    </a:lnTo>
                    <a:lnTo>
                      <a:pt x="72" y="4"/>
                    </a:lnTo>
                    <a:lnTo>
                      <a:pt x="72" y="2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6" y="0"/>
                    </a:lnTo>
                    <a:lnTo>
                      <a:pt x="78" y="2"/>
                    </a:lnTo>
                    <a:lnTo>
                      <a:pt x="79" y="3"/>
                    </a:lnTo>
                    <a:lnTo>
                      <a:pt x="75" y="8"/>
                    </a:lnTo>
                    <a:lnTo>
                      <a:pt x="73" y="12"/>
                    </a:lnTo>
                    <a:lnTo>
                      <a:pt x="71" y="16"/>
                    </a:lnTo>
                    <a:lnTo>
                      <a:pt x="71" y="13"/>
                    </a:lnTo>
                    <a:lnTo>
                      <a:pt x="67" y="13"/>
                    </a:lnTo>
                    <a:lnTo>
                      <a:pt x="63" y="12"/>
                    </a:lnTo>
                    <a:lnTo>
                      <a:pt x="60" y="11"/>
                    </a:lnTo>
                    <a:lnTo>
                      <a:pt x="59" y="10"/>
                    </a:lnTo>
                    <a:lnTo>
                      <a:pt x="57" y="12"/>
                    </a:lnTo>
                    <a:lnTo>
                      <a:pt x="55" y="13"/>
                    </a:lnTo>
                    <a:lnTo>
                      <a:pt x="53" y="13"/>
                    </a:lnTo>
                    <a:lnTo>
                      <a:pt x="53" y="11"/>
                    </a:lnTo>
                    <a:lnTo>
                      <a:pt x="51" y="11"/>
                    </a:lnTo>
                    <a:lnTo>
                      <a:pt x="50" y="13"/>
                    </a:lnTo>
                    <a:lnTo>
                      <a:pt x="47" y="15"/>
                    </a:lnTo>
                    <a:lnTo>
                      <a:pt x="46" y="15"/>
                    </a:lnTo>
                    <a:lnTo>
                      <a:pt x="44" y="14"/>
                    </a:lnTo>
                    <a:lnTo>
                      <a:pt x="43" y="14"/>
                    </a:lnTo>
                    <a:lnTo>
                      <a:pt x="43" y="15"/>
                    </a:lnTo>
                    <a:lnTo>
                      <a:pt x="43" y="17"/>
                    </a:lnTo>
                    <a:lnTo>
                      <a:pt x="44" y="19"/>
                    </a:lnTo>
                    <a:lnTo>
                      <a:pt x="46" y="19"/>
                    </a:lnTo>
                    <a:lnTo>
                      <a:pt x="51" y="24"/>
                    </a:lnTo>
                    <a:lnTo>
                      <a:pt x="50" y="24"/>
                    </a:lnTo>
                    <a:lnTo>
                      <a:pt x="48" y="22"/>
                    </a:lnTo>
                    <a:lnTo>
                      <a:pt x="48" y="22"/>
                    </a:lnTo>
                    <a:lnTo>
                      <a:pt x="46" y="21"/>
                    </a:lnTo>
                    <a:lnTo>
                      <a:pt x="44" y="20"/>
                    </a:lnTo>
                    <a:lnTo>
                      <a:pt x="44" y="21"/>
                    </a:lnTo>
                    <a:lnTo>
                      <a:pt x="42" y="21"/>
                    </a:lnTo>
                    <a:lnTo>
                      <a:pt x="43" y="22"/>
                    </a:lnTo>
                    <a:lnTo>
                      <a:pt x="43" y="23"/>
                    </a:lnTo>
                    <a:lnTo>
                      <a:pt x="45" y="24"/>
                    </a:lnTo>
                    <a:lnTo>
                      <a:pt x="45" y="24"/>
                    </a:lnTo>
                    <a:lnTo>
                      <a:pt x="46" y="26"/>
                    </a:lnTo>
                    <a:lnTo>
                      <a:pt x="46" y="27"/>
                    </a:lnTo>
                    <a:lnTo>
                      <a:pt x="44" y="27"/>
                    </a:lnTo>
                    <a:lnTo>
                      <a:pt x="42" y="23"/>
                    </a:lnTo>
                    <a:lnTo>
                      <a:pt x="40" y="22"/>
                    </a:lnTo>
                    <a:lnTo>
                      <a:pt x="39" y="22"/>
                    </a:lnTo>
                    <a:lnTo>
                      <a:pt x="38" y="22"/>
                    </a:lnTo>
                    <a:lnTo>
                      <a:pt x="38" y="23"/>
                    </a:lnTo>
                    <a:lnTo>
                      <a:pt x="38" y="23"/>
                    </a:lnTo>
                    <a:lnTo>
                      <a:pt x="39" y="24"/>
                    </a:lnTo>
                    <a:lnTo>
                      <a:pt x="39" y="25"/>
                    </a:lnTo>
                    <a:lnTo>
                      <a:pt x="40" y="26"/>
                    </a:lnTo>
                    <a:lnTo>
                      <a:pt x="41" y="26"/>
                    </a:lnTo>
                    <a:lnTo>
                      <a:pt x="42" y="26"/>
                    </a:lnTo>
                    <a:lnTo>
                      <a:pt x="43" y="27"/>
                    </a:lnTo>
                    <a:lnTo>
                      <a:pt x="42" y="28"/>
                    </a:lnTo>
                    <a:lnTo>
                      <a:pt x="39" y="27"/>
                    </a:lnTo>
                    <a:lnTo>
                      <a:pt x="38" y="27"/>
                    </a:lnTo>
                    <a:lnTo>
                      <a:pt x="38" y="26"/>
                    </a:lnTo>
                    <a:lnTo>
                      <a:pt x="37" y="24"/>
                    </a:lnTo>
                    <a:lnTo>
                      <a:pt x="37" y="22"/>
                    </a:lnTo>
                    <a:lnTo>
                      <a:pt x="34" y="22"/>
                    </a:lnTo>
                    <a:lnTo>
                      <a:pt x="32" y="19"/>
                    </a:lnTo>
                    <a:lnTo>
                      <a:pt x="33" y="18"/>
                    </a:lnTo>
                    <a:lnTo>
                      <a:pt x="33" y="17"/>
                    </a:lnTo>
                    <a:lnTo>
                      <a:pt x="33" y="16"/>
                    </a:lnTo>
                    <a:lnTo>
                      <a:pt x="32" y="16"/>
                    </a:lnTo>
                    <a:lnTo>
                      <a:pt x="31" y="17"/>
                    </a:lnTo>
                    <a:lnTo>
                      <a:pt x="29" y="19"/>
                    </a:lnTo>
                    <a:lnTo>
                      <a:pt x="30" y="20"/>
                    </a:lnTo>
                    <a:lnTo>
                      <a:pt x="29" y="23"/>
                    </a:lnTo>
                    <a:lnTo>
                      <a:pt x="28" y="25"/>
                    </a:lnTo>
                    <a:lnTo>
                      <a:pt x="29" y="26"/>
                    </a:lnTo>
                    <a:lnTo>
                      <a:pt x="29" y="27"/>
                    </a:lnTo>
                    <a:lnTo>
                      <a:pt x="31" y="29"/>
                    </a:lnTo>
                    <a:lnTo>
                      <a:pt x="32" y="29"/>
                    </a:lnTo>
                    <a:lnTo>
                      <a:pt x="33" y="33"/>
                    </a:lnTo>
                    <a:lnTo>
                      <a:pt x="36" y="36"/>
                    </a:lnTo>
                    <a:lnTo>
                      <a:pt x="38" y="39"/>
                    </a:lnTo>
                    <a:lnTo>
                      <a:pt x="37" y="40"/>
                    </a:lnTo>
                    <a:lnTo>
                      <a:pt x="36" y="41"/>
                    </a:lnTo>
                    <a:lnTo>
                      <a:pt x="36" y="39"/>
                    </a:lnTo>
                    <a:lnTo>
                      <a:pt x="35" y="38"/>
                    </a:lnTo>
                    <a:lnTo>
                      <a:pt x="35" y="37"/>
                    </a:lnTo>
                    <a:lnTo>
                      <a:pt x="34" y="37"/>
                    </a:lnTo>
                    <a:lnTo>
                      <a:pt x="33" y="36"/>
                    </a:lnTo>
                    <a:lnTo>
                      <a:pt x="31" y="38"/>
                    </a:lnTo>
                    <a:lnTo>
                      <a:pt x="32" y="39"/>
                    </a:lnTo>
                    <a:lnTo>
                      <a:pt x="33" y="40"/>
                    </a:lnTo>
                    <a:lnTo>
                      <a:pt x="33" y="42"/>
                    </a:lnTo>
                    <a:lnTo>
                      <a:pt x="32" y="43"/>
                    </a:lnTo>
                    <a:lnTo>
                      <a:pt x="29" y="44"/>
                    </a:lnTo>
                    <a:lnTo>
                      <a:pt x="30" y="44"/>
                    </a:lnTo>
                    <a:lnTo>
                      <a:pt x="32" y="45"/>
                    </a:lnTo>
                    <a:lnTo>
                      <a:pt x="34" y="45"/>
                    </a:lnTo>
                    <a:lnTo>
                      <a:pt x="35" y="47"/>
                    </a:lnTo>
                    <a:lnTo>
                      <a:pt x="36" y="47"/>
                    </a:lnTo>
                    <a:lnTo>
                      <a:pt x="37" y="47"/>
                    </a:lnTo>
                    <a:lnTo>
                      <a:pt x="37" y="48"/>
                    </a:lnTo>
                    <a:lnTo>
                      <a:pt x="39" y="50"/>
                    </a:lnTo>
                    <a:lnTo>
                      <a:pt x="41" y="50"/>
                    </a:lnTo>
                    <a:lnTo>
                      <a:pt x="42" y="52"/>
                    </a:lnTo>
                    <a:lnTo>
                      <a:pt x="43" y="52"/>
                    </a:lnTo>
                    <a:lnTo>
                      <a:pt x="45" y="52"/>
                    </a:lnTo>
                    <a:lnTo>
                      <a:pt x="46" y="54"/>
                    </a:lnTo>
                    <a:lnTo>
                      <a:pt x="47" y="55"/>
                    </a:lnTo>
                    <a:lnTo>
                      <a:pt x="46" y="56"/>
                    </a:lnTo>
                    <a:lnTo>
                      <a:pt x="47" y="61"/>
                    </a:lnTo>
                    <a:lnTo>
                      <a:pt x="46" y="62"/>
                    </a:lnTo>
                    <a:lnTo>
                      <a:pt x="45" y="62"/>
                    </a:lnTo>
                    <a:lnTo>
                      <a:pt x="44" y="60"/>
                    </a:lnTo>
                    <a:lnTo>
                      <a:pt x="43" y="59"/>
                    </a:lnTo>
                    <a:lnTo>
                      <a:pt x="41" y="57"/>
                    </a:lnTo>
                    <a:lnTo>
                      <a:pt x="41" y="56"/>
                    </a:lnTo>
                    <a:lnTo>
                      <a:pt x="40" y="56"/>
                    </a:lnTo>
                    <a:lnTo>
                      <a:pt x="37" y="57"/>
                    </a:lnTo>
                    <a:lnTo>
                      <a:pt x="35" y="58"/>
                    </a:lnTo>
                    <a:lnTo>
                      <a:pt x="34" y="59"/>
                    </a:lnTo>
                    <a:lnTo>
                      <a:pt x="35" y="60"/>
                    </a:lnTo>
                    <a:lnTo>
                      <a:pt x="35" y="61"/>
                    </a:lnTo>
                    <a:lnTo>
                      <a:pt x="35" y="63"/>
                    </a:lnTo>
                    <a:lnTo>
                      <a:pt x="37" y="64"/>
                    </a:lnTo>
                    <a:lnTo>
                      <a:pt x="38" y="63"/>
                    </a:lnTo>
                    <a:lnTo>
                      <a:pt x="39" y="63"/>
                    </a:lnTo>
                    <a:lnTo>
                      <a:pt x="39" y="64"/>
                    </a:lnTo>
                    <a:lnTo>
                      <a:pt x="40" y="65"/>
                    </a:lnTo>
                    <a:lnTo>
                      <a:pt x="37" y="66"/>
                    </a:lnTo>
                    <a:lnTo>
                      <a:pt x="37" y="67"/>
                    </a:lnTo>
                    <a:lnTo>
                      <a:pt x="36" y="67"/>
                    </a:lnTo>
                    <a:lnTo>
                      <a:pt x="35" y="67"/>
                    </a:lnTo>
                    <a:lnTo>
                      <a:pt x="35" y="65"/>
                    </a:lnTo>
                    <a:lnTo>
                      <a:pt x="34" y="65"/>
                    </a:lnTo>
                    <a:lnTo>
                      <a:pt x="31" y="64"/>
                    </a:lnTo>
                    <a:lnTo>
                      <a:pt x="31" y="64"/>
                    </a:lnTo>
                    <a:lnTo>
                      <a:pt x="31" y="65"/>
                    </a:lnTo>
                    <a:lnTo>
                      <a:pt x="32" y="68"/>
                    </a:lnTo>
                    <a:lnTo>
                      <a:pt x="33" y="69"/>
                    </a:lnTo>
                    <a:lnTo>
                      <a:pt x="32" y="70"/>
                    </a:lnTo>
                    <a:lnTo>
                      <a:pt x="34" y="72"/>
                    </a:lnTo>
                    <a:lnTo>
                      <a:pt x="35" y="78"/>
                    </a:lnTo>
                    <a:lnTo>
                      <a:pt x="31" y="76"/>
                    </a:lnTo>
                    <a:lnTo>
                      <a:pt x="29" y="77"/>
                    </a:lnTo>
                    <a:lnTo>
                      <a:pt x="28" y="80"/>
                    </a:lnTo>
                    <a:lnTo>
                      <a:pt x="25" y="75"/>
                    </a:lnTo>
                    <a:lnTo>
                      <a:pt x="23" y="72"/>
                    </a:lnTo>
                    <a:lnTo>
                      <a:pt x="20" y="75"/>
                    </a:lnTo>
                    <a:lnTo>
                      <a:pt x="18" y="73"/>
                    </a:lnTo>
                    <a:lnTo>
                      <a:pt x="17" y="71"/>
                    </a:lnTo>
                    <a:lnTo>
                      <a:pt x="18" y="68"/>
                    </a:lnTo>
                    <a:lnTo>
                      <a:pt x="18" y="66"/>
                    </a:lnTo>
                    <a:lnTo>
                      <a:pt x="17" y="64"/>
                    </a:lnTo>
                    <a:lnTo>
                      <a:pt x="14" y="62"/>
                    </a:lnTo>
                    <a:lnTo>
                      <a:pt x="13" y="60"/>
                    </a:lnTo>
                    <a:lnTo>
                      <a:pt x="13" y="59"/>
                    </a:lnTo>
                    <a:lnTo>
                      <a:pt x="16" y="55"/>
                    </a:lnTo>
                    <a:lnTo>
                      <a:pt x="19" y="55"/>
                    </a:lnTo>
                    <a:lnTo>
                      <a:pt x="22" y="53"/>
                    </a:lnTo>
                    <a:lnTo>
                      <a:pt x="23" y="53"/>
                    </a:lnTo>
                    <a:lnTo>
                      <a:pt x="32" y="58"/>
                    </a:lnTo>
                    <a:lnTo>
                      <a:pt x="34" y="57"/>
                    </a:lnTo>
                    <a:lnTo>
                      <a:pt x="36" y="55"/>
                    </a:lnTo>
                    <a:lnTo>
                      <a:pt x="35" y="55"/>
                    </a:lnTo>
                    <a:lnTo>
                      <a:pt x="33" y="54"/>
                    </a:lnTo>
                    <a:lnTo>
                      <a:pt x="27" y="51"/>
                    </a:lnTo>
                    <a:lnTo>
                      <a:pt x="21" y="50"/>
                    </a:lnTo>
                    <a:lnTo>
                      <a:pt x="19" y="51"/>
                    </a:lnTo>
                    <a:lnTo>
                      <a:pt x="15" y="51"/>
                    </a:lnTo>
                    <a:lnTo>
                      <a:pt x="13" y="52"/>
                    </a:lnTo>
                    <a:lnTo>
                      <a:pt x="8" y="44"/>
                    </a:lnTo>
                    <a:lnTo>
                      <a:pt x="9" y="43"/>
                    </a:lnTo>
                    <a:lnTo>
                      <a:pt x="11" y="44"/>
                    </a:lnTo>
                    <a:lnTo>
                      <a:pt x="12" y="43"/>
                    </a:lnTo>
                    <a:lnTo>
                      <a:pt x="13" y="42"/>
                    </a:lnTo>
                    <a:lnTo>
                      <a:pt x="11" y="40"/>
                    </a:lnTo>
                    <a:lnTo>
                      <a:pt x="10" y="41"/>
                    </a:lnTo>
                    <a:lnTo>
                      <a:pt x="7" y="41"/>
                    </a:lnTo>
                    <a:lnTo>
                      <a:pt x="2" y="36"/>
                    </a:lnTo>
                    <a:lnTo>
                      <a:pt x="0" y="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7" name="Freeform 658"/>
              <p:cNvSpPr>
                <a:spLocks/>
              </p:cNvSpPr>
              <p:nvPr/>
            </p:nvSpPr>
            <p:spPr bwMode="auto">
              <a:xfrm>
                <a:off x="3436" y="2588"/>
                <a:ext cx="33" cy="11"/>
              </a:xfrm>
              <a:custGeom>
                <a:avLst/>
                <a:gdLst/>
                <a:ahLst/>
                <a:cxnLst>
                  <a:cxn ang="0">
                    <a:pos x="14" y="11"/>
                  </a:cxn>
                  <a:cxn ang="0">
                    <a:pos x="15" y="10"/>
                  </a:cxn>
                  <a:cxn ang="0">
                    <a:pos x="14" y="9"/>
                  </a:cxn>
                  <a:cxn ang="0">
                    <a:pos x="10" y="7"/>
                  </a:cxn>
                  <a:cxn ang="0">
                    <a:pos x="6" y="7"/>
                  </a:cxn>
                  <a:cxn ang="0">
                    <a:pos x="3" y="7"/>
                  </a:cxn>
                  <a:cxn ang="0">
                    <a:pos x="1" y="7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7" y="1"/>
                  </a:cxn>
                  <a:cxn ang="0">
                    <a:pos x="8" y="2"/>
                  </a:cxn>
                  <a:cxn ang="0">
                    <a:pos x="8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5"/>
                  </a:cxn>
                  <a:cxn ang="0">
                    <a:pos x="11" y="5"/>
                  </a:cxn>
                  <a:cxn ang="0">
                    <a:pos x="15" y="4"/>
                  </a:cxn>
                  <a:cxn ang="0">
                    <a:pos x="18" y="4"/>
                  </a:cxn>
                  <a:cxn ang="0">
                    <a:pos x="18" y="5"/>
                  </a:cxn>
                  <a:cxn ang="0">
                    <a:pos x="19" y="5"/>
                  </a:cxn>
                  <a:cxn ang="0">
                    <a:pos x="23" y="6"/>
                  </a:cxn>
                  <a:cxn ang="0">
                    <a:pos x="24" y="6"/>
                  </a:cxn>
                  <a:cxn ang="0">
                    <a:pos x="26" y="5"/>
                  </a:cxn>
                  <a:cxn ang="0">
                    <a:pos x="27" y="6"/>
                  </a:cxn>
                  <a:cxn ang="0">
                    <a:pos x="26" y="8"/>
                  </a:cxn>
                  <a:cxn ang="0">
                    <a:pos x="27" y="8"/>
                  </a:cxn>
                  <a:cxn ang="0">
                    <a:pos x="28" y="8"/>
                  </a:cxn>
                  <a:cxn ang="0">
                    <a:pos x="29" y="7"/>
                  </a:cxn>
                  <a:cxn ang="0">
                    <a:pos x="31" y="7"/>
                  </a:cxn>
                  <a:cxn ang="0">
                    <a:pos x="31" y="7"/>
                  </a:cxn>
                  <a:cxn ang="0">
                    <a:pos x="32" y="7"/>
                  </a:cxn>
                  <a:cxn ang="0">
                    <a:pos x="33" y="6"/>
                  </a:cxn>
                  <a:cxn ang="0">
                    <a:pos x="33" y="7"/>
                  </a:cxn>
                  <a:cxn ang="0">
                    <a:pos x="33" y="8"/>
                  </a:cxn>
                  <a:cxn ang="0">
                    <a:pos x="32" y="10"/>
                  </a:cxn>
                  <a:cxn ang="0">
                    <a:pos x="29" y="10"/>
                  </a:cxn>
                  <a:cxn ang="0">
                    <a:pos x="27" y="10"/>
                  </a:cxn>
                  <a:cxn ang="0">
                    <a:pos x="25" y="10"/>
                  </a:cxn>
                  <a:cxn ang="0">
                    <a:pos x="14" y="11"/>
                  </a:cxn>
                </a:cxnLst>
                <a:rect l="0" t="0" r="r" b="b"/>
                <a:pathLst>
                  <a:path w="33" h="11">
                    <a:moveTo>
                      <a:pt x="14" y="11"/>
                    </a:moveTo>
                    <a:lnTo>
                      <a:pt x="15" y="10"/>
                    </a:lnTo>
                    <a:lnTo>
                      <a:pt x="14" y="9"/>
                    </a:lnTo>
                    <a:lnTo>
                      <a:pt x="10" y="7"/>
                    </a:lnTo>
                    <a:lnTo>
                      <a:pt x="6" y="7"/>
                    </a:lnTo>
                    <a:lnTo>
                      <a:pt x="3" y="7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11" y="5"/>
                    </a:lnTo>
                    <a:lnTo>
                      <a:pt x="15" y="4"/>
                    </a:lnTo>
                    <a:lnTo>
                      <a:pt x="18" y="4"/>
                    </a:lnTo>
                    <a:lnTo>
                      <a:pt x="18" y="5"/>
                    </a:lnTo>
                    <a:lnTo>
                      <a:pt x="19" y="5"/>
                    </a:lnTo>
                    <a:lnTo>
                      <a:pt x="23" y="6"/>
                    </a:lnTo>
                    <a:lnTo>
                      <a:pt x="24" y="6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6" y="8"/>
                    </a:lnTo>
                    <a:lnTo>
                      <a:pt x="27" y="8"/>
                    </a:lnTo>
                    <a:lnTo>
                      <a:pt x="28" y="8"/>
                    </a:lnTo>
                    <a:lnTo>
                      <a:pt x="29" y="7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32" y="7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2" y="10"/>
                    </a:lnTo>
                    <a:lnTo>
                      <a:pt x="29" y="10"/>
                    </a:lnTo>
                    <a:lnTo>
                      <a:pt x="27" y="10"/>
                    </a:lnTo>
                    <a:lnTo>
                      <a:pt x="25" y="10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8" name="Freeform 659"/>
              <p:cNvSpPr>
                <a:spLocks/>
              </p:cNvSpPr>
              <p:nvPr/>
            </p:nvSpPr>
            <p:spPr bwMode="auto">
              <a:xfrm>
                <a:off x="3395" y="2496"/>
                <a:ext cx="79" cy="80"/>
              </a:xfrm>
              <a:custGeom>
                <a:avLst/>
                <a:gdLst/>
                <a:ahLst/>
                <a:cxnLst>
                  <a:cxn ang="0">
                    <a:pos x="8" y="21"/>
                  </a:cxn>
                  <a:cxn ang="0">
                    <a:pos x="19" y="13"/>
                  </a:cxn>
                  <a:cxn ang="0">
                    <a:pos x="28" y="10"/>
                  </a:cxn>
                  <a:cxn ang="0">
                    <a:pos x="44" y="5"/>
                  </a:cxn>
                  <a:cxn ang="0">
                    <a:pos x="63" y="8"/>
                  </a:cxn>
                  <a:cxn ang="0">
                    <a:pos x="72" y="2"/>
                  </a:cxn>
                  <a:cxn ang="0">
                    <a:pos x="78" y="2"/>
                  </a:cxn>
                  <a:cxn ang="0">
                    <a:pos x="71" y="16"/>
                  </a:cxn>
                  <a:cxn ang="0">
                    <a:pos x="60" y="11"/>
                  </a:cxn>
                  <a:cxn ang="0">
                    <a:pos x="53" y="13"/>
                  </a:cxn>
                  <a:cxn ang="0">
                    <a:pos x="47" y="15"/>
                  </a:cxn>
                  <a:cxn ang="0">
                    <a:pos x="43" y="15"/>
                  </a:cxn>
                  <a:cxn ang="0">
                    <a:pos x="51" y="24"/>
                  </a:cxn>
                  <a:cxn ang="0">
                    <a:pos x="46" y="21"/>
                  </a:cxn>
                  <a:cxn ang="0">
                    <a:pos x="43" y="22"/>
                  </a:cxn>
                  <a:cxn ang="0">
                    <a:pos x="46" y="26"/>
                  </a:cxn>
                  <a:cxn ang="0">
                    <a:pos x="40" y="22"/>
                  </a:cxn>
                  <a:cxn ang="0">
                    <a:pos x="38" y="23"/>
                  </a:cxn>
                  <a:cxn ang="0">
                    <a:pos x="41" y="26"/>
                  </a:cxn>
                  <a:cxn ang="0">
                    <a:pos x="39" y="27"/>
                  </a:cxn>
                  <a:cxn ang="0">
                    <a:pos x="37" y="22"/>
                  </a:cxn>
                  <a:cxn ang="0">
                    <a:pos x="33" y="17"/>
                  </a:cxn>
                  <a:cxn ang="0">
                    <a:pos x="29" y="19"/>
                  </a:cxn>
                  <a:cxn ang="0">
                    <a:pos x="29" y="26"/>
                  </a:cxn>
                  <a:cxn ang="0">
                    <a:pos x="33" y="33"/>
                  </a:cxn>
                  <a:cxn ang="0">
                    <a:pos x="36" y="41"/>
                  </a:cxn>
                  <a:cxn ang="0">
                    <a:pos x="34" y="37"/>
                  </a:cxn>
                  <a:cxn ang="0">
                    <a:pos x="33" y="40"/>
                  </a:cxn>
                  <a:cxn ang="0">
                    <a:pos x="30" y="44"/>
                  </a:cxn>
                  <a:cxn ang="0">
                    <a:pos x="36" y="47"/>
                  </a:cxn>
                  <a:cxn ang="0">
                    <a:pos x="41" y="50"/>
                  </a:cxn>
                  <a:cxn ang="0">
                    <a:pos x="46" y="54"/>
                  </a:cxn>
                  <a:cxn ang="0">
                    <a:pos x="46" y="62"/>
                  </a:cxn>
                  <a:cxn ang="0">
                    <a:pos x="41" y="57"/>
                  </a:cxn>
                  <a:cxn ang="0">
                    <a:pos x="35" y="58"/>
                  </a:cxn>
                  <a:cxn ang="0">
                    <a:pos x="35" y="63"/>
                  </a:cxn>
                  <a:cxn ang="0">
                    <a:pos x="39" y="64"/>
                  </a:cxn>
                  <a:cxn ang="0">
                    <a:pos x="36" y="67"/>
                  </a:cxn>
                  <a:cxn ang="0">
                    <a:pos x="31" y="64"/>
                  </a:cxn>
                  <a:cxn ang="0">
                    <a:pos x="33" y="69"/>
                  </a:cxn>
                  <a:cxn ang="0">
                    <a:pos x="31" y="76"/>
                  </a:cxn>
                  <a:cxn ang="0">
                    <a:pos x="23" y="72"/>
                  </a:cxn>
                  <a:cxn ang="0">
                    <a:pos x="18" y="68"/>
                  </a:cxn>
                  <a:cxn ang="0">
                    <a:pos x="13" y="60"/>
                  </a:cxn>
                  <a:cxn ang="0">
                    <a:pos x="22" y="53"/>
                  </a:cxn>
                  <a:cxn ang="0">
                    <a:pos x="36" y="55"/>
                  </a:cxn>
                  <a:cxn ang="0">
                    <a:pos x="21" y="50"/>
                  </a:cxn>
                  <a:cxn ang="0">
                    <a:pos x="8" y="44"/>
                  </a:cxn>
                  <a:cxn ang="0">
                    <a:pos x="13" y="42"/>
                  </a:cxn>
                  <a:cxn ang="0">
                    <a:pos x="2" y="36"/>
                  </a:cxn>
                </a:cxnLst>
                <a:rect l="0" t="0" r="r" b="b"/>
                <a:pathLst>
                  <a:path w="79" h="80">
                    <a:moveTo>
                      <a:pt x="0" y="34"/>
                    </a:moveTo>
                    <a:lnTo>
                      <a:pt x="4" y="27"/>
                    </a:lnTo>
                    <a:lnTo>
                      <a:pt x="6" y="24"/>
                    </a:lnTo>
                    <a:lnTo>
                      <a:pt x="8" y="21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5" y="14"/>
                    </a:lnTo>
                    <a:lnTo>
                      <a:pt x="19" y="13"/>
                    </a:lnTo>
                    <a:lnTo>
                      <a:pt x="21" y="10"/>
                    </a:lnTo>
                    <a:lnTo>
                      <a:pt x="23" y="9"/>
                    </a:lnTo>
                    <a:lnTo>
                      <a:pt x="25" y="9"/>
                    </a:lnTo>
                    <a:lnTo>
                      <a:pt x="28" y="10"/>
                    </a:lnTo>
                    <a:lnTo>
                      <a:pt x="31" y="8"/>
                    </a:lnTo>
                    <a:lnTo>
                      <a:pt x="34" y="7"/>
                    </a:lnTo>
                    <a:lnTo>
                      <a:pt x="34" y="7"/>
                    </a:lnTo>
                    <a:lnTo>
                      <a:pt x="44" y="5"/>
                    </a:lnTo>
                    <a:lnTo>
                      <a:pt x="49" y="3"/>
                    </a:lnTo>
                    <a:lnTo>
                      <a:pt x="52" y="3"/>
                    </a:lnTo>
                    <a:lnTo>
                      <a:pt x="60" y="7"/>
                    </a:lnTo>
                    <a:lnTo>
                      <a:pt x="63" y="8"/>
                    </a:lnTo>
                    <a:lnTo>
                      <a:pt x="66" y="8"/>
                    </a:lnTo>
                    <a:lnTo>
                      <a:pt x="72" y="6"/>
                    </a:lnTo>
                    <a:lnTo>
                      <a:pt x="72" y="4"/>
                    </a:lnTo>
                    <a:lnTo>
                      <a:pt x="72" y="2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6" y="0"/>
                    </a:lnTo>
                    <a:lnTo>
                      <a:pt x="78" y="2"/>
                    </a:lnTo>
                    <a:lnTo>
                      <a:pt x="79" y="3"/>
                    </a:lnTo>
                    <a:lnTo>
                      <a:pt x="75" y="8"/>
                    </a:lnTo>
                    <a:lnTo>
                      <a:pt x="73" y="12"/>
                    </a:lnTo>
                    <a:lnTo>
                      <a:pt x="71" y="16"/>
                    </a:lnTo>
                    <a:lnTo>
                      <a:pt x="71" y="13"/>
                    </a:lnTo>
                    <a:lnTo>
                      <a:pt x="67" y="13"/>
                    </a:lnTo>
                    <a:lnTo>
                      <a:pt x="63" y="12"/>
                    </a:lnTo>
                    <a:lnTo>
                      <a:pt x="60" y="11"/>
                    </a:lnTo>
                    <a:lnTo>
                      <a:pt x="59" y="10"/>
                    </a:lnTo>
                    <a:lnTo>
                      <a:pt x="57" y="12"/>
                    </a:lnTo>
                    <a:lnTo>
                      <a:pt x="55" y="13"/>
                    </a:lnTo>
                    <a:lnTo>
                      <a:pt x="53" y="13"/>
                    </a:lnTo>
                    <a:lnTo>
                      <a:pt x="53" y="11"/>
                    </a:lnTo>
                    <a:lnTo>
                      <a:pt x="51" y="11"/>
                    </a:lnTo>
                    <a:lnTo>
                      <a:pt x="50" y="13"/>
                    </a:lnTo>
                    <a:lnTo>
                      <a:pt x="47" y="15"/>
                    </a:lnTo>
                    <a:lnTo>
                      <a:pt x="46" y="15"/>
                    </a:lnTo>
                    <a:lnTo>
                      <a:pt x="44" y="14"/>
                    </a:lnTo>
                    <a:lnTo>
                      <a:pt x="43" y="14"/>
                    </a:lnTo>
                    <a:lnTo>
                      <a:pt x="43" y="15"/>
                    </a:lnTo>
                    <a:lnTo>
                      <a:pt x="43" y="17"/>
                    </a:lnTo>
                    <a:lnTo>
                      <a:pt x="44" y="19"/>
                    </a:lnTo>
                    <a:lnTo>
                      <a:pt x="46" y="19"/>
                    </a:lnTo>
                    <a:lnTo>
                      <a:pt x="51" y="24"/>
                    </a:lnTo>
                    <a:lnTo>
                      <a:pt x="50" y="24"/>
                    </a:lnTo>
                    <a:lnTo>
                      <a:pt x="48" y="22"/>
                    </a:lnTo>
                    <a:lnTo>
                      <a:pt x="48" y="22"/>
                    </a:lnTo>
                    <a:lnTo>
                      <a:pt x="46" y="21"/>
                    </a:lnTo>
                    <a:lnTo>
                      <a:pt x="44" y="20"/>
                    </a:lnTo>
                    <a:lnTo>
                      <a:pt x="44" y="21"/>
                    </a:lnTo>
                    <a:lnTo>
                      <a:pt x="42" y="21"/>
                    </a:lnTo>
                    <a:lnTo>
                      <a:pt x="43" y="22"/>
                    </a:lnTo>
                    <a:lnTo>
                      <a:pt x="43" y="23"/>
                    </a:lnTo>
                    <a:lnTo>
                      <a:pt x="45" y="24"/>
                    </a:lnTo>
                    <a:lnTo>
                      <a:pt x="45" y="24"/>
                    </a:lnTo>
                    <a:lnTo>
                      <a:pt x="46" y="26"/>
                    </a:lnTo>
                    <a:lnTo>
                      <a:pt x="46" y="27"/>
                    </a:lnTo>
                    <a:lnTo>
                      <a:pt x="44" y="27"/>
                    </a:lnTo>
                    <a:lnTo>
                      <a:pt x="42" y="23"/>
                    </a:lnTo>
                    <a:lnTo>
                      <a:pt x="40" y="22"/>
                    </a:lnTo>
                    <a:lnTo>
                      <a:pt x="39" y="22"/>
                    </a:lnTo>
                    <a:lnTo>
                      <a:pt x="38" y="22"/>
                    </a:lnTo>
                    <a:lnTo>
                      <a:pt x="38" y="23"/>
                    </a:lnTo>
                    <a:lnTo>
                      <a:pt x="38" y="23"/>
                    </a:lnTo>
                    <a:lnTo>
                      <a:pt x="39" y="24"/>
                    </a:lnTo>
                    <a:lnTo>
                      <a:pt x="39" y="25"/>
                    </a:lnTo>
                    <a:lnTo>
                      <a:pt x="40" y="26"/>
                    </a:lnTo>
                    <a:lnTo>
                      <a:pt x="41" y="26"/>
                    </a:lnTo>
                    <a:lnTo>
                      <a:pt x="42" y="26"/>
                    </a:lnTo>
                    <a:lnTo>
                      <a:pt x="43" y="27"/>
                    </a:lnTo>
                    <a:lnTo>
                      <a:pt x="42" y="28"/>
                    </a:lnTo>
                    <a:lnTo>
                      <a:pt x="39" y="27"/>
                    </a:lnTo>
                    <a:lnTo>
                      <a:pt x="38" y="27"/>
                    </a:lnTo>
                    <a:lnTo>
                      <a:pt x="38" y="26"/>
                    </a:lnTo>
                    <a:lnTo>
                      <a:pt x="37" y="24"/>
                    </a:lnTo>
                    <a:lnTo>
                      <a:pt x="37" y="22"/>
                    </a:lnTo>
                    <a:lnTo>
                      <a:pt x="34" y="22"/>
                    </a:lnTo>
                    <a:lnTo>
                      <a:pt x="32" y="19"/>
                    </a:lnTo>
                    <a:lnTo>
                      <a:pt x="33" y="18"/>
                    </a:lnTo>
                    <a:lnTo>
                      <a:pt x="33" y="17"/>
                    </a:lnTo>
                    <a:lnTo>
                      <a:pt x="33" y="16"/>
                    </a:lnTo>
                    <a:lnTo>
                      <a:pt x="32" y="16"/>
                    </a:lnTo>
                    <a:lnTo>
                      <a:pt x="31" y="17"/>
                    </a:lnTo>
                    <a:lnTo>
                      <a:pt x="29" y="19"/>
                    </a:lnTo>
                    <a:lnTo>
                      <a:pt x="30" y="20"/>
                    </a:lnTo>
                    <a:lnTo>
                      <a:pt x="29" y="23"/>
                    </a:lnTo>
                    <a:lnTo>
                      <a:pt x="28" y="25"/>
                    </a:lnTo>
                    <a:lnTo>
                      <a:pt x="29" y="26"/>
                    </a:lnTo>
                    <a:lnTo>
                      <a:pt x="29" y="27"/>
                    </a:lnTo>
                    <a:lnTo>
                      <a:pt x="31" y="29"/>
                    </a:lnTo>
                    <a:lnTo>
                      <a:pt x="32" y="29"/>
                    </a:lnTo>
                    <a:lnTo>
                      <a:pt x="33" y="33"/>
                    </a:lnTo>
                    <a:lnTo>
                      <a:pt x="36" y="36"/>
                    </a:lnTo>
                    <a:lnTo>
                      <a:pt x="38" y="39"/>
                    </a:lnTo>
                    <a:lnTo>
                      <a:pt x="37" y="40"/>
                    </a:lnTo>
                    <a:lnTo>
                      <a:pt x="36" y="41"/>
                    </a:lnTo>
                    <a:lnTo>
                      <a:pt x="36" y="39"/>
                    </a:lnTo>
                    <a:lnTo>
                      <a:pt x="35" y="38"/>
                    </a:lnTo>
                    <a:lnTo>
                      <a:pt x="35" y="37"/>
                    </a:lnTo>
                    <a:lnTo>
                      <a:pt x="34" y="37"/>
                    </a:lnTo>
                    <a:lnTo>
                      <a:pt x="33" y="36"/>
                    </a:lnTo>
                    <a:lnTo>
                      <a:pt x="31" y="38"/>
                    </a:lnTo>
                    <a:lnTo>
                      <a:pt x="32" y="39"/>
                    </a:lnTo>
                    <a:lnTo>
                      <a:pt x="33" y="40"/>
                    </a:lnTo>
                    <a:lnTo>
                      <a:pt x="33" y="42"/>
                    </a:lnTo>
                    <a:lnTo>
                      <a:pt x="32" y="43"/>
                    </a:lnTo>
                    <a:lnTo>
                      <a:pt x="29" y="44"/>
                    </a:lnTo>
                    <a:lnTo>
                      <a:pt x="30" y="44"/>
                    </a:lnTo>
                    <a:lnTo>
                      <a:pt x="32" y="45"/>
                    </a:lnTo>
                    <a:lnTo>
                      <a:pt x="34" y="45"/>
                    </a:lnTo>
                    <a:lnTo>
                      <a:pt x="35" y="47"/>
                    </a:lnTo>
                    <a:lnTo>
                      <a:pt x="36" y="47"/>
                    </a:lnTo>
                    <a:lnTo>
                      <a:pt x="37" y="47"/>
                    </a:lnTo>
                    <a:lnTo>
                      <a:pt x="37" y="48"/>
                    </a:lnTo>
                    <a:lnTo>
                      <a:pt x="39" y="50"/>
                    </a:lnTo>
                    <a:lnTo>
                      <a:pt x="41" y="50"/>
                    </a:lnTo>
                    <a:lnTo>
                      <a:pt x="42" y="52"/>
                    </a:lnTo>
                    <a:lnTo>
                      <a:pt x="43" y="52"/>
                    </a:lnTo>
                    <a:lnTo>
                      <a:pt x="45" y="52"/>
                    </a:lnTo>
                    <a:lnTo>
                      <a:pt x="46" y="54"/>
                    </a:lnTo>
                    <a:lnTo>
                      <a:pt x="47" y="55"/>
                    </a:lnTo>
                    <a:lnTo>
                      <a:pt x="46" y="56"/>
                    </a:lnTo>
                    <a:lnTo>
                      <a:pt x="47" y="61"/>
                    </a:lnTo>
                    <a:lnTo>
                      <a:pt x="46" y="62"/>
                    </a:lnTo>
                    <a:lnTo>
                      <a:pt x="45" y="62"/>
                    </a:lnTo>
                    <a:lnTo>
                      <a:pt x="44" y="60"/>
                    </a:lnTo>
                    <a:lnTo>
                      <a:pt x="43" y="59"/>
                    </a:lnTo>
                    <a:lnTo>
                      <a:pt x="41" y="57"/>
                    </a:lnTo>
                    <a:lnTo>
                      <a:pt x="41" y="56"/>
                    </a:lnTo>
                    <a:lnTo>
                      <a:pt x="40" y="56"/>
                    </a:lnTo>
                    <a:lnTo>
                      <a:pt x="37" y="57"/>
                    </a:lnTo>
                    <a:lnTo>
                      <a:pt x="35" y="58"/>
                    </a:lnTo>
                    <a:lnTo>
                      <a:pt x="34" y="59"/>
                    </a:lnTo>
                    <a:lnTo>
                      <a:pt x="35" y="60"/>
                    </a:lnTo>
                    <a:lnTo>
                      <a:pt x="35" y="61"/>
                    </a:lnTo>
                    <a:lnTo>
                      <a:pt x="35" y="63"/>
                    </a:lnTo>
                    <a:lnTo>
                      <a:pt x="37" y="64"/>
                    </a:lnTo>
                    <a:lnTo>
                      <a:pt x="38" y="63"/>
                    </a:lnTo>
                    <a:lnTo>
                      <a:pt x="39" y="63"/>
                    </a:lnTo>
                    <a:lnTo>
                      <a:pt x="39" y="64"/>
                    </a:lnTo>
                    <a:lnTo>
                      <a:pt x="40" y="65"/>
                    </a:lnTo>
                    <a:lnTo>
                      <a:pt x="37" y="66"/>
                    </a:lnTo>
                    <a:lnTo>
                      <a:pt x="37" y="67"/>
                    </a:lnTo>
                    <a:lnTo>
                      <a:pt x="36" y="67"/>
                    </a:lnTo>
                    <a:lnTo>
                      <a:pt x="35" y="67"/>
                    </a:lnTo>
                    <a:lnTo>
                      <a:pt x="35" y="65"/>
                    </a:lnTo>
                    <a:lnTo>
                      <a:pt x="34" y="65"/>
                    </a:lnTo>
                    <a:lnTo>
                      <a:pt x="31" y="64"/>
                    </a:lnTo>
                    <a:lnTo>
                      <a:pt x="31" y="64"/>
                    </a:lnTo>
                    <a:lnTo>
                      <a:pt x="31" y="65"/>
                    </a:lnTo>
                    <a:lnTo>
                      <a:pt x="32" y="68"/>
                    </a:lnTo>
                    <a:lnTo>
                      <a:pt x="33" y="69"/>
                    </a:lnTo>
                    <a:lnTo>
                      <a:pt x="32" y="70"/>
                    </a:lnTo>
                    <a:lnTo>
                      <a:pt x="34" y="72"/>
                    </a:lnTo>
                    <a:lnTo>
                      <a:pt x="35" y="78"/>
                    </a:lnTo>
                    <a:lnTo>
                      <a:pt x="31" y="76"/>
                    </a:lnTo>
                    <a:lnTo>
                      <a:pt x="29" y="77"/>
                    </a:lnTo>
                    <a:lnTo>
                      <a:pt x="28" y="80"/>
                    </a:lnTo>
                    <a:lnTo>
                      <a:pt x="25" y="75"/>
                    </a:lnTo>
                    <a:lnTo>
                      <a:pt x="23" y="72"/>
                    </a:lnTo>
                    <a:lnTo>
                      <a:pt x="20" y="75"/>
                    </a:lnTo>
                    <a:lnTo>
                      <a:pt x="18" y="73"/>
                    </a:lnTo>
                    <a:lnTo>
                      <a:pt x="17" y="71"/>
                    </a:lnTo>
                    <a:lnTo>
                      <a:pt x="18" y="68"/>
                    </a:lnTo>
                    <a:lnTo>
                      <a:pt x="18" y="66"/>
                    </a:lnTo>
                    <a:lnTo>
                      <a:pt x="17" y="64"/>
                    </a:lnTo>
                    <a:lnTo>
                      <a:pt x="14" y="62"/>
                    </a:lnTo>
                    <a:lnTo>
                      <a:pt x="13" y="60"/>
                    </a:lnTo>
                    <a:lnTo>
                      <a:pt x="13" y="59"/>
                    </a:lnTo>
                    <a:lnTo>
                      <a:pt x="16" y="55"/>
                    </a:lnTo>
                    <a:lnTo>
                      <a:pt x="19" y="55"/>
                    </a:lnTo>
                    <a:lnTo>
                      <a:pt x="22" y="53"/>
                    </a:lnTo>
                    <a:lnTo>
                      <a:pt x="23" y="53"/>
                    </a:lnTo>
                    <a:lnTo>
                      <a:pt x="32" y="58"/>
                    </a:lnTo>
                    <a:lnTo>
                      <a:pt x="34" y="57"/>
                    </a:lnTo>
                    <a:lnTo>
                      <a:pt x="36" y="55"/>
                    </a:lnTo>
                    <a:lnTo>
                      <a:pt x="35" y="55"/>
                    </a:lnTo>
                    <a:lnTo>
                      <a:pt x="33" y="54"/>
                    </a:lnTo>
                    <a:lnTo>
                      <a:pt x="27" y="51"/>
                    </a:lnTo>
                    <a:lnTo>
                      <a:pt x="21" y="50"/>
                    </a:lnTo>
                    <a:lnTo>
                      <a:pt x="19" y="51"/>
                    </a:lnTo>
                    <a:lnTo>
                      <a:pt x="15" y="51"/>
                    </a:lnTo>
                    <a:lnTo>
                      <a:pt x="13" y="52"/>
                    </a:lnTo>
                    <a:lnTo>
                      <a:pt x="8" y="44"/>
                    </a:lnTo>
                    <a:lnTo>
                      <a:pt x="9" y="43"/>
                    </a:lnTo>
                    <a:lnTo>
                      <a:pt x="11" y="44"/>
                    </a:lnTo>
                    <a:lnTo>
                      <a:pt x="12" y="43"/>
                    </a:lnTo>
                    <a:lnTo>
                      <a:pt x="13" y="42"/>
                    </a:lnTo>
                    <a:lnTo>
                      <a:pt x="11" y="40"/>
                    </a:lnTo>
                    <a:lnTo>
                      <a:pt x="10" y="41"/>
                    </a:lnTo>
                    <a:lnTo>
                      <a:pt x="7" y="41"/>
                    </a:lnTo>
                    <a:lnTo>
                      <a:pt x="2" y="36"/>
                    </a:lnTo>
                    <a:lnTo>
                      <a:pt x="0" y="34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9" name="Freeform 660"/>
              <p:cNvSpPr>
                <a:spLocks/>
              </p:cNvSpPr>
              <p:nvPr/>
            </p:nvSpPr>
            <p:spPr bwMode="auto">
              <a:xfrm>
                <a:off x="3266" y="2625"/>
                <a:ext cx="189" cy="185"/>
              </a:xfrm>
              <a:custGeom>
                <a:avLst/>
                <a:gdLst/>
                <a:ahLst/>
                <a:cxnLst>
                  <a:cxn ang="0">
                    <a:pos x="187" y="159"/>
                  </a:cxn>
                  <a:cxn ang="0">
                    <a:pos x="187" y="178"/>
                  </a:cxn>
                  <a:cxn ang="0">
                    <a:pos x="176" y="178"/>
                  </a:cxn>
                  <a:cxn ang="0">
                    <a:pos x="165" y="179"/>
                  </a:cxn>
                  <a:cxn ang="0">
                    <a:pos x="108" y="149"/>
                  </a:cxn>
                  <a:cxn ang="0">
                    <a:pos x="77" y="134"/>
                  </a:cxn>
                  <a:cxn ang="0">
                    <a:pos x="59" y="144"/>
                  </a:cxn>
                  <a:cxn ang="0">
                    <a:pos x="51" y="139"/>
                  </a:cxn>
                  <a:cxn ang="0">
                    <a:pos x="45" y="136"/>
                  </a:cxn>
                  <a:cxn ang="0">
                    <a:pos x="31" y="133"/>
                  </a:cxn>
                  <a:cxn ang="0">
                    <a:pos x="26" y="124"/>
                  </a:cxn>
                  <a:cxn ang="0">
                    <a:pos x="19" y="121"/>
                  </a:cxn>
                  <a:cxn ang="0">
                    <a:pos x="13" y="121"/>
                  </a:cxn>
                  <a:cxn ang="0">
                    <a:pos x="8" y="115"/>
                  </a:cxn>
                  <a:cxn ang="0">
                    <a:pos x="0" y="99"/>
                  </a:cxn>
                  <a:cxn ang="0">
                    <a:pos x="2" y="96"/>
                  </a:cxn>
                  <a:cxn ang="0">
                    <a:pos x="6" y="92"/>
                  </a:cxn>
                  <a:cxn ang="0">
                    <a:pos x="4" y="81"/>
                  </a:cxn>
                  <a:cxn ang="0">
                    <a:pos x="6" y="74"/>
                  </a:cxn>
                  <a:cxn ang="0">
                    <a:pos x="6" y="65"/>
                  </a:cxn>
                  <a:cxn ang="0">
                    <a:pos x="5" y="55"/>
                  </a:cxn>
                  <a:cxn ang="0">
                    <a:pos x="1" y="43"/>
                  </a:cxn>
                  <a:cxn ang="0">
                    <a:pos x="3" y="41"/>
                  </a:cxn>
                  <a:cxn ang="0">
                    <a:pos x="9" y="36"/>
                  </a:cxn>
                  <a:cxn ang="0">
                    <a:pos x="8" y="26"/>
                  </a:cxn>
                  <a:cxn ang="0">
                    <a:pos x="17" y="17"/>
                  </a:cxn>
                  <a:cxn ang="0">
                    <a:pos x="25" y="12"/>
                  </a:cxn>
                  <a:cxn ang="0">
                    <a:pos x="25" y="7"/>
                  </a:cxn>
                  <a:cxn ang="0">
                    <a:pos x="33" y="4"/>
                  </a:cxn>
                  <a:cxn ang="0">
                    <a:pos x="41" y="6"/>
                  </a:cxn>
                  <a:cxn ang="0">
                    <a:pos x="49" y="5"/>
                  </a:cxn>
                  <a:cxn ang="0">
                    <a:pos x="61" y="10"/>
                  </a:cxn>
                  <a:cxn ang="0">
                    <a:pos x="68" y="11"/>
                  </a:cxn>
                  <a:cxn ang="0">
                    <a:pos x="70" y="14"/>
                  </a:cxn>
                  <a:cxn ang="0">
                    <a:pos x="74" y="23"/>
                  </a:cxn>
                  <a:cxn ang="0">
                    <a:pos x="80" y="28"/>
                  </a:cxn>
                  <a:cxn ang="0">
                    <a:pos x="89" y="29"/>
                  </a:cxn>
                  <a:cxn ang="0">
                    <a:pos x="97" y="31"/>
                  </a:cxn>
                  <a:cxn ang="0">
                    <a:pos x="103" y="34"/>
                  </a:cxn>
                  <a:cxn ang="0">
                    <a:pos x="115" y="42"/>
                  </a:cxn>
                  <a:cxn ang="0">
                    <a:pos x="120" y="41"/>
                  </a:cxn>
                  <a:cxn ang="0">
                    <a:pos x="128" y="35"/>
                  </a:cxn>
                  <a:cxn ang="0">
                    <a:pos x="129" y="30"/>
                  </a:cxn>
                  <a:cxn ang="0">
                    <a:pos x="127" y="22"/>
                  </a:cxn>
                  <a:cxn ang="0">
                    <a:pos x="129" y="16"/>
                  </a:cxn>
                  <a:cxn ang="0">
                    <a:pos x="134" y="11"/>
                  </a:cxn>
                  <a:cxn ang="0">
                    <a:pos x="140" y="8"/>
                  </a:cxn>
                  <a:cxn ang="0">
                    <a:pos x="154" y="5"/>
                  </a:cxn>
                  <a:cxn ang="0">
                    <a:pos x="163" y="9"/>
                  </a:cxn>
                  <a:cxn ang="0">
                    <a:pos x="164" y="13"/>
                  </a:cxn>
                  <a:cxn ang="0">
                    <a:pos x="167" y="15"/>
                  </a:cxn>
                  <a:cxn ang="0">
                    <a:pos x="176" y="18"/>
                  </a:cxn>
                  <a:cxn ang="0">
                    <a:pos x="186" y="18"/>
                  </a:cxn>
                  <a:cxn ang="0">
                    <a:pos x="188" y="22"/>
                  </a:cxn>
                  <a:cxn ang="0">
                    <a:pos x="189" y="25"/>
                  </a:cxn>
                  <a:cxn ang="0">
                    <a:pos x="186" y="28"/>
                  </a:cxn>
                  <a:cxn ang="0">
                    <a:pos x="186" y="39"/>
                  </a:cxn>
                  <a:cxn ang="0">
                    <a:pos x="184" y="45"/>
                  </a:cxn>
                  <a:cxn ang="0">
                    <a:pos x="187" y="56"/>
                  </a:cxn>
                  <a:cxn ang="0">
                    <a:pos x="188" y="64"/>
                  </a:cxn>
                  <a:cxn ang="0">
                    <a:pos x="187" y="97"/>
                  </a:cxn>
                  <a:cxn ang="0">
                    <a:pos x="187" y="114"/>
                  </a:cxn>
                  <a:cxn ang="0">
                    <a:pos x="187" y="138"/>
                  </a:cxn>
                </a:cxnLst>
                <a:rect l="0" t="0" r="r" b="b"/>
                <a:pathLst>
                  <a:path w="189" h="185">
                    <a:moveTo>
                      <a:pt x="187" y="153"/>
                    </a:moveTo>
                    <a:lnTo>
                      <a:pt x="187" y="159"/>
                    </a:lnTo>
                    <a:lnTo>
                      <a:pt x="188" y="177"/>
                    </a:lnTo>
                    <a:lnTo>
                      <a:pt x="187" y="178"/>
                    </a:lnTo>
                    <a:lnTo>
                      <a:pt x="179" y="178"/>
                    </a:lnTo>
                    <a:lnTo>
                      <a:pt x="176" y="178"/>
                    </a:lnTo>
                    <a:lnTo>
                      <a:pt x="175" y="185"/>
                    </a:lnTo>
                    <a:lnTo>
                      <a:pt x="165" y="179"/>
                    </a:lnTo>
                    <a:lnTo>
                      <a:pt x="135" y="163"/>
                    </a:lnTo>
                    <a:lnTo>
                      <a:pt x="108" y="149"/>
                    </a:lnTo>
                    <a:lnTo>
                      <a:pt x="79" y="134"/>
                    </a:lnTo>
                    <a:lnTo>
                      <a:pt x="77" y="134"/>
                    </a:lnTo>
                    <a:lnTo>
                      <a:pt x="67" y="139"/>
                    </a:lnTo>
                    <a:lnTo>
                      <a:pt x="59" y="144"/>
                    </a:lnTo>
                    <a:lnTo>
                      <a:pt x="58" y="144"/>
                    </a:lnTo>
                    <a:lnTo>
                      <a:pt x="51" y="139"/>
                    </a:lnTo>
                    <a:lnTo>
                      <a:pt x="50" y="138"/>
                    </a:lnTo>
                    <a:lnTo>
                      <a:pt x="45" y="136"/>
                    </a:lnTo>
                    <a:lnTo>
                      <a:pt x="36" y="133"/>
                    </a:lnTo>
                    <a:lnTo>
                      <a:pt x="31" y="133"/>
                    </a:lnTo>
                    <a:lnTo>
                      <a:pt x="31" y="132"/>
                    </a:lnTo>
                    <a:lnTo>
                      <a:pt x="26" y="124"/>
                    </a:lnTo>
                    <a:lnTo>
                      <a:pt x="25" y="123"/>
                    </a:lnTo>
                    <a:lnTo>
                      <a:pt x="19" y="121"/>
                    </a:lnTo>
                    <a:lnTo>
                      <a:pt x="15" y="120"/>
                    </a:lnTo>
                    <a:lnTo>
                      <a:pt x="13" y="121"/>
                    </a:lnTo>
                    <a:lnTo>
                      <a:pt x="11" y="120"/>
                    </a:lnTo>
                    <a:lnTo>
                      <a:pt x="8" y="115"/>
                    </a:lnTo>
                    <a:lnTo>
                      <a:pt x="7" y="109"/>
                    </a:lnTo>
                    <a:lnTo>
                      <a:pt x="0" y="99"/>
                    </a:lnTo>
                    <a:lnTo>
                      <a:pt x="1" y="97"/>
                    </a:lnTo>
                    <a:lnTo>
                      <a:pt x="2" y="96"/>
                    </a:lnTo>
                    <a:lnTo>
                      <a:pt x="6" y="93"/>
                    </a:lnTo>
                    <a:lnTo>
                      <a:pt x="6" y="92"/>
                    </a:lnTo>
                    <a:lnTo>
                      <a:pt x="6" y="88"/>
                    </a:lnTo>
                    <a:lnTo>
                      <a:pt x="4" y="81"/>
                    </a:lnTo>
                    <a:lnTo>
                      <a:pt x="5" y="78"/>
                    </a:lnTo>
                    <a:lnTo>
                      <a:pt x="6" y="74"/>
                    </a:lnTo>
                    <a:lnTo>
                      <a:pt x="5" y="70"/>
                    </a:lnTo>
                    <a:lnTo>
                      <a:pt x="6" y="65"/>
                    </a:lnTo>
                    <a:lnTo>
                      <a:pt x="5" y="60"/>
                    </a:lnTo>
                    <a:lnTo>
                      <a:pt x="5" y="55"/>
                    </a:lnTo>
                    <a:lnTo>
                      <a:pt x="0" y="45"/>
                    </a:lnTo>
                    <a:lnTo>
                      <a:pt x="1" y="43"/>
                    </a:lnTo>
                    <a:lnTo>
                      <a:pt x="2" y="42"/>
                    </a:lnTo>
                    <a:lnTo>
                      <a:pt x="3" y="41"/>
                    </a:lnTo>
                    <a:lnTo>
                      <a:pt x="8" y="37"/>
                    </a:lnTo>
                    <a:lnTo>
                      <a:pt x="9" y="36"/>
                    </a:lnTo>
                    <a:lnTo>
                      <a:pt x="10" y="32"/>
                    </a:lnTo>
                    <a:lnTo>
                      <a:pt x="8" y="26"/>
                    </a:lnTo>
                    <a:lnTo>
                      <a:pt x="9" y="24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5" y="12"/>
                    </a:lnTo>
                    <a:lnTo>
                      <a:pt x="25" y="10"/>
                    </a:lnTo>
                    <a:lnTo>
                      <a:pt x="25" y="7"/>
                    </a:lnTo>
                    <a:lnTo>
                      <a:pt x="25" y="0"/>
                    </a:lnTo>
                    <a:lnTo>
                      <a:pt x="33" y="4"/>
                    </a:lnTo>
                    <a:lnTo>
                      <a:pt x="38" y="6"/>
                    </a:lnTo>
                    <a:lnTo>
                      <a:pt x="41" y="6"/>
                    </a:lnTo>
                    <a:lnTo>
                      <a:pt x="46" y="5"/>
                    </a:lnTo>
                    <a:lnTo>
                      <a:pt x="49" y="5"/>
                    </a:lnTo>
                    <a:lnTo>
                      <a:pt x="58" y="7"/>
                    </a:lnTo>
                    <a:lnTo>
                      <a:pt x="61" y="10"/>
                    </a:lnTo>
                    <a:lnTo>
                      <a:pt x="65" y="11"/>
                    </a:lnTo>
                    <a:lnTo>
                      <a:pt x="68" y="11"/>
                    </a:lnTo>
                    <a:lnTo>
                      <a:pt x="69" y="13"/>
                    </a:lnTo>
                    <a:lnTo>
                      <a:pt x="70" y="14"/>
                    </a:lnTo>
                    <a:lnTo>
                      <a:pt x="72" y="19"/>
                    </a:lnTo>
                    <a:lnTo>
                      <a:pt x="74" y="23"/>
                    </a:lnTo>
                    <a:lnTo>
                      <a:pt x="78" y="27"/>
                    </a:lnTo>
                    <a:lnTo>
                      <a:pt x="80" y="28"/>
                    </a:lnTo>
                    <a:lnTo>
                      <a:pt x="83" y="28"/>
                    </a:lnTo>
                    <a:lnTo>
                      <a:pt x="89" y="29"/>
                    </a:lnTo>
                    <a:lnTo>
                      <a:pt x="91" y="29"/>
                    </a:lnTo>
                    <a:lnTo>
                      <a:pt x="97" y="31"/>
                    </a:lnTo>
                    <a:lnTo>
                      <a:pt x="100" y="32"/>
                    </a:lnTo>
                    <a:lnTo>
                      <a:pt x="103" y="34"/>
                    </a:lnTo>
                    <a:lnTo>
                      <a:pt x="110" y="39"/>
                    </a:lnTo>
                    <a:lnTo>
                      <a:pt x="115" y="42"/>
                    </a:lnTo>
                    <a:lnTo>
                      <a:pt x="117" y="42"/>
                    </a:lnTo>
                    <a:lnTo>
                      <a:pt x="120" y="41"/>
                    </a:lnTo>
                    <a:lnTo>
                      <a:pt x="124" y="39"/>
                    </a:lnTo>
                    <a:lnTo>
                      <a:pt x="128" y="35"/>
                    </a:lnTo>
                    <a:lnTo>
                      <a:pt x="129" y="31"/>
                    </a:lnTo>
                    <a:lnTo>
                      <a:pt x="129" y="30"/>
                    </a:lnTo>
                    <a:lnTo>
                      <a:pt x="128" y="26"/>
                    </a:lnTo>
                    <a:lnTo>
                      <a:pt x="127" y="22"/>
                    </a:lnTo>
                    <a:lnTo>
                      <a:pt x="127" y="20"/>
                    </a:lnTo>
                    <a:lnTo>
                      <a:pt x="129" y="16"/>
                    </a:lnTo>
                    <a:lnTo>
                      <a:pt x="132" y="12"/>
                    </a:lnTo>
                    <a:lnTo>
                      <a:pt x="134" y="11"/>
                    </a:lnTo>
                    <a:lnTo>
                      <a:pt x="137" y="10"/>
                    </a:lnTo>
                    <a:lnTo>
                      <a:pt x="140" y="8"/>
                    </a:lnTo>
                    <a:lnTo>
                      <a:pt x="148" y="5"/>
                    </a:lnTo>
                    <a:lnTo>
                      <a:pt x="154" y="5"/>
                    </a:lnTo>
                    <a:lnTo>
                      <a:pt x="158" y="6"/>
                    </a:lnTo>
                    <a:lnTo>
                      <a:pt x="163" y="9"/>
                    </a:lnTo>
                    <a:lnTo>
                      <a:pt x="164" y="10"/>
                    </a:lnTo>
                    <a:lnTo>
                      <a:pt x="164" y="13"/>
                    </a:lnTo>
                    <a:lnTo>
                      <a:pt x="166" y="15"/>
                    </a:lnTo>
                    <a:lnTo>
                      <a:pt x="167" y="15"/>
                    </a:lnTo>
                    <a:lnTo>
                      <a:pt x="173" y="16"/>
                    </a:lnTo>
                    <a:lnTo>
                      <a:pt x="176" y="18"/>
                    </a:lnTo>
                    <a:lnTo>
                      <a:pt x="179" y="18"/>
                    </a:lnTo>
                    <a:lnTo>
                      <a:pt x="186" y="18"/>
                    </a:lnTo>
                    <a:lnTo>
                      <a:pt x="187" y="19"/>
                    </a:lnTo>
                    <a:lnTo>
                      <a:pt x="188" y="22"/>
                    </a:lnTo>
                    <a:lnTo>
                      <a:pt x="189" y="24"/>
                    </a:lnTo>
                    <a:lnTo>
                      <a:pt x="189" y="25"/>
                    </a:lnTo>
                    <a:lnTo>
                      <a:pt x="187" y="26"/>
                    </a:lnTo>
                    <a:lnTo>
                      <a:pt x="186" y="28"/>
                    </a:lnTo>
                    <a:lnTo>
                      <a:pt x="188" y="37"/>
                    </a:lnTo>
                    <a:lnTo>
                      <a:pt x="186" y="39"/>
                    </a:lnTo>
                    <a:lnTo>
                      <a:pt x="185" y="43"/>
                    </a:lnTo>
                    <a:lnTo>
                      <a:pt x="184" y="45"/>
                    </a:lnTo>
                    <a:lnTo>
                      <a:pt x="185" y="51"/>
                    </a:lnTo>
                    <a:lnTo>
                      <a:pt x="187" y="56"/>
                    </a:lnTo>
                    <a:lnTo>
                      <a:pt x="188" y="59"/>
                    </a:lnTo>
                    <a:lnTo>
                      <a:pt x="188" y="64"/>
                    </a:lnTo>
                    <a:lnTo>
                      <a:pt x="187" y="88"/>
                    </a:lnTo>
                    <a:lnTo>
                      <a:pt x="187" y="97"/>
                    </a:lnTo>
                    <a:lnTo>
                      <a:pt x="187" y="110"/>
                    </a:lnTo>
                    <a:lnTo>
                      <a:pt x="187" y="114"/>
                    </a:lnTo>
                    <a:lnTo>
                      <a:pt x="188" y="130"/>
                    </a:lnTo>
                    <a:lnTo>
                      <a:pt x="187" y="138"/>
                    </a:lnTo>
                    <a:lnTo>
                      <a:pt x="187" y="1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0" name="Freeform 661"/>
              <p:cNvSpPr>
                <a:spLocks/>
              </p:cNvSpPr>
              <p:nvPr/>
            </p:nvSpPr>
            <p:spPr bwMode="auto">
              <a:xfrm>
                <a:off x="3266" y="2625"/>
                <a:ext cx="189" cy="185"/>
              </a:xfrm>
              <a:custGeom>
                <a:avLst/>
                <a:gdLst/>
                <a:ahLst/>
                <a:cxnLst>
                  <a:cxn ang="0">
                    <a:pos x="187" y="159"/>
                  </a:cxn>
                  <a:cxn ang="0">
                    <a:pos x="187" y="178"/>
                  </a:cxn>
                  <a:cxn ang="0">
                    <a:pos x="176" y="178"/>
                  </a:cxn>
                  <a:cxn ang="0">
                    <a:pos x="165" y="179"/>
                  </a:cxn>
                  <a:cxn ang="0">
                    <a:pos x="108" y="149"/>
                  </a:cxn>
                  <a:cxn ang="0">
                    <a:pos x="77" y="134"/>
                  </a:cxn>
                  <a:cxn ang="0">
                    <a:pos x="59" y="144"/>
                  </a:cxn>
                  <a:cxn ang="0">
                    <a:pos x="51" y="139"/>
                  </a:cxn>
                  <a:cxn ang="0">
                    <a:pos x="45" y="136"/>
                  </a:cxn>
                  <a:cxn ang="0">
                    <a:pos x="31" y="133"/>
                  </a:cxn>
                  <a:cxn ang="0">
                    <a:pos x="26" y="124"/>
                  </a:cxn>
                  <a:cxn ang="0">
                    <a:pos x="19" y="121"/>
                  </a:cxn>
                  <a:cxn ang="0">
                    <a:pos x="13" y="121"/>
                  </a:cxn>
                  <a:cxn ang="0">
                    <a:pos x="8" y="115"/>
                  </a:cxn>
                  <a:cxn ang="0">
                    <a:pos x="0" y="99"/>
                  </a:cxn>
                  <a:cxn ang="0">
                    <a:pos x="2" y="96"/>
                  </a:cxn>
                  <a:cxn ang="0">
                    <a:pos x="6" y="92"/>
                  </a:cxn>
                  <a:cxn ang="0">
                    <a:pos x="4" y="81"/>
                  </a:cxn>
                  <a:cxn ang="0">
                    <a:pos x="6" y="74"/>
                  </a:cxn>
                  <a:cxn ang="0">
                    <a:pos x="6" y="65"/>
                  </a:cxn>
                  <a:cxn ang="0">
                    <a:pos x="5" y="55"/>
                  </a:cxn>
                  <a:cxn ang="0">
                    <a:pos x="1" y="43"/>
                  </a:cxn>
                  <a:cxn ang="0">
                    <a:pos x="3" y="41"/>
                  </a:cxn>
                  <a:cxn ang="0">
                    <a:pos x="9" y="36"/>
                  </a:cxn>
                  <a:cxn ang="0">
                    <a:pos x="8" y="26"/>
                  </a:cxn>
                  <a:cxn ang="0">
                    <a:pos x="17" y="17"/>
                  </a:cxn>
                  <a:cxn ang="0">
                    <a:pos x="25" y="12"/>
                  </a:cxn>
                  <a:cxn ang="0">
                    <a:pos x="25" y="7"/>
                  </a:cxn>
                  <a:cxn ang="0">
                    <a:pos x="33" y="4"/>
                  </a:cxn>
                  <a:cxn ang="0">
                    <a:pos x="41" y="6"/>
                  </a:cxn>
                  <a:cxn ang="0">
                    <a:pos x="49" y="5"/>
                  </a:cxn>
                  <a:cxn ang="0">
                    <a:pos x="61" y="10"/>
                  </a:cxn>
                  <a:cxn ang="0">
                    <a:pos x="68" y="11"/>
                  </a:cxn>
                  <a:cxn ang="0">
                    <a:pos x="70" y="14"/>
                  </a:cxn>
                  <a:cxn ang="0">
                    <a:pos x="74" y="23"/>
                  </a:cxn>
                  <a:cxn ang="0">
                    <a:pos x="80" y="28"/>
                  </a:cxn>
                  <a:cxn ang="0">
                    <a:pos x="89" y="29"/>
                  </a:cxn>
                  <a:cxn ang="0">
                    <a:pos x="97" y="31"/>
                  </a:cxn>
                  <a:cxn ang="0">
                    <a:pos x="103" y="34"/>
                  </a:cxn>
                  <a:cxn ang="0">
                    <a:pos x="115" y="42"/>
                  </a:cxn>
                  <a:cxn ang="0">
                    <a:pos x="120" y="41"/>
                  </a:cxn>
                  <a:cxn ang="0">
                    <a:pos x="128" y="35"/>
                  </a:cxn>
                  <a:cxn ang="0">
                    <a:pos x="129" y="30"/>
                  </a:cxn>
                  <a:cxn ang="0">
                    <a:pos x="127" y="22"/>
                  </a:cxn>
                  <a:cxn ang="0">
                    <a:pos x="129" y="16"/>
                  </a:cxn>
                  <a:cxn ang="0">
                    <a:pos x="134" y="11"/>
                  </a:cxn>
                  <a:cxn ang="0">
                    <a:pos x="140" y="8"/>
                  </a:cxn>
                  <a:cxn ang="0">
                    <a:pos x="154" y="5"/>
                  </a:cxn>
                  <a:cxn ang="0">
                    <a:pos x="163" y="9"/>
                  </a:cxn>
                  <a:cxn ang="0">
                    <a:pos x="164" y="13"/>
                  </a:cxn>
                  <a:cxn ang="0">
                    <a:pos x="167" y="15"/>
                  </a:cxn>
                  <a:cxn ang="0">
                    <a:pos x="176" y="18"/>
                  </a:cxn>
                  <a:cxn ang="0">
                    <a:pos x="186" y="18"/>
                  </a:cxn>
                  <a:cxn ang="0">
                    <a:pos x="188" y="22"/>
                  </a:cxn>
                  <a:cxn ang="0">
                    <a:pos x="189" y="25"/>
                  </a:cxn>
                  <a:cxn ang="0">
                    <a:pos x="186" y="28"/>
                  </a:cxn>
                  <a:cxn ang="0">
                    <a:pos x="186" y="39"/>
                  </a:cxn>
                  <a:cxn ang="0">
                    <a:pos x="184" y="45"/>
                  </a:cxn>
                  <a:cxn ang="0">
                    <a:pos x="187" y="56"/>
                  </a:cxn>
                  <a:cxn ang="0">
                    <a:pos x="188" y="64"/>
                  </a:cxn>
                  <a:cxn ang="0">
                    <a:pos x="187" y="97"/>
                  </a:cxn>
                  <a:cxn ang="0">
                    <a:pos x="187" y="114"/>
                  </a:cxn>
                  <a:cxn ang="0">
                    <a:pos x="187" y="138"/>
                  </a:cxn>
                </a:cxnLst>
                <a:rect l="0" t="0" r="r" b="b"/>
                <a:pathLst>
                  <a:path w="189" h="185">
                    <a:moveTo>
                      <a:pt x="187" y="153"/>
                    </a:moveTo>
                    <a:lnTo>
                      <a:pt x="187" y="159"/>
                    </a:lnTo>
                    <a:lnTo>
                      <a:pt x="188" y="177"/>
                    </a:lnTo>
                    <a:lnTo>
                      <a:pt x="187" y="178"/>
                    </a:lnTo>
                    <a:lnTo>
                      <a:pt x="179" y="178"/>
                    </a:lnTo>
                    <a:lnTo>
                      <a:pt x="176" y="178"/>
                    </a:lnTo>
                    <a:lnTo>
                      <a:pt x="175" y="185"/>
                    </a:lnTo>
                    <a:lnTo>
                      <a:pt x="165" y="179"/>
                    </a:lnTo>
                    <a:lnTo>
                      <a:pt x="135" y="163"/>
                    </a:lnTo>
                    <a:lnTo>
                      <a:pt x="108" y="149"/>
                    </a:lnTo>
                    <a:lnTo>
                      <a:pt x="79" y="134"/>
                    </a:lnTo>
                    <a:lnTo>
                      <a:pt x="77" y="134"/>
                    </a:lnTo>
                    <a:lnTo>
                      <a:pt x="67" y="139"/>
                    </a:lnTo>
                    <a:lnTo>
                      <a:pt x="59" y="144"/>
                    </a:lnTo>
                    <a:lnTo>
                      <a:pt x="58" y="144"/>
                    </a:lnTo>
                    <a:lnTo>
                      <a:pt x="51" y="139"/>
                    </a:lnTo>
                    <a:lnTo>
                      <a:pt x="50" y="138"/>
                    </a:lnTo>
                    <a:lnTo>
                      <a:pt x="45" y="136"/>
                    </a:lnTo>
                    <a:lnTo>
                      <a:pt x="36" y="133"/>
                    </a:lnTo>
                    <a:lnTo>
                      <a:pt x="31" y="133"/>
                    </a:lnTo>
                    <a:lnTo>
                      <a:pt x="31" y="132"/>
                    </a:lnTo>
                    <a:lnTo>
                      <a:pt x="26" y="124"/>
                    </a:lnTo>
                    <a:lnTo>
                      <a:pt x="25" y="123"/>
                    </a:lnTo>
                    <a:lnTo>
                      <a:pt x="19" y="121"/>
                    </a:lnTo>
                    <a:lnTo>
                      <a:pt x="15" y="120"/>
                    </a:lnTo>
                    <a:lnTo>
                      <a:pt x="13" y="121"/>
                    </a:lnTo>
                    <a:lnTo>
                      <a:pt x="11" y="120"/>
                    </a:lnTo>
                    <a:lnTo>
                      <a:pt x="8" y="115"/>
                    </a:lnTo>
                    <a:lnTo>
                      <a:pt x="7" y="109"/>
                    </a:lnTo>
                    <a:lnTo>
                      <a:pt x="0" y="99"/>
                    </a:lnTo>
                    <a:lnTo>
                      <a:pt x="1" y="97"/>
                    </a:lnTo>
                    <a:lnTo>
                      <a:pt x="2" y="96"/>
                    </a:lnTo>
                    <a:lnTo>
                      <a:pt x="6" y="93"/>
                    </a:lnTo>
                    <a:lnTo>
                      <a:pt x="6" y="92"/>
                    </a:lnTo>
                    <a:lnTo>
                      <a:pt x="6" y="88"/>
                    </a:lnTo>
                    <a:lnTo>
                      <a:pt x="4" y="81"/>
                    </a:lnTo>
                    <a:lnTo>
                      <a:pt x="5" y="78"/>
                    </a:lnTo>
                    <a:lnTo>
                      <a:pt x="6" y="74"/>
                    </a:lnTo>
                    <a:lnTo>
                      <a:pt x="5" y="70"/>
                    </a:lnTo>
                    <a:lnTo>
                      <a:pt x="6" y="65"/>
                    </a:lnTo>
                    <a:lnTo>
                      <a:pt x="5" y="60"/>
                    </a:lnTo>
                    <a:lnTo>
                      <a:pt x="5" y="55"/>
                    </a:lnTo>
                    <a:lnTo>
                      <a:pt x="0" y="45"/>
                    </a:lnTo>
                    <a:lnTo>
                      <a:pt x="1" y="43"/>
                    </a:lnTo>
                    <a:lnTo>
                      <a:pt x="2" y="42"/>
                    </a:lnTo>
                    <a:lnTo>
                      <a:pt x="3" y="41"/>
                    </a:lnTo>
                    <a:lnTo>
                      <a:pt x="8" y="37"/>
                    </a:lnTo>
                    <a:lnTo>
                      <a:pt x="9" y="36"/>
                    </a:lnTo>
                    <a:lnTo>
                      <a:pt x="10" y="32"/>
                    </a:lnTo>
                    <a:lnTo>
                      <a:pt x="8" y="26"/>
                    </a:lnTo>
                    <a:lnTo>
                      <a:pt x="9" y="24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5" y="12"/>
                    </a:lnTo>
                    <a:lnTo>
                      <a:pt x="25" y="10"/>
                    </a:lnTo>
                    <a:lnTo>
                      <a:pt x="25" y="7"/>
                    </a:lnTo>
                    <a:lnTo>
                      <a:pt x="25" y="0"/>
                    </a:lnTo>
                    <a:lnTo>
                      <a:pt x="33" y="4"/>
                    </a:lnTo>
                    <a:lnTo>
                      <a:pt x="38" y="6"/>
                    </a:lnTo>
                    <a:lnTo>
                      <a:pt x="41" y="6"/>
                    </a:lnTo>
                    <a:lnTo>
                      <a:pt x="46" y="5"/>
                    </a:lnTo>
                    <a:lnTo>
                      <a:pt x="49" y="5"/>
                    </a:lnTo>
                    <a:lnTo>
                      <a:pt x="58" y="7"/>
                    </a:lnTo>
                    <a:lnTo>
                      <a:pt x="61" y="10"/>
                    </a:lnTo>
                    <a:lnTo>
                      <a:pt x="65" y="11"/>
                    </a:lnTo>
                    <a:lnTo>
                      <a:pt x="68" y="11"/>
                    </a:lnTo>
                    <a:lnTo>
                      <a:pt x="69" y="13"/>
                    </a:lnTo>
                    <a:lnTo>
                      <a:pt x="70" y="14"/>
                    </a:lnTo>
                    <a:lnTo>
                      <a:pt x="72" y="19"/>
                    </a:lnTo>
                    <a:lnTo>
                      <a:pt x="74" y="23"/>
                    </a:lnTo>
                    <a:lnTo>
                      <a:pt x="78" y="27"/>
                    </a:lnTo>
                    <a:lnTo>
                      <a:pt x="80" y="28"/>
                    </a:lnTo>
                    <a:lnTo>
                      <a:pt x="83" y="28"/>
                    </a:lnTo>
                    <a:lnTo>
                      <a:pt x="89" y="29"/>
                    </a:lnTo>
                    <a:lnTo>
                      <a:pt x="91" y="29"/>
                    </a:lnTo>
                    <a:lnTo>
                      <a:pt x="97" y="31"/>
                    </a:lnTo>
                    <a:lnTo>
                      <a:pt x="100" y="32"/>
                    </a:lnTo>
                    <a:lnTo>
                      <a:pt x="103" y="34"/>
                    </a:lnTo>
                    <a:lnTo>
                      <a:pt x="110" y="39"/>
                    </a:lnTo>
                    <a:lnTo>
                      <a:pt x="115" y="42"/>
                    </a:lnTo>
                    <a:lnTo>
                      <a:pt x="117" y="42"/>
                    </a:lnTo>
                    <a:lnTo>
                      <a:pt x="120" y="41"/>
                    </a:lnTo>
                    <a:lnTo>
                      <a:pt x="124" y="39"/>
                    </a:lnTo>
                    <a:lnTo>
                      <a:pt x="128" y="35"/>
                    </a:lnTo>
                    <a:lnTo>
                      <a:pt x="129" y="31"/>
                    </a:lnTo>
                    <a:lnTo>
                      <a:pt x="129" y="30"/>
                    </a:lnTo>
                    <a:lnTo>
                      <a:pt x="128" y="26"/>
                    </a:lnTo>
                    <a:lnTo>
                      <a:pt x="127" y="22"/>
                    </a:lnTo>
                    <a:lnTo>
                      <a:pt x="127" y="20"/>
                    </a:lnTo>
                    <a:lnTo>
                      <a:pt x="129" y="16"/>
                    </a:lnTo>
                    <a:lnTo>
                      <a:pt x="132" y="12"/>
                    </a:lnTo>
                    <a:lnTo>
                      <a:pt x="134" y="11"/>
                    </a:lnTo>
                    <a:lnTo>
                      <a:pt x="137" y="10"/>
                    </a:lnTo>
                    <a:lnTo>
                      <a:pt x="140" y="8"/>
                    </a:lnTo>
                    <a:lnTo>
                      <a:pt x="148" y="5"/>
                    </a:lnTo>
                    <a:lnTo>
                      <a:pt x="154" y="5"/>
                    </a:lnTo>
                    <a:lnTo>
                      <a:pt x="158" y="6"/>
                    </a:lnTo>
                    <a:lnTo>
                      <a:pt x="163" y="9"/>
                    </a:lnTo>
                    <a:lnTo>
                      <a:pt x="164" y="10"/>
                    </a:lnTo>
                    <a:lnTo>
                      <a:pt x="164" y="13"/>
                    </a:lnTo>
                    <a:lnTo>
                      <a:pt x="166" y="15"/>
                    </a:lnTo>
                    <a:lnTo>
                      <a:pt x="167" y="15"/>
                    </a:lnTo>
                    <a:lnTo>
                      <a:pt x="173" y="16"/>
                    </a:lnTo>
                    <a:lnTo>
                      <a:pt x="176" y="18"/>
                    </a:lnTo>
                    <a:lnTo>
                      <a:pt x="179" y="18"/>
                    </a:lnTo>
                    <a:lnTo>
                      <a:pt x="186" y="18"/>
                    </a:lnTo>
                    <a:lnTo>
                      <a:pt x="187" y="19"/>
                    </a:lnTo>
                    <a:lnTo>
                      <a:pt x="188" y="22"/>
                    </a:lnTo>
                    <a:lnTo>
                      <a:pt x="189" y="24"/>
                    </a:lnTo>
                    <a:lnTo>
                      <a:pt x="189" y="25"/>
                    </a:lnTo>
                    <a:lnTo>
                      <a:pt x="187" y="26"/>
                    </a:lnTo>
                    <a:lnTo>
                      <a:pt x="186" y="28"/>
                    </a:lnTo>
                    <a:lnTo>
                      <a:pt x="188" y="37"/>
                    </a:lnTo>
                    <a:lnTo>
                      <a:pt x="186" y="39"/>
                    </a:lnTo>
                    <a:lnTo>
                      <a:pt x="185" y="43"/>
                    </a:lnTo>
                    <a:lnTo>
                      <a:pt x="184" y="45"/>
                    </a:lnTo>
                    <a:lnTo>
                      <a:pt x="185" y="51"/>
                    </a:lnTo>
                    <a:lnTo>
                      <a:pt x="187" y="56"/>
                    </a:lnTo>
                    <a:lnTo>
                      <a:pt x="188" y="59"/>
                    </a:lnTo>
                    <a:lnTo>
                      <a:pt x="188" y="64"/>
                    </a:lnTo>
                    <a:lnTo>
                      <a:pt x="187" y="88"/>
                    </a:lnTo>
                    <a:lnTo>
                      <a:pt x="187" y="97"/>
                    </a:lnTo>
                    <a:lnTo>
                      <a:pt x="187" y="110"/>
                    </a:lnTo>
                    <a:lnTo>
                      <a:pt x="187" y="114"/>
                    </a:lnTo>
                    <a:lnTo>
                      <a:pt x="188" y="130"/>
                    </a:lnTo>
                    <a:lnTo>
                      <a:pt x="187" y="138"/>
                    </a:lnTo>
                    <a:lnTo>
                      <a:pt x="187" y="153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1" name="Freeform 662"/>
              <p:cNvSpPr>
                <a:spLocks/>
              </p:cNvSpPr>
              <p:nvPr/>
            </p:nvSpPr>
            <p:spPr bwMode="auto">
              <a:xfrm>
                <a:off x="3115" y="2914"/>
                <a:ext cx="52" cy="78"/>
              </a:xfrm>
              <a:custGeom>
                <a:avLst/>
                <a:gdLst/>
                <a:ahLst/>
                <a:cxnLst>
                  <a:cxn ang="0">
                    <a:pos x="4" y="19"/>
                  </a:cxn>
                  <a:cxn ang="0">
                    <a:pos x="5" y="18"/>
                  </a:cxn>
                  <a:cxn ang="0">
                    <a:pos x="5" y="16"/>
                  </a:cxn>
                  <a:cxn ang="0">
                    <a:pos x="3" y="5"/>
                  </a:cxn>
                  <a:cxn ang="0">
                    <a:pos x="4" y="3"/>
                  </a:cxn>
                  <a:cxn ang="0">
                    <a:pos x="5" y="2"/>
                  </a:cxn>
                  <a:cxn ang="0">
                    <a:pos x="17" y="2"/>
                  </a:cxn>
                  <a:cxn ang="0">
                    <a:pos x="22" y="2"/>
                  </a:cxn>
                  <a:cxn ang="0">
                    <a:pos x="30" y="2"/>
                  </a:cxn>
                  <a:cxn ang="0">
                    <a:pos x="35" y="0"/>
                  </a:cxn>
                  <a:cxn ang="0">
                    <a:pos x="36" y="0"/>
                  </a:cxn>
                  <a:cxn ang="0">
                    <a:pos x="39" y="0"/>
                  </a:cxn>
                  <a:cxn ang="0">
                    <a:pos x="38" y="5"/>
                  </a:cxn>
                  <a:cxn ang="0">
                    <a:pos x="38" y="7"/>
                  </a:cxn>
                  <a:cxn ang="0">
                    <a:pos x="41" y="12"/>
                  </a:cxn>
                  <a:cxn ang="0">
                    <a:pos x="43" y="14"/>
                  </a:cxn>
                  <a:cxn ang="0">
                    <a:pos x="42" y="18"/>
                  </a:cxn>
                  <a:cxn ang="0">
                    <a:pos x="42" y="20"/>
                  </a:cxn>
                  <a:cxn ang="0">
                    <a:pos x="43" y="26"/>
                  </a:cxn>
                  <a:cxn ang="0">
                    <a:pos x="44" y="30"/>
                  </a:cxn>
                  <a:cxn ang="0">
                    <a:pos x="47" y="34"/>
                  </a:cxn>
                  <a:cxn ang="0">
                    <a:pos x="47" y="35"/>
                  </a:cxn>
                  <a:cxn ang="0">
                    <a:pos x="45" y="36"/>
                  </a:cxn>
                  <a:cxn ang="0">
                    <a:pos x="45" y="38"/>
                  </a:cxn>
                  <a:cxn ang="0">
                    <a:pos x="45" y="45"/>
                  </a:cxn>
                  <a:cxn ang="0">
                    <a:pos x="45" y="49"/>
                  </a:cxn>
                  <a:cxn ang="0">
                    <a:pos x="45" y="52"/>
                  </a:cxn>
                  <a:cxn ang="0">
                    <a:pos x="46" y="55"/>
                  </a:cxn>
                  <a:cxn ang="0">
                    <a:pos x="48" y="58"/>
                  </a:cxn>
                  <a:cxn ang="0">
                    <a:pos x="52" y="61"/>
                  </a:cxn>
                  <a:cxn ang="0">
                    <a:pos x="50" y="65"/>
                  </a:cxn>
                  <a:cxn ang="0">
                    <a:pos x="48" y="65"/>
                  </a:cxn>
                  <a:cxn ang="0">
                    <a:pos x="45" y="65"/>
                  </a:cxn>
                  <a:cxn ang="0">
                    <a:pos x="39" y="66"/>
                  </a:cxn>
                  <a:cxn ang="0">
                    <a:pos x="37" y="67"/>
                  </a:cxn>
                  <a:cxn ang="0">
                    <a:pos x="36" y="68"/>
                  </a:cxn>
                  <a:cxn ang="0">
                    <a:pos x="31" y="70"/>
                  </a:cxn>
                  <a:cxn ang="0">
                    <a:pos x="24" y="72"/>
                  </a:cxn>
                  <a:cxn ang="0">
                    <a:pos x="19" y="75"/>
                  </a:cxn>
                  <a:cxn ang="0">
                    <a:pos x="14" y="78"/>
                  </a:cxn>
                  <a:cxn ang="0">
                    <a:pos x="10" y="76"/>
                  </a:cxn>
                  <a:cxn ang="0">
                    <a:pos x="5" y="74"/>
                  </a:cxn>
                  <a:cxn ang="0">
                    <a:pos x="5" y="73"/>
                  </a:cxn>
                  <a:cxn ang="0">
                    <a:pos x="5" y="69"/>
                  </a:cxn>
                  <a:cxn ang="0">
                    <a:pos x="2" y="63"/>
                  </a:cxn>
                  <a:cxn ang="0">
                    <a:pos x="0" y="59"/>
                  </a:cxn>
                  <a:cxn ang="0">
                    <a:pos x="0" y="55"/>
                  </a:cxn>
                  <a:cxn ang="0">
                    <a:pos x="1" y="50"/>
                  </a:cxn>
                  <a:cxn ang="0">
                    <a:pos x="4" y="43"/>
                  </a:cxn>
                  <a:cxn ang="0">
                    <a:pos x="7" y="38"/>
                  </a:cxn>
                  <a:cxn ang="0">
                    <a:pos x="8" y="35"/>
                  </a:cxn>
                  <a:cxn ang="0">
                    <a:pos x="6" y="27"/>
                  </a:cxn>
                  <a:cxn ang="0">
                    <a:pos x="5" y="20"/>
                  </a:cxn>
                  <a:cxn ang="0">
                    <a:pos x="4" y="19"/>
                  </a:cxn>
                </a:cxnLst>
                <a:rect l="0" t="0" r="r" b="b"/>
                <a:pathLst>
                  <a:path w="52" h="78">
                    <a:moveTo>
                      <a:pt x="4" y="19"/>
                    </a:moveTo>
                    <a:lnTo>
                      <a:pt x="5" y="18"/>
                    </a:lnTo>
                    <a:lnTo>
                      <a:pt x="5" y="16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17" y="2"/>
                    </a:lnTo>
                    <a:lnTo>
                      <a:pt x="22" y="2"/>
                    </a:lnTo>
                    <a:lnTo>
                      <a:pt x="30" y="2"/>
                    </a:lnTo>
                    <a:lnTo>
                      <a:pt x="35" y="0"/>
                    </a:lnTo>
                    <a:lnTo>
                      <a:pt x="36" y="0"/>
                    </a:lnTo>
                    <a:lnTo>
                      <a:pt x="39" y="0"/>
                    </a:lnTo>
                    <a:lnTo>
                      <a:pt x="38" y="5"/>
                    </a:lnTo>
                    <a:lnTo>
                      <a:pt x="38" y="7"/>
                    </a:lnTo>
                    <a:lnTo>
                      <a:pt x="41" y="12"/>
                    </a:lnTo>
                    <a:lnTo>
                      <a:pt x="43" y="14"/>
                    </a:lnTo>
                    <a:lnTo>
                      <a:pt x="42" y="18"/>
                    </a:lnTo>
                    <a:lnTo>
                      <a:pt x="42" y="20"/>
                    </a:lnTo>
                    <a:lnTo>
                      <a:pt x="43" y="26"/>
                    </a:lnTo>
                    <a:lnTo>
                      <a:pt x="44" y="30"/>
                    </a:lnTo>
                    <a:lnTo>
                      <a:pt x="47" y="34"/>
                    </a:lnTo>
                    <a:lnTo>
                      <a:pt x="47" y="35"/>
                    </a:lnTo>
                    <a:lnTo>
                      <a:pt x="45" y="36"/>
                    </a:lnTo>
                    <a:lnTo>
                      <a:pt x="45" y="38"/>
                    </a:lnTo>
                    <a:lnTo>
                      <a:pt x="45" y="45"/>
                    </a:lnTo>
                    <a:lnTo>
                      <a:pt x="45" y="49"/>
                    </a:lnTo>
                    <a:lnTo>
                      <a:pt x="45" y="52"/>
                    </a:lnTo>
                    <a:lnTo>
                      <a:pt x="46" y="55"/>
                    </a:lnTo>
                    <a:lnTo>
                      <a:pt x="48" y="58"/>
                    </a:lnTo>
                    <a:lnTo>
                      <a:pt x="52" y="61"/>
                    </a:lnTo>
                    <a:lnTo>
                      <a:pt x="50" y="65"/>
                    </a:lnTo>
                    <a:lnTo>
                      <a:pt x="48" y="65"/>
                    </a:lnTo>
                    <a:lnTo>
                      <a:pt x="45" y="65"/>
                    </a:lnTo>
                    <a:lnTo>
                      <a:pt x="39" y="66"/>
                    </a:lnTo>
                    <a:lnTo>
                      <a:pt x="37" y="67"/>
                    </a:lnTo>
                    <a:lnTo>
                      <a:pt x="36" y="68"/>
                    </a:lnTo>
                    <a:lnTo>
                      <a:pt x="31" y="70"/>
                    </a:lnTo>
                    <a:lnTo>
                      <a:pt x="24" y="72"/>
                    </a:lnTo>
                    <a:lnTo>
                      <a:pt x="19" y="75"/>
                    </a:lnTo>
                    <a:lnTo>
                      <a:pt x="14" y="78"/>
                    </a:lnTo>
                    <a:lnTo>
                      <a:pt x="10" y="76"/>
                    </a:lnTo>
                    <a:lnTo>
                      <a:pt x="5" y="74"/>
                    </a:lnTo>
                    <a:lnTo>
                      <a:pt x="5" y="73"/>
                    </a:lnTo>
                    <a:lnTo>
                      <a:pt x="5" y="69"/>
                    </a:lnTo>
                    <a:lnTo>
                      <a:pt x="2" y="63"/>
                    </a:lnTo>
                    <a:lnTo>
                      <a:pt x="0" y="59"/>
                    </a:lnTo>
                    <a:lnTo>
                      <a:pt x="0" y="55"/>
                    </a:lnTo>
                    <a:lnTo>
                      <a:pt x="1" y="50"/>
                    </a:lnTo>
                    <a:lnTo>
                      <a:pt x="4" y="43"/>
                    </a:lnTo>
                    <a:lnTo>
                      <a:pt x="7" y="38"/>
                    </a:lnTo>
                    <a:lnTo>
                      <a:pt x="8" y="35"/>
                    </a:lnTo>
                    <a:lnTo>
                      <a:pt x="6" y="27"/>
                    </a:lnTo>
                    <a:lnTo>
                      <a:pt x="5" y="20"/>
                    </a:lnTo>
                    <a:lnTo>
                      <a:pt x="4" y="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2" name="Freeform 663"/>
              <p:cNvSpPr>
                <a:spLocks/>
              </p:cNvSpPr>
              <p:nvPr/>
            </p:nvSpPr>
            <p:spPr bwMode="auto">
              <a:xfrm>
                <a:off x="3115" y="2914"/>
                <a:ext cx="52" cy="78"/>
              </a:xfrm>
              <a:custGeom>
                <a:avLst/>
                <a:gdLst/>
                <a:ahLst/>
                <a:cxnLst>
                  <a:cxn ang="0">
                    <a:pos x="4" y="19"/>
                  </a:cxn>
                  <a:cxn ang="0">
                    <a:pos x="5" y="18"/>
                  </a:cxn>
                  <a:cxn ang="0">
                    <a:pos x="5" y="16"/>
                  </a:cxn>
                  <a:cxn ang="0">
                    <a:pos x="3" y="5"/>
                  </a:cxn>
                  <a:cxn ang="0">
                    <a:pos x="4" y="3"/>
                  </a:cxn>
                  <a:cxn ang="0">
                    <a:pos x="5" y="2"/>
                  </a:cxn>
                  <a:cxn ang="0">
                    <a:pos x="17" y="2"/>
                  </a:cxn>
                  <a:cxn ang="0">
                    <a:pos x="22" y="2"/>
                  </a:cxn>
                  <a:cxn ang="0">
                    <a:pos x="30" y="2"/>
                  </a:cxn>
                  <a:cxn ang="0">
                    <a:pos x="35" y="0"/>
                  </a:cxn>
                  <a:cxn ang="0">
                    <a:pos x="36" y="0"/>
                  </a:cxn>
                  <a:cxn ang="0">
                    <a:pos x="39" y="0"/>
                  </a:cxn>
                  <a:cxn ang="0">
                    <a:pos x="38" y="5"/>
                  </a:cxn>
                  <a:cxn ang="0">
                    <a:pos x="38" y="7"/>
                  </a:cxn>
                  <a:cxn ang="0">
                    <a:pos x="41" y="12"/>
                  </a:cxn>
                  <a:cxn ang="0">
                    <a:pos x="43" y="14"/>
                  </a:cxn>
                  <a:cxn ang="0">
                    <a:pos x="42" y="18"/>
                  </a:cxn>
                  <a:cxn ang="0">
                    <a:pos x="42" y="20"/>
                  </a:cxn>
                  <a:cxn ang="0">
                    <a:pos x="43" y="26"/>
                  </a:cxn>
                  <a:cxn ang="0">
                    <a:pos x="44" y="30"/>
                  </a:cxn>
                  <a:cxn ang="0">
                    <a:pos x="47" y="34"/>
                  </a:cxn>
                  <a:cxn ang="0">
                    <a:pos x="47" y="35"/>
                  </a:cxn>
                  <a:cxn ang="0">
                    <a:pos x="45" y="36"/>
                  </a:cxn>
                  <a:cxn ang="0">
                    <a:pos x="45" y="38"/>
                  </a:cxn>
                  <a:cxn ang="0">
                    <a:pos x="45" y="45"/>
                  </a:cxn>
                  <a:cxn ang="0">
                    <a:pos x="45" y="49"/>
                  </a:cxn>
                  <a:cxn ang="0">
                    <a:pos x="45" y="52"/>
                  </a:cxn>
                  <a:cxn ang="0">
                    <a:pos x="46" y="55"/>
                  </a:cxn>
                  <a:cxn ang="0">
                    <a:pos x="48" y="58"/>
                  </a:cxn>
                  <a:cxn ang="0">
                    <a:pos x="52" y="61"/>
                  </a:cxn>
                  <a:cxn ang="0">
                    <a:pos x="50" y="65"/>
                  </a:cxn>
                  <a:cxn ang="0">
                    <a:pos x="48" y="65"/>
                  </a:cxn>
                  <a:cxn ang="0">
                    <a:pos x="45" y="65"/>
                  </a:cxn>
                  <a:cxn ang="0">
                    <a:pos x="39" y="66"/>
                  </a:cxn>
                  <a:cxn ang="0">
                    <a:pos x="37" y="67"/>
                  </a:cxn>
                  <a:cxn ang="0">
                    <a:pos x="36" y="68"/>
                  </a:cxn>
                  <a:cxn ang="0">
                    <a:pos x="31" y="70"/>
                  </a:cxn>
                  <a:cxn ang="0">
                    <a:pos x="24" y="72"/>
                  </a:cxn>
                  <a:cxn ang="0">
                    <a:pos x="19" y="75"/>
                  </a:cxn>
                  <a:cxn ang="0">
                    <a:pos x="14" y="78"/>
                  </a:cxn>
                  <a:cxn ang="0">
                    <a:pos x="10" y="76"/>
                  </a:cxn>
                  <a:cxn ang="0">
                    <a:pos x="5" y="74"/>
                  </a:cxn>
                  <a:cxn ang="0">
                    <a:pos x="5" y="73"/>
                  </a:cxn>
                  <a:cxn ang="0">
                    <a:pos x="5" y="69"/>
                  </a:cxn>
                  <a:cxn ang="0">
                    <a:pos x="2" y="63"/>
                  </a:cxn>
                  <a:cxn ang="0">
                    <a:pos x="0" y="59"/>
                  </a:cxn>
                  <a:cxn ang="0">
                    <a:pos x="0" y="55"/>
                  </a:cxn>
                  <a:cxn ang="0">
                    <a:pos x="1" y="50"/>
                  </a:cxn>
                  <a:cxn ang="0">
                    <a:pos x="4" y="43"/>
                  </a:cxn>
                  <a:cxn ang="0">
                    <a:pos x="7" y="38"/>
                  </a:cxn>
                  <a:cxn ang="0">
                    <a:pos x="8" y="35"/>
                  </a:cxn>
                  <a:cxn ang="0">
                    <a:pos x="6" y="27"/>
                  </a:cxn>
                  <a:cxn ang="0">
                    <a:pos x="5" y="20"/>
                  </a:cxn>
                  <a:cxn ang="0">
                    <a:pos x="4" y="19"/>
                  </a:cxn>
                </a:cxnLst>
                <a:rect l="0" t="0" r="r" b="b"/>
                <a:pathLst>
                  <a:path w="52" h="78">
                    <a:moveTo>
                      <a:pt x="4" y="19"/>
                    </a:moveTo>
                    <a:lnTo>
                      <a:pt x="5" y="18"/>
                    </a:lnTo>
                    <a:lnTo>
                      <a:pt x="5" y="16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17" y="2"/>
                    </a:lnTo>
                    <a:lnTo>
                      <a:pt x="22" y="2"/>
                    </a:lnTo>
                    <a:lnTo>
                      <a:pt x="30" y="2"/>
                    </a:lnTo>
                    <a:lnTo>
                      <a:pt x="35" y="0"/>
                    </a:lnTo>
                    <a:lnTo>
                      <a:pt x="36" y="0"/>
                    </a:lnTo>
                    <a:lnTo>
                      <a:pt x="39" y="0"/>
                    </a:lnTo>
                    <a:lnTo>
                      <a:pt x="38" y="5"/>
                    </a:lnTo>
                    <a:lnTo>
                      <a:pt x="38" y="7"/>
                    </a:lnTo>
                    <a:lnTo>
                      <a:pt x="41" y="12"/>
                    </a:lnTo>
                    <a:lnTo>
                      <a:pt x="43" y="14"/>
                    </a:lnTo>
                    <a:lnTo>
                      <a:pt x="42" y="18"/>
                    </a:lnTo>
                    <a:lnTo>
                      <a:pt x="42" y="20"/>
                    </a:lnTo>
                    <a:lnTo>
                      <a:pt x="43" y="26"/>
                    </a:lnTo>
                    <a:lnTo>
                      <a:pt x="44" y="30"/>
                    </a:lnTo>
                    <a:lnTo>
                      <a:pt x="47" y="34"/>
                    </a:lnTo>
                    <a:lnTo>
                      <a:pt x="47" y="35"/>
                    </a:lnTo>
                    <a:lnTo>
                      <a:pt x="45" y="36"/>
                    </a:lnTo>
                    <a:lnTo>
                      <a:pt x="45" y="38"/>
                    </a:lnTo>
                    <a:lnTo>
                      <a:pt x="45" y="45"/>
                    </a:lnTo>
                    <a:lnTo>
                      <a:pt x="45" y="49"/>
                    </a:lnTo>
                    <a:lnTo>
                      <a:pt x="45" y="52"/>
                    </a:lnTo>
                    <a:lnTo>
                      <a:pt x="46" y="55"/>
                    </a:lnTo>
                    <a:lnTo>
                      <a:pt x="48" y="58"/>
                    </a:lnTo>
                    <a:lnTo>
                      <a:pt x="52" y="61"/>
                    </a:lnTo>
                    <a:lnTo>
                      <a:pt x="50" y="65"/>
                    </a:lnTo>
                    <a:lnTo>
                      <a:pt x="48" y="65"/>
                    </a:lnTo>
                    <a:lnTo>
                      <a:pt x="45" y="65"/>
                    </a:lnTo>
                    <a:lnTo>
                      <a:pt x="39" y="66"/>
                    </a:lnTo>
                    <a:lnTo>
                      <a:pt x="37" y="67"/>
                    </a:lnTo>
                    <a:lnTo>
                      <a:pt x="36" y="68"/>
                    </a:lnTo>
                    <a:lnTo>
                      <a:pt x="31" y="70"/>
                    </a:lnTo>
                    <a:lnTo>
                      <a:pt x="24" y="72"/>
                    </a:lnTo>
                    <a:lnTo>
                      <a:pt x="19" y="75"/>
                    </a:lnTo>
                    <a:lnTo>
                      <a:pt x="14" y="78"/>
                    </a:lnTo>
                    <a:lnTo>
                      <a:pt x="10" y="76"/>
                    </a:lnTo>
                    <a:lnTo>
                      <a:pt x="5" y="74"/>
                    </a:lnTo>
                    <a:lnTo>
                      <a:pt x="5" y="73"/>
                    </a:lnTo>
                    <a:lnTo>
                      <a:pt x="5" y="69"/>
                    </a:lnTo>
                    <a:lnTo>
                      <a:pt x="2" y="63"/>
                    </a:lnTo>
                    <a:lnTo>
                      <a:pt x="0" y="59"/>
                    </a:lnTo>
                    <a:lnTo>
                      <a:pt x="0" y="55"/>
                    </a:lnTo>
                    <a:lnTo>
                      <a:pt x="1" y="50"/>
                    </a:lnTo>
                    <a:lnTo>
                      <a:pt x="4" y="43"/>
                    </a:lnTo>
                    <a:lnTo>
                      <a:pt x="7" y="38"/>
                    </a:lnTo>
                    <a:lnTo>
                      <a:pt x="8" y="35"/>
                    </a:lnTo>
                    <a:lnTo>
                      <a:pt x="6" y="27"/>
                    </a:lnTo>
                    <a:lnTo>
                      <a:pt x="5" y="20"/>
                    </a:lnTo>
                    <a:lnTo>
                      <a:pt x="4" y="19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3" name="Freeform 664"/>
              <p:cNvSpPr>
                <a:spLocks/>
              </p:cNvSpPr>
              <p:nvPr/>
            </p:nvSpPr>
            <p:spPr bwMode="auto">
              <a:xfrm>
                <a:off x="3153" y="2914"/>
                <a:ext cx="21" cy="6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6" y="1"/>
                  </a:cxn>
                  <a:cxn ang="0">
                    <a:pos x="10" y="2"/>
                  </a:cxn>
                  <a:cxn ang="0">
                    <a:pos x="11" y="2"/>
                  </a:cxn>
                  <a:cxn ang="0">
                    <a:pos x="11" y="5"/>
                  </a:cxn>
                  <a:cxn ang="0">
                    <a:pos x="10" y="8"/>
                  </a:cxn>
                  <a:cxn ang="0">
                    <a:pos x="11" y="10"/>
                  </a:cxn>
                  <a:cxn ang="0">
                    <a:pos x="14" y="12"/>
                  </a:cxn>
                  <a:cxn ang="0">
                    <a:pos x="16" y="14"/>
                  </a:cxn>
                  <a:cxn ang="0">
                    <a:pos x="17" y="18"/>
                  </a:cxn>
                  <a:cxn ang="0">
                    <a:pos x="19" y="25"/>
                  </a:cxn>
                  <a:cxn ang="0">
                    <a:pos x="19" y="28"/>
                  </a:cxn>
                  <a:cxn ang="0">
                    <a:pos x="19" y="31"/>
                  </a:cxn>
                  <a:cxn ang="0">
                    <a:pos x="20" y="36"/>
                  </a:cxn>
                  <a:cxn ang="0">
                    <a:pos x="20" y="41"/>
                  </a:cxn>
                  <a:cxn ang="0">
                    <a:pos x="20" y="44"/>
                  </a:cxn>
                  <a:cxn ang="0">
                    <a:pos x="20" y="48"/>
                  </a:cxn>
                  <a:cxn ang="0">
                    <a:pos x="19" y="52"/>
                  </a:cxn>
                  <a:cxn ang="0">
                    <a:pos x="21" y="58"/>
                  </a:cxn>
                  <a:cxn ang="0">
                    <a:pos x="21" y="59"/>
                  </a:cxn>
                  <a:cxn ang="0">
                    <a:pos x="19" y="59"/>
                  </a:cxn>
                  <a:cxn ang="0">
                    <a:pos x="16" y="60"/>
                  </a:cxn>
                  <a:cxn ang="0">
                    <a:pos x="14" y="61"/>
                  </a:cxn>
                  <a:cxn ang="0">
                    <a:pos x="14" y="61"/>
                  </a:cxn>
                  <a:cxn ang="0">
                    <a:pos x="10" y="58"/>
                  </a:cxn>
                  <a:cxn ang="0">
                    <a:pos x="8" y="55"/>
                  </a:cxn>
                  <a:cxn ang="0">
                    <a:pos x="7" y="52"/>
                  </a:cxn>
                  <a:cxn ang="0">
                    <a:pos x="7" y="49"/>
                  </a:cxn>
                  <a:cxn ang="0">
                    <a:pos x="7" y="45"/>
                  </a:cxn>
                  <a:cxn ang="0">
                    <a:pos x="7" y="38"/>
                  </a:cxn>
                  <a:cxn ang="0">
                    <a:pos x="7" y="36"/>
                  </a:cxn>
                  <a:cxn ang="0">
                    <a:pos x="9" y="35"/>
                  </a:cxn>
                  <a:cxn ang="0">
                    <a:pos x="9" y="34"/>
                  </a:cxn>
                  <a:cxn ang="0">
                    <a:pos x="6" y="30"/>
                  </a:cxn>
                  <a:cxn ang="0">
                    <a:pos x="5" y="26"/>
                  </a:cxn>
                  <a:cxn ang="0">
                    <a:pos x="4" y="20"/>
                  </a:cxn>
                  <a:cxn ang="0">
                    <a:pos x="4" y="18"/>
                  </a:cxn>
                  <a:cxn ang="0">
                    <a:pos x="5" y="14"/>
                  </a:cxn>
                  <a:cxn ang="0">
                    <a:pos x="3" y="12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1" y="0"/>
                  </a:cxn>
                </a:cxnLst>
                <a:rect l="0" t="0" r="r" b="b"/>
                <a:pathLst>
                  <a:path w="21" h="61">
                    <a:moveTo>
                      <a:pt x="1" y="0"/>
                    </a:moveTo>
                    <a:lnTo>
                      <a:pt x="6" y="1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1" y="5"/>
                    </a:lnTo>
                    <a:lnTo>
                      <a:pt x="10" y="8"/>
                    </a:lnTo>
                    <a:lnTo>
                      <a:pt x="11" y="10"/>
                    </a:lnTo>
                    <a:lnTo>
                      <a:pt x="14" y="12"/>
                    </a:lnTo>
                    <a:lnTo>
                      <a:pt x="16" y="14"/>
                    </a:lnTo>
                    <a:lnTo>
                      <a:pt x="17" y="18"/>
                    </a:lnTo>
                    <a:lnTo>
                      <a:pt x="19" y="25"/>
                    </a:lnTo>
                    <a:lnTo>
                      <a:pt x="19" y="28"/>
                    </a:lnTo>
                    <a:lnTo>
                      <a:pt x="19" y="31"/>
                    </a:lnTo>
                    <a:lnTo>
                      <a:pt x="20" y="36"/>
                    </a:lnTo>
                    <a:lnTo>
                      <a:pt x="20" y="41"/>
                    </a:lnTo>
                    <a:lnTo>
                      <a:pt x="20" y="44"/>
                    </a:lnTo>
                    <a:lnTo>
                      <a:pt x="20" y="48"/>
                    </a:lnTo>
                    <a:lnTo>
                      <a:pt x="19" y="52"/>
                    </a:lnTo>
                    <a:lnTo>
                      <a:pt x="21" y="58"/>
                    </a:lnTo>
                    <a:lnTo>
                      <a:pt x="21" y="59"/>
                    </a:lnTo>
                    <a:lnTo>
                      <a:pt x="19" y="59"/>
                    </a:lnTo>
                    <a:lnTo>
                      <a:pt x="16" y="60"/>
                    </a:lnTo>
                    <a:lnTo>
                      <a:pt x="14" y="61"/>
                    </a:lnTo>
                    <a:lnTo>
                      <a:pt x="14" y="61"/>
                    </a:lnTo>
                    <a:lnTo>
                      <a:pt x="10" y="58"/>
                    </a:lnTo>
                    <a:lnTo>
                      <a:pt x="8" y="55"/>
                    </a:lnTo>
                    <a:lnTo>
                      <a:pt x="7" y="52"/>
                    </a:lnTo>
                    <a:lnTo>
                      <a:pt x="7" y="49"/>
                    </a:lnTo>
                    <a:lnTo>
                      <a:pt x="7" y="45"/>
                    </a:lnTo>
                    <a:lnTo>
                      <a:pt x="7" y="38"/>
                    </a:lnTo>
                    <a:lnTo>
                      <a:pt x="7" y="36"/>
                    </a:lnTo>
                    <a:lnTo>
                      <a:pt x="9" y="35"/>
                    </a:lnTo>
                    <a:lnTo>
                      <a:pt x="9" y="34"/>
                    </a:lnTo>
                    <a:lnTo>
                      <a:pt x="6" y="30"/>
                    </a:lnTo>
                    <a:lnTo>
                      <a:pt x="5" y="26"/>
                    </a:lnTo>
                    <a:lnTo>
                      <a:pt x="4" y="20"/>
                    </a:lnTo>
                    <a:lnTo>
                      <a:pt x="4" y="18"/>
                    </a:lnTo>
                    <a:lnTo>
                      <a:pt x="5" y="14"/>
                    </a:lnTo>
                    <a:lnTo>
                      <a:pt x="3" y="12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4" name="Freeform 665"/>
              <p:cNvSpPr>
                <a:spLocks/>
              </p:cNvSpPr>
              <p:nvPr/>
            </p:nvSpPr>
            <p:spPr bwMode="auto">
              <a:xfrm>
                <a:off x="3153" y="2914"/>
                <a:ext cx="21" cy="6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6" y="1"/>
                  </a:cxn>
                  <a:cxn ang="0">
                    <a:pos x="10" y="2"/>
                  </a:cxn>
                  <a:cxn ang="0">
                    <a:pos x="11" y="2"/>
                  </a:cxn>
                  <a:cxn ang="0">
                    <a:pos x="11" y="5"/>
                  </a:cxn>
                  <a:cxn ang="0">
                    <a:pos x="10" y="8"/>
                  </a:cxn>
                  <a:cxn ang="0">
                    <a:pos x="11" y="10"/>
                  </a:cxn>
                  <a:cxn ang="0">
                    <a:pos x="14" y="12"/>
                  </a:cxn>
                  <a:cxn ang="0">
                    <a:pos x="16" y="14"/>
                  </a:cxn>
                  <a:cxn ang="0">
                    <a:pos x="17" y="18"/>
                  </a:cxn>
                  <a:cxn ang="0">
                    <a:pos x="19" y="25"/>
                  </a:cxn>
                  <a:cxn ang="0">
                    <a:pos x="19" y="28"/>
                  </a:cxn>
                  <a:cxn ang="0">
                    <a:pos x="19" y="31"/>
                  </a:cxn>
                  <a:cxn ang="0">
                    <a:pos x="20" y="36"/>
                  </a:cxn>
                  <a:cxn ang="0">
                    <a:pos x="20" y="41"/>
                  </a:cxn>
                  <a:cxn ang="0">
                    <a:pos x="20" y="44"/>
                  </a:cxn>
                  <a:cxn ang="0">
                    <a:pos x="20" y="48"/>
                  </a:cxn>
                  <a:cxn ang="0">
                    <a:pos x="19" y="52"/>
                  </a:cxn>
                  <a:cxn ang="0">
                    <a:pos x="21" y="58"/>
                  </a:cxn>
                  <a:cxn ang="0">
                    <a:pos x="21" y="59"/>
                  </a:cxn>
                  <a:cxn ang="0">
                    <a:pos x="19" y="59"/>
                  </a:cxn>
                  <a:cxn ang="0">
                    <a:pos x="16" y="60"/>
                  </a:cxn>
                  <a:cxn ang="0">
                    <a:pos x="14" y="61"/>
                  </a:cxn>
                  <a:cxn ang="0">
                    <a:pos x="14" y="61"/>
                  </a:cxn>
                  <a:cxn ang="0">
                    <a:pos x="10" y="58"/>
                  </a:cxn>
                  <a:cxn ang="0">
                    <a:pos x="8" y="55"/>
                  </a:cxn>
                  <a:cxn ang="0">
                    <a:pos x="7" y="52"/>
                  </a:cxn>
                  <a:cxn ang="0">
                    <a:pos x="7" y="49"/>
                  </a:cxn>
                  <a:cxn ang="0">
                    <a:pos x="7" y="45"/>
                  </a:cxn>
                  <a:cxn ang="0">
                    <a:pos x="7" y="38"/>
                  </a:cxn>
                  <a:cxn ang="0">
                    <a:pos x="7" y="36"/>
                  </a:cxn>
                  <a:cxn ang="0">
                    <a:pos x="9" y="35"/>
                  </a:cxn>
                  <a:cxn ang="0">
                    <a:pos x="9" y="34"/>
                  </a:cxn>
                  <a:cxn ang="0">
                    <a:pos x="6" y="30"/>
                  </a:cxn>
                  <a:cxn ang="0">
                    <a:pos x="5" y="26"/>
                  </a:cxn>
                  <a:cxn ang="0">
                    <a:pos x="4" y="20"/>
                  </a:cxn>
                  <a:cxn ang="0">
                    <a:pos x="4" y="18"/>
                  </a:cxn>
                  <a:cxn ang="0">
                    <a:pos x="5" y="14"/>
                  </a:cxn>
                  <a:cxn ang="0">
                    <a:pos x="3" y="12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1" y="0"/>
                  </a:cxn>
                </a:cxnLst>
                <a:rect l="0" t="0" r="r" b="b"/>
                <a:pathLst>
                  <a:path w="21" h="61">
                    <a:moveTo>
                      <a:pt x="1" y="0"/>
                    </a:moveTo>
                    <a:lnTo>
                      <a:pt x="6" y="1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1" y="5"/>
                    </a:lnTo>
                    <a:lnTo>
                      <a:pt x="10" y="8"/>
                    </a:lnTo>
                    <a:lnTo>
                      <a:pt x="11" y="10"/>
                    </a:lnTo>
                    <a:lnTo>
                      <a:pt x="14" y="12"/>
                    </a:lnTo>
                    <a:lnTo>
                      <a:pt x="16" y="14"/>
                    </a:lnTo>
                    <a:lnTo>
                      <a:pt x="17" y="18"/>
                    </a:lnTo>
                    <a:lnTo>
                      <a:pt x="19" y="25"/>
                    </a:lnTo>
                    <a:lnTo>
                      <a:pt x="19" y="28"/>
                    </a:lnTo>
                    <a:lnTo>
                      <a:pt x="19" y="31"/>
                    </a:lnTo>
                    <a:lnTo>
                      <a:pt x="20" y="36"/>
                    </a:lnTo>
                    <a:lnTo>
                      <a:pt x="20" y="41"/>
                    </a:lnTo>
                    <a:lnTo>
                      <a:pt x="20" y="44"/>
                    </a:lnTo>
                    <a:lnTo>
                      <a:pt x="20" y="48"/>
                    </a:lnTo>
                    <a:lnTo>
                      <a:pt x="19" y="52"/>
                    </a:lnTo>
                    <a:lnTo>
                      <a:pt x="21" y="58"/>
                    </a:lnTo>
                    <a:lnTo>
                      <a:pt x="21" y="59"/>
                    </a:lnTo>
                    <a:lnTo>
                      <a:pt x="19" y="59"/>
                    </a:lnTo>
                    <a:lnTo>
                      <a:pt x="16" y="60"/>
                    </a:lnTo>
                    <a:lnTo>
                      <a:pt x="14" y="61"/>
                    </a:lnTo>
                    <a:lnTo>
                      <a:pt x="14" y="61"/>
                    </a:lnTo>
                    <a:lnTo>
                      <a:pt x="10" y="58"/>
                    </a:lnTo>
                    <a:lnTo>
                      <a:pt x="8" y="55"/>
                    </a:lnTo>
                    <a:lnTo>
                      <a:pt x="7" y="52"/>
                    </a:lnTo>
                    <a:lnTo>
                      <a:pt x="7" y="49"/>
                    </a:lnTo>
                    <a:lnTo>
                      <a:pt x="7" y="45"/>
                    </a:lnTo>
                    <a:lnTo>
                      <a:pt x="7" y="38"/>
                    </a:lnTo>
                    <a:lnTo>
                      <a:pt x="7" y="36"/>
                    </a:lnTo>
                    <a:lnTo>
                      <a:pt x="9" y="35"/>
                    </a:lnTo>
                    <a:lnTo>
                      <a:pt x="9" y="34"/>
                    </a:lnTo>
                    <a:lnTo>
                      <a:pt x="6" y="30"/>
                    </a:lnTo>
                    <a:lnTo>
                      <a:pt x="5" y="26"/>
                    </a:lnTo>
                    <a:lnTo>
                      <a:pt x="4" y="20"/>
                    </a:lnTo>
                    <a:lnTo>
                      <a:pt x="4" y="18"/>
                    </a:lnTo>
                    <a:lnTo>
                      <a:pt x="5" y="14"/>
                    </a:lnTo>
                    <a:lnTo>
                      <a:pt x="3" y="12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5" name="Freeform 666"/>
              <p:cNvSpPr>
                <a:spLocks/>
              </p:cNvSpPr>
              <p:nvPr/>
            </p:nvSpPr>
            <p:spPr bwMode="auto">
              <a:xfrm>
                <a:off x="3163" y="2899"/>
                <a:ext cx="36" cy="74"/>
              </a:xfrm>
              <a:custGeom>
                <a:avLst/>
                <a:gdLst/>
                <a:ahLst/>
                <a:cxnLst>
                  <a:cxn ang="0">
                    <a:pos x="33" y="7"/>
                  </a:cxn>
                  <a:cxn ang="0">
                    <a:pos x="33" y="12"/>
                  </a:cxn>
                  <a:cxn ang="0">
                    <a:pos x="34" y="16"/>
                  </a:cxn>
                  <a:cxn ang="0">
                    <a:pos x="36" y="20"/>
                  </a:cxn>
                  <a:cxn ang="0">
                    <a:pos x="34" y="25"/>
                  </a:cxn>
                  <a:cxn ang="0">
                    <a:pos x="33" y="28"/>
                  </a:cxn>
                  <a:cxn ang="0">
                    <a:pos x="32" y="30"/>
                  </a:cxn>
                  <a:cxn ang="0">
                    <a:pos x="29" y="32"/>
                  </a:cxn>
                  <a:cxn ang="0">
                    <a:pos x="28" y="34"/>
                  </a:cxn>
                  <a:cxn ang="0">
                    <a:pos x="29" y="37"/>
                  </a:cxn>
                  <a:cxn ang="0">
                    <a:pos x="28" y="39"/>
                  </a:cxn>
                  <a:cxn ang="0">
                    <a:pos x="26" y="40"/>
                  </a:cxn>
                  <a:cxn ang="0">
                    <a:pos x="25" y="40"/>
                  </a:cxn>
                  <a:cxn ang="0">
                    <a:pos x="23" y="42"/>
                  </a:cxn>
                  <a:cxn ang="0">
                    <a:pos x="23" y="45"/>
                  </a:cxn>
                  <a:cxn ang="0">
                    <a:pos x="23" y="47"/>
                  </a:cxn>
                  <a:cxn ang="0">
                    <a:pos x="23" y="52"/>
                  </a:cxn>
                  <a:cxn ang="0">
                    <a:pos x="23" y="57"/>
                  </a:cxn>
                  <a:cxn ang="0">
                    <a:pos x="24" y="65"/>
                  </a:cxn>
                  <a:cxn ang="0">
                    <a:pos x="23" y="72"/>
                  </a:cxn>
                  <a:cxn ang="0">
                    <a:pos x="23" y="73"/>
                  </a:cxn>
                  <a:cxn ang="0">
                    <a:pos x="22" y="73"/>
                  </a:cxn>
                  <a:cxn ang="0">
                    <a:pos x="15" y="74"/>
                  </a:cxn>
                  <a:cxn ang="0">
                    <a:pos x="11" y="74"/>
                  </a:cxn>
                  <a:cxn ang="0">
                    <a:pos x="11" y="73"/>
                  </a:cxn>
                  <a:cxn ang="0">
                    <a:pos x="9" y="67"/>
                  </a:cxn>
                  <a:cxn ang="0">
                    <a:pos x="10" y="63"/>
                  </a:cxn>
                  <a:cxn ang="0">
                    <a:pos x="10" y="59"/>
                  </a:cxn>
                  <a:cxn ang="0">
                    <a:pos x="10" y="56"/>
                  </a:cxn>
                  <a:cxn ang="0">
                    <a:pos x="10" y="51"/>
                  </a:cxn>
                  <a:cxn ang="0">
                    <a:pos x="9" y="46"/>
                  </a:cxn>
                  <a:cxn ang="0">
                    <a:pos x="9" y="43"/>
                  </a:cxn>
                  <a:cxn ang="0">
                    <a:pos x="9" y="40"/>
                  </a:cxn>
                  <a:cxn ang="0">
                    <a:pos x="7" y="33"/>
                  </a:cxn>
                  <a:cxn ang="0">
                    <a:pos x="6" y="29"/>
                  </a:cxn>
                  <a:cxn ang="0">
                    <a:pos x="4" y="27"/>
                  </a:cxn>
                  <a:cxn ang="0">
                    <a:pos x="1" y="25"/>
                  </a:cxn>
                  <a:cxn ang="0">
                    <a:pos x="0" y="23"/>
                  </a:cxn>
                  <a:cxn ang="0">
                    <a:pos x="1" y="20"/>
                  </a:cxn>
                  <a:cxn ang="0">
                    <a:pos x="1" y="17"/>
                  </a:cxn>
                  <a:cxn ang="0">
                    <a:pos x="2" y="17"/>
                  </a:cxn>
                  <a:cxn ang="0">
                    <a:pos x="3" y="16"/>
                  </a:cxn>
                  <a:cxn ang="0">
                    <a:pos x="5" y="13"/>
                  </a:cxn>
                  <a:cxn ang="0">
                    <a:pos x="7" y="11"/>
                  </a:cxn>
                  <a:cxn ang="0">
                    <a:pos x="10" y="11"/>
                  </a:cxn>
                  <a:cxn ang="0">
                    <a:pos x="14" y="12"/>
                  </a:cxn>
                  <a:cxn ang="0">
                    <a:pos x="15" y="11"/>
                  </a:cxn>
                  <a:cxn ang="0">
                    <a:pos x="18" y="8"/>
                  </a:cxn>
                  <a:cxn ang="0">
                    <a:pos x="19" y="4"/>
                  </a:cxn>
                  <a:cxn ang="0">
                    <a:pos x="18" y="2"/>
                  </a:cxn>
                  <a:cxn ang="0">
                    <a:pos x="21" y="0"/>
                  </a:cxn>
                  <a:cxn ang="0">
                    <a:pos x="23" y="0"/>
                  </a:cxn>
                  <a:cxn ang="0">
                    <a:pos x="25" y="2"/>
                  </a:cxn>
                  <a:cxn ang="0">
                    <a:pos x="29" y="5"/>
                  </a:cxn>
                  <a:cxn ang="0">
                    <a:pos x="33" y="7"/>
                  </a:cxn>
                </a:cxnLst>
                <a:rect l="0" t="0" r="r" b="b"/>
                <a:pathLst>
                  <a:path w="36" h="74">
                    <a:moveTo>
                      <a:pt x="33" y="7"/>
                    </a:moveTo>
                    <a:lnTo>
                      <a:pt x="33" y="12"/>
                    </a:lnTo>
                    <a:lnTo>
                      <a:pt x="34" y="16"/>
                    </a:lnTo>
                    <a:lnTo>
                      <a:pt x="36" y="20"/>
                    </a:lnTo>
                    <a:lnTo>
                      <a:pt x="34" y="25"/>
                    </a:lnTo>
                    <a:lnTo>
                      <a:pt x="33" y="28"/>
                    </a:lnTo>
                    <a:lnTo>
                      <a:pt x="32" y="30"/>
                    </a:lnTo>
                    <a:lnTo>
                      <a:pt x="29" y="32"/>
                    </a:lnTo>
                    <a:lnTo>
                      <a:pt x="28" y="34"/>
                    </a:lnTo>
                    <a:lnTo>
                      <a:pt x="29" y="37"/>
                    </a:lnTo>
                    <a:lnTo>
                      <a:pt x="28" y="39"/>
                    </a:lnTo>
                    <a:lnTo>
                      <a:pt x="26" y="40"/>
                    </a:lnTo>
                    <a:lnTo>
                      <a:pt x="25" y="40"/>
                    </a:lnTo>
                    <a:lnTo>
                      <a:pt x="23" y="42"/>
                    </a:lnTo>
                    <a:lnTo>
                      <a:pt x="23" y="45"/>
                    </a:lnTo>
                    <a:lnTo>
                      <a:pt x="23" y="47"/>
                    </a:lnTo>
                    <a:lnTo>
                      <a:pt x="23" y="52"/>
                    </a:lnTo>
                    <a:lnTo>
                      <a:pt x="23" y="57"/>
                    </a:lnTo>
                    <a:lnTo>
                      <a:pt x="24" y="65"/>
                    </a:lnTo>
                    <a:lnTo>
                      <a:pt x="23" y="72"/>
                    </a:lnTo>
                    <a:lnTo>
                      <a:pt x="23" y="73"/>
                    </a:lnTo>
                    <a:lnTo>
                      <a:pt x="22" y="73"/>
                    </a:lnTo>
                    <a:lnTo>
                      <a:pt x="15" y="74"/>
                    </a:lnTo>
                    <a:lnTo>
                      <a:pt x="11" y="74"/>
                    </a:lnTo>
                    <a:lnTo>
                      <a:pt x="11" y="73"/>
                    </a:lnTo>
                    <a:lnTo>
                      <a:pt x="9" y="67"/>
                    </a:lnTo>
                    <a:lnTo>
                      <a:pt x="10" y="63"/>
                    </a:lnTo>
                    <a:lnTo>
                      <a:pt x="10" y="59"/>
                    </a:lnTo>
                    <a:lnTo>
                      <a:pt x="10" y="56"/>
                    </a:lnTo>
                    <a:lnTo>
                      <a:pt x="10" y="51"/>
                    </a:lnTo>
                    <a:lnTo>
                      <a:pt x="9" y="46"/>
                    </a:lnTo>
                    <a:lnTo>
                      <a:pt x="9" y="43"/>
                    </a:lnTo>
                    <a:lnTo>
                      <a:pt x="9" y="40"/>
                    </a:lnTo>
                    <a:lnTo>
                      <a:pt x="7" y="33"/>
                    </a:lnTo>
                    <a:lnTo>
                      <a:pt x="6" y="29"/>
                    </a:lnTo>
                    <a:lnTo>
                      <a:pt x="4" y="27"/>
                    </a:lnTo>
                    <a:lnTo>
                      <a:pt x="1" y="25"/>
                    </a:lnTo>
                    <a:lnTo>
                      <a:pt x="0" y="23"/>
                    </a:lnTo>
                    <a:lnTo>
                      <a:pt x="1" y="20"/>
                    </a:lnTo>
                    <a:lnTo>
                      <a:pt x="1" y="17"/>
                    </a:lnTo>
                    <a:lnTo>
                      <a:pt x="2" y="17"/>
                    </a:lnTo>
                    <a:lnTo>
                      <a:pt x="3" y="16"/>
                    </a:lnTo>
                    <a:lnTo>
                      <a:pt x="5" y="13"/>
                    </a:lnTo>
                    <a:lnTo>
                      <a:pt x="7" y="11"/>
                    </a:lnTo>
                    <a:lnTo>
                      <a:pt x="10" y="11"/>
                    </a:lnTo>
                    <a:lnTo>
                      <a:pt x="14" y="12"/>
                    </a:lnTo>
                    <a:lnTo>
                      <a:pt x="15" y="11"/>
                    </a:lnTo>
                    <a:lnTo>
                      <a:pt x="18" y="8"/>
                    </a:lnTo>
                    <a:lnTo>
                      <a:pt x="19" y="4"/>
                    </a:lnTo>
                    <a:lnTo>
                      <a:pt x="18" y="2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29" y="5"/>
                    </a:lnTo>
                    <a:lnTo>
                      <a:pt x="33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6" name="Freeform 667"/>
              <p:cNvSpPr>
                <a:spLocks/>
              </p:cNvSpPr>
              <p:nvPr/>
            </p:nvSpPr>
            <p:spPr bwMode="auto">
              <a:xfrm>
                <a:off x="3163" y="2899"/>
                <a:ext cx="36" cy="74"/>
              </a:xfrm>
              <a:custGeom>
                <a:avLst/>
                <a:gdLst/>
                <a:ahLst/>
                <a:cxnLst>
                  <a:cxn ang="0">
                    <a:pos x="33" y="7"/>
                  </a:cxn>
                  <a:cxn ang="0">
                    <a:pos x="33" y="12"/>
                  </a:cxn>
                  <a:cxn ang="0">
                    <a:pos x="34" y="16"/>
                  </a:cxn>
                  <a:cxn ang="0">
                    <a:pos x="36" y="20"/>
                  </a:cxn>
                  <a:cxn ang="0">
                    <a:pos x="34" y="25"/>
                  </a:cxn>
                  <a:cxn ang="0">
                    <a:pos x="33" y="28"/>
                  </a:cxn>
                  <a:cxn ang="0">
                    <a:pos x="32" y="30"/>
                  </a:cxn>
                  <a:cxn ang="0">
                    <a:pos x="29" y="32"/>
                  </a:cxn>
                  <a:cxn ang="0">
                    <a:pos x="28" y="34"/>
                  </a:cxn>
                  <a:cxn ang="0">
                    <a:pos x="29" y="37"/>
                  </a:cxn>
                  <a:cxn ang="0">
                    <a:pos x="28" y="39"/>
                  </a:cxn>
                  <a:cxn ang="0">
                    <a:pos x="26" y="40"/>
                  </a:cxn>
                  <a:cxn ang="0">
                    <a:pos x="25" y="40"/>
                  </a:cxn>
                  <a:cxn ang="0">
                    <a:pos x="23" y="42"/>
                  </a:cxn>
                  <a:cxn ang="0">
                    <a:pos x="23" y="45"/>
                  </a:cxn>
                  <a:cxn ang="0">
                    <a:pos x="23" y="47"/>
                  </a:cxn>
                  <a:cxn ang="0">
                    <a:pos x="23" y="52"/>
                  </a:cxn>
                  <a:cxn ang="0">
                    <a:pos x="23" y="57"/>
                  </a:cxn>
                  <a:cxn ang="0">
                    <a:pos x="24" y="65"/>
                  </a:cxn>
                  <a:cxn ang="0">
                    <a:pos x="23" y="72"/>
                  </a:cxn>
                  <a:cxn ang="0">
                    <a:pos x="23" y="73"/>
                  </a:cxn>
                  <a:cxn ang="0">
                    <a:pos x="22" y="73"/>
                  </a:cxn>
                  <a:cxn ang="0">
                    <a:pos x="15" y="74"/>
                  </a:cxn>
                  <a:cxn ang="0">
                    <a:pos x="11" y="74"/>
                  </a:cxn>
                  <a:cxn ang="0">
                    <a:pos x="11" y="73"/>
                  </a:cxn>
                  <a:cxn ang="0">
                    <a:pos x="9" y="67"/>
                  </a:cxn>
                  <a:cxn ang="0">
                    <a:pos x="10" y="63"/>
                  </a:cxn>
                  <a:cxn ang="0">
                    <a:pos x="10" y="59"/>
                  </a:cxn>
                  <a:cxn ang="0">
                    <a:pos x="10" y="56"/>
                  </a:cxn>
                  <a:cxn ang="0">
                    <a:pos x="10" y="51"/>
                  </a:cxn>
                  <a:cxn ang="0">
                    <a:pos x="9" y="46"/>
                  </a:cxn>
                  <a:cxn ang="0">
                    <a:pos x="9" y="43"/>
                  </a:cxn>
                  <a:cxn ang="0">
                    <a:pos x="9" y="40"/>
                  </a:cxn>
                  <a:cxn ang="0">
                    <a:pos x="7" y="33"/>
                  </a:cxn>
                  <a:cxn ang="0">
                    <a:pos x="6" y="29"/>
                  </a:cxn>
                  <a:cxn ang="0">
                    <a:pos x="4" y="27"/>
                  </a:cxn>
                  <a:cxn ang="0">
                    <a:pos x="1" y="25"/>
                  </a:cxn>
                  <a:cxn ang="0">
                    <a:pos x="0" y="23"/>
                  </a:cxn>
                  <a:cxn ang="0">
                    <a:pos x="1" y="20"/>
                  </a:cxn>
                  <a:cxn ang="0">
                    <a:pos x="1" y="17"/>
                  </a:cxn>
                  <a:cxn ang="0">
                    <a:pos x="2" y="17"/>
                  </a:cxn>
                  <a:cxn ang="0">
                    <a:pos x="3" y="16"/>
                  </a:cxn>
                  <a:cxn ang="0">
                    <a:pos x="5" y="13"/>
                  </a:cxn>
                  <a:cxn ang="0">
                    <a:pos x="7" y="11"/>
                  </a:cxn>
                  <a:cxn ang="0">
                    <a:pos x="10" y="11"/>
                  </a:cxn>
                  <a:cxn ang="0">
                    <a:pos x="14" y="12"/>
                  </a:cxn>
                  <a:cxn ang="0">
                    <a:pos x="15" y="11"/>
                  </a:cxn>
                  <a:cxn ang="0">
                    <a:pos x="18" y="8"/>
                  </a:cxn>
                  <a:cxn ang="0">
                    <a:pos x="19" y="4"/>
                  </a:cxn>
                  <a:cxn ang="0">
                    <a:pos x="18" y="2"/>
                  </a:cxn>
                  <a:cxn ang="0">
                    <a:pos x="21" y="0"/>
                  </a:cxn>
                  <a:cxn ang="0">
                    <a:pos x="23" y="0"/>
                  </a:cxn>
                  <a:cxn ang="0">
                    <a:pos x="25" y="2"/>
                  </a:cxn>
                  <a:cxn ang="0">
                    <a:pos x="29" y="5"/>
                  </a:cxn>
                  <a:cxn ang="0">
                    <a:pos x="33" y="7"/>
                  </a:cxn>
                </a:cxnLst>
                <a:rect l="0" t="0" r="r" b="b"/>
                <a:pathLst>
                  <a:path w="36" h="74">
                    <a:moveTo>
                      <a:pt x="33" y="7"/>
                    </a:moveTo>
                    <a:lnTo>
                      <a:pt x="33" y="12"/>
                    </a:lnTo>
                    <a:lnTo>
                      <a:pt x="34" y="16"/>
                    </a:lnTo>
                    <a:lnTo>
                      <a:pt x="36" y="20"/>
                    </a:lnTo>
                    <a:lnTo>
                      <a:pt x="34" y="25"/>
                    </a:lnTo>
                    <a:lnTo>
                      <a:pt x="33" y="28"/>
                    </a:lnTo>
                    <a:lnTo>
                      <a:pt x="32" y="30"/>
                    </a:lnTo>
                    <a:lnTo>
                      <a:pt x="29" y="32"/>
                    </a:lnTo>
                    <a:lnTo>
                      <a:pt x="28" y="34"/>
                    </a:lnTo>
                    <a:lnTo>
                      <a:pt x="29" y="37"/>
                    </a:lnTo>
                    <a:lnTo>
                      <a:pt x="28" y="39"/>
                    </a:lnTo>
                    <a:lnTo>
                      <a:pt x="26" y="40"/>
                    </a:lnTo>
                    <a:lnTo>
                      <a:pt x="25" y="40"/>
                    </a:lnTo>
                    <a:lnTo>
                      <a:pt x="23" y="42"/>
                    </a:lnTo>
                    <a:lnTo>
                      <a:pt x="23" y="45"/>
                    </a:lnTo>
                    <a:lnTo>
                      <a:pt x="23" y="47"/>
                    </a:lnTo>
                    <a:lnTo>
                      <a:pt x="23" y="52"/>
                    </a:lnTo>
                    <a:lnTo>
                      <a:pt x="23" y="57"/>
                    </a:lnTo>
                    <a:lnTo>
                      <a:pt x="24" y="65"/>
                    </a:lnTo>
                    <a:lnTo>
                      <a:pt x="23" y="72"/>
                    </a:lnTo>
                    <a:lnTo>
                      <a:pt x="23" y="73"/>
                    </a:lnTo>
                    <a:lnTo>
                      <a:pt x="22" y="73"/>
                    </a:lnTo>
                    <a:lnTo>
                      <a:pt x="15" y="74"/>
                    </a:lnTo>
                    <a:lnTo>
                      <a:pt x="11" y="74"/>
                    </a:lnTo>
                    <a:lnTo>
                      <a:pt x="11" y="73"/>
                    </a:lnTo>
                    <a:lnTo>
                      <a:pt x="9" y="67"/>
                    </a:lnTo>
                    <a:lnTo>
                      <a:pt x="10" y="63"/>
                    </a:lnTo>
                    <a:lnTo>
                      <a:pt x="10" y="59"/>
                    </a:lnTo>
                    <a:lnTo>
                      <a:pt x="10" y="56"/>
                    </a:lnTo>
                    <a:lnTo>
                      <a:pt x="10" y="51"/>
                    </a:lnTo>
                    <a:lnTo>
                      <a:pt x="9" y="46"/>
                    </a:lnTo>
                    <a:lnTo>
                      <a:pt x="9" y="43"/>
                    </a:lnTo>
                    <a:lnTo>
                      <a:pt x="9" y="40"/>
                    </a:lnTo>
                    <a:lnTo>
                      <a:pt x="7" y="33"/>
                    </a:lnTo>
                    <a:lnTo>
                      <a:pt x="6" y="29"/>
                    </a:lnTo>
                    <a:lnTo>
                      <a:pt x="4" y="27"/>
                    </a:lnTo>
                    <a:lnTo>
                      <a:pt x="1" y="25"/>
                    </a:lnTo>
                    <a:lnTo>
                      <a:pt x="0" y="23"/>
                    </a:lnTo>
                    <a:lnTo>
                      <a:pt x="1" y="20"/>
                    </a:lnTo>
                    <a:lnTo>
                      <a:pt x="1" y="17"/>
                    </a:lnTo>
                    <a:lnTo>
                      <a:pt x="2" y="17"/>
                    </a:lnTo>
                    <a:lnTo>
                      <a:pt x="3" y="16"/>
                    </a:lnTo>
                    <a:lnTo>
                      <a:pt x="5" y="13"/>
                    </a:lnTo>
                    <a:lnTo>
                      <a:pt x="7" y="11"/>
                    </a:lnTo>
                    <a:lnTo>
                      <a:pt x="10" y="11"/>
                    </a:lnTo>
                    <a:lnTo>
                      <a:pt x="14" y="12"/>
                    </a:lnTo>
                    <a:lnTo>
                      <a:pt x="15" y="11"/>
                    </a:lnTo>
                    <a:lnTo>
                      <a:pt x="18" y="8"/>
                    </a:lnTo>
                    <a:lnTo>
                      <a:pt x="19" y="4"/>
                    </a:lnTo>
                    <a:lnTo>
                      <a:pt x="18" y="2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29" y="5"/>
                    </a:lnTo>
                    <a:lnTo>
                      <a:pt x="33" y="7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7" name="Freeform 668"/>
              <p:cNvSpPr>
                <a:spLocks noEditPoints="1"/>
              </p:cNvSpPr>
              <p:nvPr/>
            </p:nvSpPr>
            <p:spPr bwMode="auto">
              <a:xfrm>
                <a:off x="3466" y="2490"/>
                <a:ext cx="226" cy="96"/>
              </a:xfrm>
              <a:custGeom>
                <a:avLst/>
                <a:gdLst/>
                <a:ahLst/>
                <a:cxnLst>
                  <a:cxn ang="0">
                    <a:pos x="219" y="79"/>
                  </a:cxn>
                  <a:cxn ang="0">
                    <a:pos x="214" y="76"/>
                  </a:cxn>
                  <a:cxn ang="0">
                    <a:pos x="202" y="74"/>
                  </a:cxn>
                  <a:cxn ang="0">
                    <a:pos x="196" y="76"/>
                  </a:cxn>
                  <a:cxn ang="0">
                    <a:pos x="176" y="79"/>
                  </a:cxn>
                  <a:cxn ang="0">
                    <a:pos x="147" y="81"/>
                  </a:cxn>
                  <a:cxn ang="0">
                    <a:pos x="129" y="83"/>
                  </a:cxn>
                  <a:cxn ang="0">
                    <a:pos x="129" y="91"/>
                  </a:cxn>
                  <a:cxn ang="0">
                    <a:pos x="122" y="96"/>
                  </a:cxn>
                  <a:cxn ang="0">
                    <a:pos x="117" y="90"/>
                  </a:cxn>
                  <a:cxn ang="0">
                    <a:pos x="120" y="82"/>
                  </a:cxn>
                  <a:cxn ang="0">
                    <a:pos x="115" y="86"/>
                  </a:cxn>
                  <a:cxn ang="0">
                    <a:pos x="111" y="88"/>
                  </a:cxn>
                  <a:cxn ang="0">
                    <a:pos x="97" y="88"/>
                  </a:cxn>
                  <a:cxn ang="0">
                    <a:pos x="94" y="93"/>
                  </a:cxn>
                  <a:cxn ang="0">
                    <a:pos x="80" y="93"/>
                  </a:cxn>
                  <a:cxn ang="0">
                    <a:pos x="55" y="82"/>
                  </a:cxn>
                  <a:cxn ang="0">
                    <a:pos x="52" y="92"/>
                  </a:cxn>
                  <a:cxn ang="0">
                    <a:pos x="36" y="83"/>
                  </a:cxn>
                  <a:cxn ang="0">
                    <a:pos x="23" y="83"/>
                  </a:cxn>
                  <a:cxn ang="0">
                    <a:pos x="16" y="80"/>
                  </a:cxn>
                  <a:cxn ang="0">
                    <a:pos x="14" y="73"/>
                  </a:cxn>
                  <a:cxn ang="0">
                    <a:pos x="11" y="64"/>
                  </a:cxn>
                  <a:cxn ang="0">
                    <a:pos x="6" y="56"/>
                  </a:cxn>
                  <a:cxn ang="0">
                    <a:pos x="10" y="54"/>
                  </a:cxn>
                  <a:cxn ang="0">
                    <a:pos x="12" y="50"/>
                  </a:cxn>
                  <a:cxn ang="0">
                    <a:pos x="9" y="46"/>
                  </a:cxn>
                  <a:cxn ang="0">
                    <a:pos x="10" y="41"/>
                  </a:cxn>
                  <a:cxn ang="0">
                    <a:pos x="2" y="41"/>
                  </a:cxn>
                  <a:cxn ang="0">
                    <a:pos x="2" y="34"/>
                  </a:cxn>
                  <a:cxn ang="0">
                    <a:pos x="9" y="27"/>
                  </a:cxn>
                  <a:cxn ang="0">
                    <a:pos x="17" y="28"/>
                  </a:cxn>
                  <a:cxn ang="0">
                    <a:pos x="20" y="25"/>
                  </a:cxn>
                  <a:cxn ang="0">
                    <a:pos x="24" y="27"/>
                  </a:cxn>
                  <a:cxn ang="0">
                    <a:pos x="38" y="26"/>
                  </a:cxn>
                  <a:cxn ang="0">
                    <a:pos x="42" y="22"/>
                  </a:cxn>
                  <a:cxn ang="0">
                    <a:pos x="40" y="21"/>
                  </a:cxn>
                  <a:cxn ang="0">
                    <a:pos x="50" y="15"/>
                  </a:cxn>
                  <a:cxn ang="0">
                    <a:pos x="65" y="12"/>
                  </a:cxn>
                  <a:cxn ang="0">
                    <a:pos x="86" y="1"/>
                  </a:cxn>
                  <a:cxn ang="0">
                    <a:pos x="108" y="0"/>
                  </a:cxn>
                  <a:cxn ang="0">
                    <a:pos x="120" y="6"/>
                  </a:cxn>
                  <a:cxn ang="0">
                    <a:pos x="136" y="16"/>
                  </a:cxn>
                  <a:cxn ang="0">
                    <a:pos x="161" y="16"/>
                  </a:cxn>
                  <a:cxn ang="0">
                    <a:pos x="184" y="12"/>
                  </a:cxn>
                  <a:cxn ang="0">
                    <a:pos x="201" y="8"/>
                  </a:cxn>
                  <a:cxn ang="0">
                    <a:pos x="215" y="22"/>
                  </a:cxn>
                  <a:cxn ang="0">
                    <a:pos x="225" y="36"/>
                  </a:cxn>
                  <a:cxn ang="0">
                    <a:pos x="218" y="44"/>
                  </a:cxn>
                  <a:cxn ang="0">
                    <a:pos x="220" y="57"/>
                  </a:cxn>
                  <a:cxn ang="0">
                    <a:pos x="220" y="64"/>
                  </a:cxn>
                  <a:cxn ang="0">
                    <a:pos x="222" y="72"/>
                  </a:cxn>
                  <a:cxn ang="0">
                    <a:pos x="24" y="2"/>
                  </a:cxn>
                  <a:cxn ang="0">
                    <a:pos x="33" y="11"/>
                  </a:cxn>
                  <a:cxn ang="0">
                    <a:pos x="31" y="17"/>
                  </a:cxn>
                  <a:cxn ang="0">
                    <a:pos x="16" y="20"/>
                  </a:cxn>
                  <a:cxn ang="0">
                    <a:pos x="5" y="29"/>
                  </a:cxn>
                  <a:cxn ang="0">
                    <a:pos x="2" y="28"/>
                  </a:cxn>
                  <a:cxn ang="0">
                    <a:pos x="2" y="23"/>
                  </a:cxn>
                  <a:cxn ang="0">
                    <a:pos x="7" y="8"/>
                  </a:cxn>
                  <a:cxn ang="0">
                    <a:pos x="13" y="0"/>
                  </a:cxn>
                </a:cxnLst>
                <a:rect l="0" t="0" r="r" b="b"/>
                <a:pathLst>
                  <a:path w="226" h="96">
                    <a:moveTo>
                      <a:pt x="226" y="77"/>
                    </a:moveTo>
                    <a:lnTo>
                      <a:pt x="224" y="76"/>
                    </a:lnTo>
                    <a:lnTo>
                      <a:pt x="222" y="79"/>
                    </a:lnTo>
                    <a:lnTo>
                      <a:pt x="221" y="80"/>
                    </a:lnTo>
                    <a:lnTo>
                      <a:pt x="219" y="79"/>
                    </a:lnTo>
                    <a:lnTo>
                      <a:pt x="219" y="77"/>
                    </a:lnTo>
                    <a:lnTo>
                      <a:pt x="219" y="76"/>
                    </a:lnTo>
                    <a:lnTo>
                      <a:pt x="217" y="75"/>
                    </a:lnTo>
                    <a:lnTo>
                      <a:pt x="215" y="74"/>
                    </a:lnTo>
                    <a:lnTo>
                      <a:pt x="214" y="76"/>
                    </a:lnTo>
                    <a:lnTo>
                      <a:pt x="212" y="76"/>
                    </a:lnTo>
                    <a:lnTo>
                      <a:pt x="208" y="74"/>
                    </a:lnTo>
                    <a:lnTo>
                      <a:pt x="206" y="75"/>
                    </a:lnTo>
                    <a:lnTo>
                      <a:pt x="204" y="74"/>
                    </a:lnTo>
                    <a:lnTo>
                      <a:pt x="202" y="74"/>
                    </a:lnTo>
                    <a:lnTo>
                      <a:pt x="200" y="75"/>
                    </a:lnTo>
                    <a:lnTo>
                      <a:pt x="199" y="76"/>
                    </a:lnTo>
                    <a:lnTo>
                      <a:pt x="199" y="74"/>
                    </a:lnTo>
                    <a:lnTo>
                      <a:pt x="197" y="74"/>
                    </a:lnTo>
                    <a:lnTo>
                      <a:pt x="196" y="76"/>
                    </a:lnTo>
                    <a:lnTo>
                      <a:pt x="192" y="78"/>
                    </a:lnTo>
                    <a:lnTo>
                      <a:pt x="186" y="79"/>
                    </a:lnTo>
                    <a:lnTo>
                      <a:pt x="182" y="79"/>
                    </a:lnTo>
                    <a:lnTo>
                      <a:pt x="178" y="78"/>
                    </a:lnTo>
                    <a:lnTo>
                      <a:pt x="176" y="79"/>
                    </a:lnTo>
                    <a:lnTo>
                      <a:pt x="168" y="83"/>
                    </a:lnTo>
                    <a:lnTo>
                      <a:pt x="164" y="84"/>
                    </a:lnTo>
                    <a:lnTo>
                      <a:pt x="158" y="85"/>
                    </a:lnTo>
                    <a:lnTo>
                      <a:pt x="155" y="84"/>
                    </a:lnTo>
                    <a:lnTo>
                      <a:pt x="147" y="81"/>
                    </a:lnTo>
                    <a:lnTo>
                      <a:pt x="146" y="81"/>
                    </a:lnTo>
                    <a:lnTo>
                      <a:pt x="141" y="84"/>
                    </a:lnTo>
                    <a:lnTo>
                      <a:pt x="137" y="85"/>
                    </a:lnTo>
                    <a:lnTo>
                      <a:pt x="134" y="84"/>
                    </a:lnTo>
                    <a:lnTo>
                      <a:pt x="129" y="83"/>
                    </a:lnTo>
                    <a:lnTo>
                      <a:pt x="128" y="83"/>
                    </a:lnTo>
                    <a:lnTo>
                      <a:pt x="127" y="83"/>
                    </a:lnTo>
                    <a:lnTo>
                      <a:pt x="127" y="85"/>
                    </a:lnTo>
                    <a:lnTo>
                      <a:pt x="128" y="88"/>
                    </a:lnTo>
                    <a:lnTo>
                      <a:pt x="129" y="91"/>
                    </a:lnTo>
                    <a:lnTo>
                      <a:pt x="126" y="92"/>
                    </a:lnTo>
                    <a:lnTo>
                      <a:pt x="125" y="94"/>
                    </a:lnTo>
                    <a:lnTo>
                      <a:pt x="124" y="96"/>
                    </a:lnTo>
                    <a:lnTo>
                      <a:pt x="123" y="95"/>
                    </a:lnTo>
                    <a:lnTo>
                      <a:pt x="122" y="96"/>
                    </a:lnTo>
                    <a:lnTo>
                      <a:pt x="120" y="95"/>
                    </a:lnTo>
                    <a:lnTo>
                      <a:pt x="118" y="95"/>
                    </a:lnTo>
                    <a:lnTo>
                      <a:pt x="117" y="92"/>
                    </a:lnTo>
                    <a:lnTo>
                      <a:pt x="116" y="92"/>
                    </a:lnTo>
                    <a:lnTo>
                      <a:pt x="117" y="90"/>
                    </a:lnTo>
                    <a:lnTo>
                      <a:pt x="118" y="89"/>
                    </a:lnTo>
                    <a:lnTo>
                      <a:pt x="122" y="86"/>
                    </a:lnTo>
                    <a:lnTo>
                      <a:pt x="122" y="85"/>
                    </a:lnTo>
                    <a:lnTo>
                      <a:pt x="121" y="84"/>
                    </a:lnTo>
                    <a:lnTo>
                      <a:pt x="120" y="82"/>
                    </a:lnTo>
                    <a:lnTo>
                      <a:pt x="119" y="82"/>
                    </a:lnTo>
                    <a:lnTo>
                      <a:pt x="116" y="85"/>
                    </a:lnTo>
                    <a:lnTo>
                      <a:pt x="115" y="85"/>
                    </a:lnTo>
                    <a:lnTo>
                      <a:pt x="114" y="85"/>
                    </a:lnTo>
                    <a:lnTo>
                      <a:pt x="115" y="86"/>
                    </a:lnTo>
                    <a:lnTo>
                      <a:pt x="114" y="87"/>
                    </a:lnTo>
                    <a:lnTo>
                      <a:pt x="113" y="87"/>
                    </a:lnTo>
                    <a:lnTo>
                      <a:pt x="113" y="87"/>
                    </a:lnTo>
                    <a:lnTo>
                      <a:pt x="113" y="87"/>
                    </a:lnTo>
                    <a:lnTo>
                      <a:pt x="111" y="88"/>
                    </a:lnTo>
                    <a:lnTo>
                      <a:pt x="109" y="86"/>
                    </a:lnTo>
                    <a:lnTo>
                      <a:pt x="107" y="85"/>
                    </a:lnTo>
                    <a:lnTo>
                      <a:pt x="104" y="84"/>
                    </a:lnTo>
                    <a:lnTo>
                      <a:pt x="102" y="84"/>
                    </a:lnTo>
                    <a:lnTo>
                      <a:pt x="97" y="88"/>
                    </a:lnTo>
                    <a:lnTo>
                      <a:pt x="96" y="90"/>
                    </a:lnTo>
                    <a:lnTo>
                      <a:pt x="96" y="91"/>
                    </a:lnTo>
                    <a:lnTo>
                      <a:pt x="95" y="92"/>
                    </a:lnTo>
                    <a:lnTo>
                      <a:pt x="94" y="92"/>
                    </a:lnTo>
                    <a:lnTo>
                      <a:pt x="94" y="93"/>
                    </a:lnTo>
                    <a:lnTo>
                      <a:pt x="93" y="91"/>
                    </a:lnTo>
                    <a:lnTo>
                      <a:pt x="90" y="93"/>
                    </a:lnTo>
                    <a:lnTo>
                      <a:pt x="86" y="94"/>
                    </a:lnTo>
                    <a:lnTo>
                      <a:pt x="83" y="94"/>
                    </a:lnTo>
                    <a:lnTo>
                      <a:pt x="80" y="93"/>
                    </a:lnTo>
                    <a:lnTo>
                      <a:pt x="76" y="92"/>
                    </a:lnTo>
                    <a:lnTo>
                      <a:pt x="71" y="86"/>
                    </a:lnTo>
                    <a:lnTo>
                      <a:pt x="65" y="83"/>
                    </a:lnTo>
                    <a:lnTo>
                      <a:pt x="59" y="82"/>
                    </a:lnTo>
                    <a:lnTo>
                      <a:pt x="55" y="82"/>
                    </a:lnTo>
                    <a:lnTo>
                      <a:pt x="55" y="84"/>
                    </a:lnTo>
                    <a:lnTo>
                      <a:pt x="54" y="88"/>
                    </a:lnTo>
                    <a:lnTo>
                      <a:pt x="54" y="91"/>
                    </a:lnTo>
                    <a:lnTo>
                      <a:pt x="53" y="92"/>
                    </a:lnTo>
                    <a:lnTo>
                      <a:pt x="52" y="92"/>
                    </a:lnTo>
                    <a:lnTo>
                      <a:pt x="50" y="91"/>
                    </a:lnTo>
                    <a:lnTo>
                      <a:pt x="44" y="92"/>
                    </a:lnTo>
                    <a:lnTo>
                      <a:pt x="42" y="92"/>
                    </a:lnTo>
                    <a:lnTo>
                      <a:pt x="40" y="91"/>
                    </a:lnTo>
                    <a:lnTo>
                      <a:pt x="36" y="83"/>
                    </a:lnTo>
                    <a:lnTo>
                      <a:pt x="34" y="86"/>
                    </a:lnTo>
                    <a:lnTo>
                      <a:pt x="30" y="83"/>
                    </a:lnTo>
                    <a:lnTo>
                      <a:pt x="27" y="83"/>
                    </a:lnTo>
                    <a:lnTo>
                      <a:pt x="24" y="86"/>
                    </a:lnTo>
                    <a:lnTo>
                      <a:pt x="23" y="83"/>
                    </a:lnTo>
                    <a:lnTo>
                      <a:pt x="23" y="82"/>
                    </a:lnTo>
                    <a:lnTo>
                      <a:pt x="25" y="81"/>
                    </a:lnTo>
                    <a:lnTo>
                      <a:pt x="24" y="80"/>
                    </a:lnTo>
                    <a:lnTo>
                      <a:pt x="19" y="80"/>
                    </a:lnTo>
                    <a:lnTo>
                      <a:pt x="16" y="80"/>
                    </a:lnTo>
                    <a:lnTo>
                      <a:pt x="15" y="78"/>
                    </a:lnTo>
                    <a:lnTo>
                      <a:pt x="18" y="77"/>
                    </a:lnTo>
                    <a:lnTo>
                      <a:pt x="18" y="75"/>
                    </a:lnTo>
                    <a:lnTo>
                      <a:pt x="16" y="74"/>
                    </a:lnTo>
                    <a:lnTo>
                      <a:pt x="14" y="73"/>
                    </a:lnTo>
                    <a:lnTo>
                      <a:pt x="13" y="71"/>
                    </a:lnTo>
                    <a:lnTo>
                      <a:pt x="14" y="69"/>
                    </a:lnTo>
                    <a:lnTo>
                      <a:pt x="14" y="67"/>
                    </a:lnTo>
                    <a:lnTo>
                      <a:pt x="14" y="65"/>
                    </a:lnTo>
                    <a:lnTo>
                      <a:pt x="11" y="64"/>
                    </a:lnTo>
                    <a:lnTo>
                      <a:pt x="8" y="62"/>
                    </a:lnTo>
                    <a:lnTo>
                      <a:pt x="6" y="62"/>
                    </a:lnTo>
                    <a:lnTo>
                      <a:pt x="5" y="62"/>
                    </a:lnTo>
                    <a:lnTo>
                      <a:pt x="5" y="60"/>
                    </a:lnTo>
                    <a:lnTo>
                      <a:pt x="6" y="56"/>
                    </a:lnTo>
                    <a:lnTo>
                      <a:pt x="7" y="57"/>
                    </a:lnTo>
                    <a:lnTo>
                      <a:pt x="9" y="59"/>
                    </a:lnTo>
                    <a:lnTo>
                      <a:pt x="12" y="57"/>
                    </a:lnTo>
                    <a:lnTo>
                      <a:pt x="10" y="55"/>
                    </a:lnTo>
                    <a:lnTo>
                      <a:pt x="10" y="54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11" y="51"/>
                    </a:lnTo>
                    <a:lnTo>
                      <a:pt x="12" y="51"/>
                    </a:lnTo>
                    <a:lnTo>
                      <a:pt x="12" y="50"/>
                    </a:lnTo>
                    <a:lnTo>
                      <a:pt x="11" y="49"/>
                    </a:lnTo>
                    <a:lnTo>
                      <a:pt x="9" y="49"/>
                    </a:lnTo>
                    <a:lnTo>
                      <a:pt x="9" y="48"/>
                    </a:lnTo>
                    <a:lnTo>
                      <a:pt x="10" y="47"/>
                    </a:lnTo>
                    <a:lnTo>
                      <a:pt x="9" y="46"/>
                    </a:lnTo>
                    <a:lnTo>
                      <a:pt x="9" y="45"/>
                    </a:lnTo>
                    <a:lnTo>
                      <a:pt x="9" y="44"/>
                    </a:lnTo>
                    <a:lnTo>
                      <a:pt x="7" y="44"/>
                    </a:lnTo>
                    <a:lnTo>
                      <a:pt x="9" y="43"/>
                    </a:lnTo>
                    <a:lnTo>
                      <a:pt x="10" y="41"/>
                    </a:lnTo>
                    <a:lnTo>
                      <a:pt x="11" y="41"/>
                    </a:lnTo>
                    <a:lnTo>
                      <a:pt x="11" y="40"/>
                    </a:lnTo>
                    <a:lnTo>
                      <a:pt x="10" y="39"/>
                    </a:lnTo>
                    <a:lnTo>
                      <a:pt x="7" y="40"/>
                    </a:lnTo>
                    <a:lnTo>
                      <a:pt x="2" y="41"/>
                    </a:lnTo>
                    <a:lnTo>
                      <a:pt x="1" y="41"/>
                    </a:lnTo>
                    <a:lnTo>
                      <a:pt x="1" y="39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2" y="33"/>
                    </a:lnTo>
                    <a:lnTo>
                      <a:pt x="4" y="33"/>
                    </a:lnTo>
                    <a:lnTo>
                      <a:pt x="5" y="30"/>
                    </a:lnTo>
                    <a:lnTo>
                      <a:pt x="6" y="30"/>
                    </a:lnTo>
                    <a:lnTo>
                      <a:pt x="9" y="27"/>
                    </a:lnTo>
                    <a:lnTo>
                      <a:pt x="12" y="27"/>
                    </a:lnTo>
                    <a:lnTo>
                      <a:pt x="13" y="26"/>
                    </a:lnTo>
                    <a:lnTo>
                      <a:pt x="15" y="25"/>
                    </a:lnTo>
                    <a:lnTo>
                      <a:pt x="16" y="27"/>
                    </a:lnTo>
                    <a:lnTo>
                      <a:pt x="17" y="28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2" y="27"/>
                    </a:lnTo>
                    <a:lnTo>
                      <a:pt x="22" y="26"/>
                    </a:lnTo>
                    <a:lnTo>
                      <a:pt x="20" y="25"/>
                    </a:lnTo>
                    <a:lnTo>
                      <a:pt x="22" y="25"/>
                    </a:lnTo>
                    <a:lnTo>
                      <a:pt x="23" y="25"/>
                    </a:lnTo>
                    <a:lnTo>
                      <a:pt x="24" y="25"/>
                    </a:lnTo>
                    <a:lnTo>
                      <a:pt x="23" y="27"/>
                    </a:lnTo>
                    <a:lnTo>
                      <a:pt x="24" y="27"/>
                    </a:lnTo>
                    <a:lnTo>
                      <a:pt x="30" y="26"/>
                    </a:lnTo>
                    <a:lnTo>
                      <a:pt x="33" y="27"/>
                    </a:lnTo>
                    <a:lnTo>
                      <a:pt x="35" y="27"/>
                    </a:lnTo>
                    <a:lnTo>
                      <a:pt x="37" y="27"/>
                    </a:lnTo>
                    <a:lnTo>
                      <a:pt x="38" y="26"/>
                    </a:lnTo>
                    <a:lnTo>
                      <a:pt x="37" y="25"/>
                    </a:lnTo>
                    <a:lnTo>
                      <a:pt x="35" y="25"/>
                    </a:lnTo>
                    <a:lnTo>
                      <a:pt x="33" y="24"/>
                    </a:lnTo>
                    <a:lnTo>
                      <a:pt x="35" y="23"/>
                    </a:lnTo>
                    <a:lnTo>
                      <a:pt x="42" y="22"/>
                    </a:lnTo>
                    <a:lnTo>
                      <a:pt x="45" y="22"/>
                    </a:lnTo>
                    <a:lnTo>
                      <a:pt x="47" y="21"/>
                    </a:lnTo>
                    <a:lnTo>
                      <a:pt x="44" y="21"/>
                    </a:lnTo>
                    <a:lnTo>
                      <a:pt x="41" y="21"/>
                    </a:lnTo>
                    <a:lnTo>
                      <a:pt x="40" y="21"/>
                    </a:lnTo>
                    <a:lnTo>
                      <a:pt x="40" y="20"/>
                    </a:lnTo>
                    <a:lnTo>
                      <a:pt x="36" y="17"/>
                    </a:lnTo>
                    <a:lnTo>
                      <a:pt x="38" y="13"/>
                    </a:lnTo>
                    <a:lnTo>
                      <a:pt x="43" y="14"/>
                    </a:lnTo>
                    <a:lnTo>
                      <a:pt x="50" y="15"/>
                    </a:lnTo>
                    <a:lnTo>
                      <a:pt x="51" y="14"/>
                    </a:lnTo>
                    <a:lnTo>
                      <a:pt x="57" y="16"/>
                    </a:lnTo>
                    <a:lnTo>
                      <a:pt x="63" y="16"/>
                    </a:lnTo>
                    <a:lnTo>
                      <a:pt x="65" y="14"/>
                    </a:lnTo>
                    <a:lnTo>
                      <a:pt x="65" y="12"/>
                    </a:lnTo>
                    <a:lnTo>
                      <a:pt x="68" y="10"/>
                    </a:lnTo>
                    <a:lnTo>
                      <a:pt x="71" y="9"/>
                    </a:lnTo>
                    <a:lnTo>
                      <a:pt x="77" y="5"/>
                    </a:lnTo>
                    <a:lnTo>
                      <a:pt x="81" y="3"/>
                    </a:lnTo>
                    <a:lnTo>
                      <a:pt x="86" y="1"/>
                    </a:lnTo>
                    <a:lnTo>
                      <a:pt x="91" y="1"/>
                    </a:lnTo>
                    <a:lnTo>
                      <a:pt x="95" y="1"/>
                    </a:lnTo>
                    <a:lnTo>
                      <a:pt x="100" y="2"/>
                    </a:lnTo>
                    <a:lnTo>
                      <a:pt x="104" y="3"/>
                    </a:lnTo>
                    <a:lnTo>
                      <a:pt x="108" y="0"/>
                    </a:lnTo>
                    <a:lnTo>
                      <a:pt x="109" y="4"/>
                    </a:lnTo>
                    <a:lnTo>
                      <a:pt x="112" y="6"/>
                    </a:lnTo>
                    <a:lnTo>
                      <a:pt x="113" y="7"/>
                    </a:lnTo>
                    <a:lnTo>
                      <a:pt x="116" y="7"/>
                    </a:lnTo>
                    <a:lnTo>
                      <a:pt x="120" y="6"/>
                    </a:lnTo>
                    <a:lnTo>
                      <a:pt x="122" y="11"/>
                    </a:lnTo>
                    <a:lnTo>
                      <a:pt x="125" y="13"/>
                    </a:lnTo>
                    <a:lnTo>
                      <a:pt x="128" y="12"/>
                    </a:lnTo>
                    <a:lnTo>
                      <a:pt x="130" y="12"/>
                    </a:lnTo>
                    <a:lnTo>
                      <a:pt x="136" y="16"/>
                    </a:lnTo>
                    <a:lnTo>
                      <a:pt x="142" y="16"/>
                    </a:lnTo>
                    <a:lnTo>
                      <a:pt x="148" y="18"/>
                    </a:lnTo>
                    <a:lnTo>
                      <a:pt x="152" y="18"/>
                    </a:lnTo>
                    <a:lnTo>
                      <a:pt x="158" y="16"/>
                    </a:lnTo>
                    <a:lnTo>
                      <a:pt x="161" y="16"/>
                    </a:lnTo>
                    <a:lnTo>
                      <a:pt x="164" y="17"/>
                    </a:lnTo>
                    <a:lnTo>
                      <a:pt x="168" y="17"/>
                    </a:lnTo>
                    <a:lnTo>
                      <a:pt x="173" y="17"/>
                    </a:lnTo>
                    <a:lnTo>
                      <a:pt x="176" y="16"/>
                    </a:lnTo>
                    <a:lnTo>
                      <a:pt x="184" y="12"/>
                    </a:lnTo>
                    <a:lnTo>
                      <a:pt x="186" y="10"/>
                    </a:lnTo>
                    <a:lnTo>
                      <a:pt x="193" y="10"/>
                    </a:lnTo>
                    <a:lnTo>
                      <a:pt x="196" y="11"/>
                    </a:lnTo>
                    <a:lnTo>
                      <a:pt x="197" y="10"/>
                    </a:lnTo>
                    <a:lnTo>
                      <a:pt x="201" y="8"/>
                    </a:lnTo>
                    <a:lnTo>
                      <a:pt x="203" y="8"/>
                    </a:lnTo>
                    <a:lnTo>
                      <a:pt x="210" y="15"/>
                    </a:lnTo>
                    <a:lnTo>
                      <a:pt x="211" y="15"/>
                    </a:lnTo>
                    <a:lnTo>
                      <a:pt x="215" y="21"/>
                    </a:lnTo>
                    <a:lnTo>
                      <a:pt x="215" y="22"/>
                    </a:lnTo>
                    <a:lnTo>
                      <a:pt x="213" y="28"/>
                    </a:lnTo>
                    <a:lnTo>
                      <a:pt x="213" y="31"/>
                    </a:lnTo>
                    <a:lnTo>
                      <a:pt x="214" y="32"/>
                    </a:lnTo>
                    <a:lnTo>
                      <a:pt x="222" y="33"/>
                    </a:lnTo>
                    <a:lnTo>
                      <a:pt x="225" y="36"/>
                    </a:lnTo>
                    <a:lnTo>
                      <a:pt x="224" y="38"/>
                    </a:lnTo>
                    <a:lnTo>
                      <a:pt x="222" y="38"/>
                    </a:lnTo>
                    <a:lnTo>
                      <a:pt x="221" y="39"/>
                    </a:lnTo>
                    <a:lnTo>
                      <a:pt x="221" y="42"/>
                    </a:lnTo>
                    <a:lnTo>
                      <a:pt x="218" y="44"/>
                    </a:lnTo>
                    <a:lnTo>
                      <a:pt x="218" y="46"/>
                    </a:lnTo>
                    <a:lnTo>
                      <a:pt x="219" y="50"/>
                    </a:lnTo>
                    <a:lnTo>
                      <a:pt x="218" y="52"/>
                    </a:lnTo>
                    <a:lnTo>
                      <a:pt x="220" y="56"/>
                    </a:lnTo>
                    <a:lnTo>
                      <a:pt x="220" y="57"/>
                    </a:lnTo>
                    <a:lnTo>
                      <a:pt x="221" y="56"/>
                    </a:lnTo>
                    <a:lnTo>
                      <a:pt x="222" y="57"/>
                    </a:lnTo>
                    <a:lnTo>
                      <a:pt x="222" y="59"/>
                    </a:lnTo>
                    <a:lnTo>
                      <a:pt x="221" y="61"/>
                    </a:lnTo>
                    <a:lnTo>
                      <a:pt x="220" y="64"/>
                    </a:lnTo>
                    <a:lnTo>
                      <a:pt x="219" y="65"/>
                    </a:lnTo>
                    <a:lnTo>
                      <a:pt x="220" y="66"/>
                    </a:lnTo>
                    <a:lnTo>
                      <a:pt x="223" y="67"/>
                    </a:lnTo>
                    <a:lnTo>
                      <a:pt x="222" y="69"/>
                    </a:lnTo>
                    <a:lnTo>
                      <a:pt x="222" y="72"/>
                    </a:lnTo>
                    <a:lnTo>
                      <a:pt x="225" y="74"/>
                    </a:lnTo>
                    <a:lnTo>
                      <a:pt x="226" y="74"/>
                    </a:lnTo>
                    <a:lnTo>
                      <a:pt x="226" y="77"/>
                    </a:lnTo>
                    <a:close/>
                    <a:moveTo>
                      <a:pt x="23" y="1"/>
                    </a:moveTo>
                    <a:lnTo>
                      <a:pt x="24" y="2"/>
                    </a:lnTo>
                    <a:lnTo>
                      <a:pt x="24" y="4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8" y="10"/>
                    </a:lnTo>
                    <a:lnTo>
                      <a:pt x="33" y="11"/>
                    </a:lnTo>
                    <a:lnTo>
                      <a:pt x="36" y="13"/>
                    </a:lnTo>
                    <a:lnTo>
                      <a:pt x="37" y="13"/>
                    </a:lnTo>
                    <a:lnTo>
                      <a:pt x="36" y="17"/>
                    </a:lnTo>
                    <a:lnTo>
                      <a:pt x="34" y="18"/>
                    </a:lnTo>
                    <a:lnTo>
                      <a:pt x="31" y="17"/>
                    </a:lnTo>
                    <a:lnTo>
                      <a:pt x="26" y="16"/>
                    </a:lnTo>
                    <a:lnTo>
                      <a:pt x="24" y="16"/>
                    </a:lnTo>
                    <a:lnTo>
                      <a:pt x="23" y="17"/>
                    </a:lnTo>
                    <a:lnTo>
                      <a:pt x="18" y="17"/>
                    </a:lnTo>
                    <a:lnTo>
                      <a:pt x="16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8" y="26"/>
                    </a:lnTo>
                    <a:lnTo>
                      <a:pt x="6" y="28"/>
                    </a:lnTo>
                    <a:lnTo>
                      <a:pt x="5" y="29"/>
                    </a:lnTo>
                    <a:lnTo>
                      <a:pt x="3" y="31"/>
                    </a:lnTo>
                    <a:lnTo>
                      <a:pt x="2" y="32"/>
                    </a:lnTo>
                    <a:lnTo>
                      <a:pt x="3" y="30"/>
                    </a:lnTo>
                    <a:lnTo>
                      <a:pt x="3" y="29"/>
                    </a:lnTo>
                    <a:lnTo>
                      <a:pt x="2" y="28"/>
                    </a:lnTo>
                    <a:lnTo>
                      <a:pt x="6" y="26"/>
                    </a:lnTo>
                    <a:lnTo>
                      <a:pt x="7" y="25"/>
                    </a:lnTo>
                    <a:lnTo>
                      <a:pt x="6" y="23"/>
                    </a:lnTo>
                    <a:lnTo>
                      <a:pt x="5" y="23"/>
                    </a:lnTo>
                    <a:lnTo>
                      <a:pt x="2" y="23"/>
                    </a:lnTo>
                    <a:lnTo>
                      <a:pt x="0" y="22"/>
                    </a:lnTo>
                    <a:lnTo>
                      <a:pt x="2" y="18"/>
                    </a:lnTo>
                    <a:lnTo>
                      <a:pt x="4" y="14"/>
                    </a:lnTo>
                    <a:lnTo>
                      <a:pt x="8" y="9"/>
                    </a:lnTo>
                    <a:lnTo>
                      <a:pt x="7" y="8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1"/>
                    </a:lnTo>
                    <a:lnTo>
                      <a:pt x="23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8" name="Freeform 669"/>
              <p:cNvSpPr>
                <a:spLocks/>
              </p:cNvSpPr>
              <p:nvPr/>
            </p:nvSpPr>
            <p:spPr bwMode="auto">
              <a:xfrm>
                <a:off x="3467" y="2490"/>
                <a:ext cx="225" cy="96"/>
              </a:xfrm>
              <a:custGeom>
                <a:avLst/>
                <a:gdLst/>
                <a:ahLst/>
                <a:cxnLst>
                  <a:cxn ang="0">
                    <a:pos x="218" y="79"/>
                  </a:cxn>
                  <a:cxn ang="0">
                    <a:pos x="213" y="76"/>
                  </a:cxn>
                  <a:cxn ang="0">
                    <a:pos x="201" y="74"/>
                  </a:cxn>
                  <a:cxn ang="0">
                    <a:pos x="195" y="76"/>
                  </a:cxn>
                  <a:cxn ang="0">
                    <a:pos x="175" y="79"/>
                  </a:cxn>
                  <a:cxn ang="0">
                    <a:pos x="146" y="81"/>
                  </a:cxn>
                  <a:cxn ang="0">
                    <a:pos x="128" y="83"/>
                  </a:cxn>
                  <a:cxn ang="0">
                    <a:pos x="128" y="91"/>
                  </a:cxn>
                  <a:cxn ang="0">
                    <a:pos x="121" y="96"/>
                  </a:cxn>
                  <a:cxn ang="0">
                    <a:pos x="116" y="90"/>
                  </a:cxn>
                  <a:cxn ang="0">
                    <a:pos x="119" y="82"/>
                  </a:cxn>
                  <a:cxn ang="0">
                    <a:pos x="114" y="86"/>
                  </a:cxn>
                  <a:cxn ang="0">
                    <a:pos x="110" y="88"/>
                  </a:cxn>
                  <a:cxn ang="0">
                    <a:pos x="96" y="88"/>
                  </a:cxn>
                  <a:cxn ang="0">
                    <a:pos x="93" y="93"/>
                  </a:cxn>
                  <a:cxn ang="0">
                    <a:pos x="79" y="93"/>
                  </a:cxn>
                  <a:cxn ang="0">
                    <a:pos x="54" y="82"/>
                  </a:cxn>
                  <a:cxn ang="0">
                    <a:pos x="51" y="92"/>
                  </a:cxn>
                  <a:cxn ang="0">
                    <a:pos x="35" y="83"/>
                  </a:cxn>
                  <a:cxn ang="0">
                    <a:pos x="22" y="83"/>
                  </a:cxn>
                  <a:cxn ang="0">
                    <a:pos x="15" y="80"/>
                  </a:cxn>
                  <a:cxn ang="0">
                    <a:pos x="13" y="73"/>
                  </a:cxn>
                  <a:cxn ang="0">
                    <a:pos x="10" y="64"/>
                  </a:cxn>
                  <a:cxn ang="0">
                    <a:pos x="5" y="56"/>
                  </a:cxn>
                  <a:cxn ang="0">
                    <a:pos x="9" y="54"/>
                  </a:cxn>
                  <a:cxn ang="0">
                    <a:pos x="11" y="50"/>
                  </a:cxn>
                  <a:cxn ang="0">
                    <a:pos x="8" y="46"/>
                  </a:cxn>
                  <a:cxn ang="0">
                    <a:pos x="9" y="41"/>
                  </a:cxn>
                  <a:cxn ang="0">
                    <a:pos x="1" y="41"/>
                  </a:cxn>
                  <a:cxn ang="0">
                    <a:pos x="1" y="34"/>
                  </a:cxn>
                  <a:cxn ang="0">
                    <a:pos x="8" y="27"/>
                  </a:cxn>
                  <a:cxn ang="0">
                    <a:pos x="16" y="28"/>
                  </a:cxn>
                  <a:cxn ang="0">
                    <a:pos x="19" y="25"/>
                  </a:cxn>
                  <a:cxn ang="0">
                    <a:pos x="23" y="27"/>
                  </a:cxn>
                  <a:cxn ang="0">
                    <a:pos x="37" y="26"/>
                  </a:cxn>
                  <a:cxn ang="0">
                    <a:pos x="41" y="22"/>
                  </a:cxn>
                  <a:cxn ang="0">
                    <a:pos x="39" y="21"/>
                  </a:cxn>
                  <a:cxn ang="0">
                    <a:pos x="49" y="15"/>
                  </a:cxn>
                  <a:cxn ang="0">
                    <a:pos x="64" y="12"/>
                  </a:cxn>
                  <a:cxn ang="0">
                    <a:pos x="85" y="1"/>
                  </a:cxn>
                  <a:cxn ang="0">
                    <a:pos x="107" y="0"/>
                  </a:cxn>
                  <a:cxn ang="0">
                    <a:pos x="119" y="6"/>
                  </a:cxn>
                  <a:cxn ang="0">
                    <a:pos x="135" y="16"/>
                  </a:cxn>
                  <a:cxn ang="0">
                    <a:pos x="160" y="16"/>
                  </a:cxn>
                  <a:cxn ang="0">
                    <a:pos x="183" y="12"/>
                  </a:cxn>
                  <a:cxn ang="0">
                    <a:pos x="200" y="8"/>
                  </a:cxn>
                  <a:cxn ang="0">
                    <a:pos x="214" y="22"/>
                  </a:cxn>
                  <a:cxn ang="0">
                    <a:pos x="224" y="36"/>
                  </a:cxn>
                  <a:cxn ang="0">
                    <a:pos x="217" y="44"/>
                  </a:cxn>
                  <a:cxn ang="0">
                    <a:pos x="219" y="57"/>
                  </a:cxn>
                  <a:cxn ang="0">
                    <a:pos x="219" y="64"/>
                  </a:cxn>
                  <a:cxn ang="0">
                    <a:pos x="221" y="72"/>
                  </a:cxn>
                </a:cxnLst>
                <a:rect l="0" t="0" r="r" b="b"/>
                <a:pathLst>
                  <a:path w="225" h="96">
                    <a:moveTo>
                      <a:pt x="225" y="77"/>
                    </a:moveTo>
                    <a:lnTo>
                      <a:pt x="223" y="76"/>
                    </a:lnTo>
                    <a:lnTo>
                      <a:pt x="221" y="79"/>
                    </a:lnTo>
                    <a:lnTo>
                      <a:pt x="220" y="80"/>
                    </a:lnTo>
                    <a:lnTo>
                      <a:pt x="218" y="79"/>
                    </a:lnTo>
                    <a:lnTo>
                      <a:pt x="218" y="77"/>
                    </a:lnTo>
                    <a:lnTo>
                      <a:pt x="218" y="76"/>
                    </a:lnTo>
                    <a:lnTo>
                      <a:pt x="216" y="75"/>
                    </a:lnTo>
                    <a:lnTo>
                      <a:pt x="214" y="74"/>
                    </a:lnTo>
                    <a:lnTo>
                      <a:pt x="213" y="76"/>
                    </a:lnTo>
                    <a:lnTo>
                      <a:pt x="211" y="76"/>
                    </a:lnTo>
                    <a:lnTo>
                      <a:pt x="207" y="74"/>
                    </a:lnTo>
                    <a:lnTo>
                      <a:pt x="205" y="75"/>
                    </a:lnTo>
                    <a:lnTo>
                      <a:pt x="203" y="74"/>
                    </a:lnTo>
                    <a:lnTo>
                      <a:pt x="201" y="74"/>
                    </a:lnTo>
                    <a:lnTo>
                      <a:pt x="199" y="75"/>
                    </a:lnTo>
                    <a:lnTo>
                      <a:pt x="198" y="76"/>
                    </a:lnTo>
                    <a:lnTo>
                      <a:pt x="198" y="74"/>
                    </a:lnTo>
                    <a:lnTo>
                      <a:pt x="196" y="74"/>
                    </a:lnTo>
                    <a:lnTo>
                      <a:pt x="195" y="76"/>
                    </a:lnTo>
                    <a:lnTo>
                      <a:pt x="191" y="78"/>
                    </a:lnTo>
                    <a:lnTo>
                      <a:pt x="185" y="79"/>
                    </a:lnTo>
                    <a:lnTo>
                      <a:pt x="181" y="79"/>
                    </a:lnTo>
                    <a:lnTo>
                      <a:pt x="177" y="78"/>
                    </a:lnTo>
                    <a:lnTo>
                      <a:pt x="175" y="79"/>
                    </a:lnTo>
                    <a:lnTo>
                      <a:pt x="167" y="83"/>
                    </a:lnTo>
                    <a:lnTo>
                      <a:pt x="163" y="84"/>
                    </a:lnTo>
                    <a:lnTo>
                      <a:pt x="157" y="85"/>
                    </a:lnTo>
                    <a:lnTo>
                      <a:pt x="154" y="84"/>
                    </a:lnTo>
                    <a:lnTo>
                      <a:pt x="146" y="81"/>
                    </a:lnTo>
                    <a:lnTo>
                      <a:pt x="145" y="81"/>
                    </a:lnTo>
                    <a:lnTo>
                      <a:pt x="140" y="84"/>
                    </a:lnTo>
                    <a:lnTo>
                      <a:pt x="136" y="85"/>
                    </a:lnTo>
                    <a:lnTo>
                      <a:pt x="133" y="84"/>
                    </a:lnTo>
                    <a:lnTo>
                      <a:pt x="128" y="83"/>
                    </a:lnTo>
                    <a:lnTo>
                      <a:pt x="127" y="83"/>
                    </a:lnTo>
                    <a:lnTo>
                      <a:pt x="126" y="83"/>
                    </a:lnTo>
                    <a:lnTo>
                      <a:pt x="126" y="85"/>
                    </a:lnTo>
                    <a:lnTo>
                      <a:pt x="127" y="88"/>
                    </a:lnTo>
                    <a:lnTo>
                      <a:pt x="128" y="91"/>
                    </a:lnTo>
                    <a:lnTo>
                      <a:pt x="125" y="92"/>
                    </a:lnTo>
                    <a:lnTo>
                      <a:pt x="124" y="94"/>
                    </a:lnTo>
                    <a:lnTo>
                      <a:pt x="123" y="96"/>
                    </a:lnTo>
                    <a:lnTo>
                      <a:pt x="122" y="95"/>
                    </a:lnTo>
                    <a:lnTo>
                      <a:pt x="121" y="96"/>
                    </a:lnTo>
                    <a:lnTo>
                      <a:pt x="119" y="95"/>
                    </a:lnTo>
                    <a:lnTo>
                      <a:pt x="117" y="95"/>
                    </a:lnTo>
                    <a:lnTo>
                      <a:pt x="116" y="92"/>
                    </a:lnTo>
                    <a:lnTo>
                      <a:pt x="115" y="92"/>
                    </a:lnTo>
                    <a:lnTo>
                      <a:pt x="116" y="90"/>
                    </a:lnTo>
                    <a:lnTo>
                      <a:pt x="117" y="89"/>
                    </a:lnTo>
                    <a:lnTo>
                      <a:pt x="121" y="86"/>
                    </a:lnTo>
                    <a:lnTo>
                      <a:pt x="121" y="85"/>
                    </a:lnTo>
                    <a:lnTo>
                      <a:pt x="120" y="84"/>
                    </a:lnTo>
                    <a:lnTo>
                      <a:pt x="119" y="82"/>
                    </a:lnTo>
                    <a:lnTo>
                      <a:pt x="118" y="82"/>
                    </a:lnTo>
                    <a:lnTo>
                      <a:pt x="115" y="85"/>
                    </a:lnTo>
                    <a:lnTo>
                      <a:pt x="114" y="85"/>
                    </a:lnTo>
                    <a:lnTo>
                      <a:pt x="113" y="85"/>
                    </a:lnTo>
                    <a:lnTo>
                      <a:pt x="114" y="86"/>
                    </a:lnTo>
                    <a:lnTo>
                      <a:pt x="113" y="87"/>
                    </a:lnTo>
                    <a:lnTo>
                      <a:pt x="112" y="87"/>
                    </a:lnTo>
                    <a:lnTo>
                      <a:pt x="112" y="87"/>
                    </a:lnTo>
                    <a:lnTo>
                      <a:pt x="112" y="87"/>
                    </a:lnTo>
                    <a:lnTo>
                      <a:pt x="110" y="88"/>
                    </a:lnTo>
                    <a:lnTo>
                      <a:pt x="108" y="86"/>
                    </a:lnTo>
                    <a:lnTo>
                      <a:pt x="106" y="85"/>
                    </a:lnTo>
                    <a:lnTo>
                      <a:pt x="103" y="84"/>
                    </a:lnTo>
                    <a:lnTo>
                      <a:pt x="101" y="84"/>
                    </a:lnTo>
                    <a:lnTo>
                      <a:pt x="96" y="88"/>
                    </a:lnTo>
                    <a:lnTo>
                      <a:pt x="95" y="90"/>
                    </a:lnTo>
                    <a:lnTo>
                      <a:pt x="95" y="91"/>
                    </a:lnTo>
                    <a:lnTo>
                      <a:pt x="94" y="92"/>
                    </a:lnTo>
                    <a:lnTo>
                      <a:pt x="93" y="92"/>
                    </a:lnTo>
                    <a:lnTo>
                      <a:pt x="93" y="93"/>
                    </a:lnTo>
                    <a:lnTo>
                      <a:pt x="92" y="91"/>
                    </a:lnTo>
                    <a:lnTo>
                      <a:pt x="89" y="93"/>
                    </a:lnTo>
                    <a:lnTo>
                      <a:pt x="85" y="94"/>
                    </a:lnTo>
                    <a:lnTo>
                      <a:pt x="82" y="94"/>
                    </a:lnTo>
                    <a:lnTo>
                      <a:pt x="79" y="93"/>
                    </a:lnTo>
                    <a:lnTo>
                      <a:pt x="75" y="92"/>
                    </a:lnTo>
                    <a:lnTo>
                      <a:pt x="70" y="86"/>
                    </a:lnTo>
                    <a:lnTo>
                      <a:pt x="64" y="83"/>
                    </a:lnTo>
                    <a:lnTo>
                      <a:pt x="58" y="82"/>
                    </a:lnTo>
                    <a:lnTo>
                      <a:pt x="54" y="82"/>
                    </a:lnTo>
                    <a:lnTo>
                      <a:pt x="54" y="84"/>
                    </a:lnTo>
                    <a:lnTo>
                      <a:pt x="53" y="88"/>
                    </a:lnTo>
                    <a:lnTo>
                      <a:pt x="53" y="91"/>
                    </a:lnTo>
                    <a:lnTo>
                      <a:pt x="52" y="92"/>
                    </a:lnTo>
                    <a:lnTo>
                      <a:pt x="51" y="92"/>
                    </a:lnTo>
                    <a:lnTo>
                      <a:pt x="49" y="91"/>
                    </a:lnTo>
                    <a:lnTo>
                      <a:pt x="43" y="92"/>
                    </a:lnTo>
                    <a:lnTo>
                      <a:pt x="41" y="92"/>
                    </a:lnTo>
                    <a:lnTo>
                      <a:pt x="39" y="91"/>
                    </a:lnTo>
                    <a:lnTo>
                      <a:pt x="35" y="83"/>
                    </a:lnTo>
                    <a:lnTo>
                      <a:pt x="33" y="86"/>
                    </a:lnTo>
                    <a:lnTo>
                      <a:pt x="29" y="83"/>
                    </a:lnTo>
                    <a:lnTo>
                      <a:pt x="26" y="83"/>
                    </a:lnTo>
                    <a:lnTo>
                      <a:pt x="23" y="86"/>
                    </a:lnTo>
                    <a:lnTo>
                      <a:pt x="22" y="83"/>
                    </a:lnTo>
                    <a:lnTo>
                      <a:pt x="22" y="82"/>
                    </a:lnTo>
                    <a:lnTo>
                      <a:pt x="24" y="81"/>
                    </a:lnTo>
                    <a:lnTo>
                      <a:pt x="23" y="80"/>
                    </a:lnTo>
                    <a:lnTo>
                      <a:pt x="18" y="80"/>
                    </a:lnTo>
                    <a:lnTo>
                      <a:pt x="15" y="80"/>
                    </a:lnTo>
                    <a:lnTo>
                      <a:pt x="14" y="78"/>
                    </a:lnTo>
                    <a:lnTo>
                      <a:pt x="17" y="77"/>
                    </a:lnTo>
                    <a:lnTo>
                      <a:pt x="17" y="75"/>
                    </a:lnTo>
                    <a:lnTo>
                      <a:pt x="15" y="74"/>
                    </a:lnTo>
                    <a:lnTo>
                      <a:pt x="13" y="73"/>
                    </a:lnTo>
                    <a:lnTo>
                      <a:pt x="12" y="71"/>
                    </a:lnTo>
                    <a:lnTo>
                      <a:pt x="13" y="69"/>
                    </a:lnTo>
                    <a:lnTo>
                      <a:pt x="13" y="67"/>
                    </a:lnTo>
                    <a:lnTo>
                      <a:pt x="13" y="65"/>
                    </a:lnTo>
                    <a:lnTo>
                      <a:pt x="10" y="64"/>
                    </a:lnTo>
                    <a:lnTo>
                      <a:pt x="7" y="62"/>
                    </a:lnTo>
                    <a:lnTo>
                      <a:pt x="5" y="62"/>
                    </a:lnTo>
                    <a:lnTo>
                      <a:pt x="4" y="62"/>
                    </a:lnTo>
                    <a:lnTo>
                      <a:pt x="4" y="60"/>
                    </a:lnTo>
                    <a:lnTo>
                      <a:pt x="5" y="56"/>
                    </a:lnTo>
                    <a:lnTo>
                      <a:pt x="6" y="57"/>
                    </a:lnTo>
                    <a:lnTo>
                      <a:pt x="8" y="59"/>
                    </a:lnTo>
                    <a:lnTo>
                      <a:pt x="11" y="57"/>
                    </a:lnTo>
                    <a:lnTo>
                      <a:pt x="9" y="55"/>
                    </a:lnTo>
                    <a:lnTo>
                      <a:pt x="9" y="54"/>
                    </a:lnTo>
                    <a:lnTo>
                      <a:pt x="8" y="53"/>
                    </a:lnTo>
                    <a:lnTo>
                      <a:pt x="8" y="53"/>
                    </a:lnTo>
                    <a:lnTo>
                      <a:pt x="10" y="51"/>
                    </a:lnTo>
                    <a:lnTo>
                      <a:pt x="11" y="51"/>
                    </a:lnTo>
                    <a:lnTo>
                      <a:pt x="11" y="50"/>
                    </a:lnTo>
                    <a:lnTo>
                      <a:pt x="10" y="49"/>
                    </a:lnTo>
                    <a:lnTo>
                      <a:pt x="8" y="49"/>
                    </a:lnTo>
                    <a:lnTo>
                      <a:pt x="8" y="48"/>
                    </a:lnTo>
                    <a:lnTo>
                      <a:pt x="9" y="47"/>
                    </a:lnTo>
                    <a:lnTo>
                      <a:pt x="8" y="46"/>
                    </a:lnTo>
                    <a:lnTo>
                      <a:pt x="8" y="45"/>
                    </a:lnTo>
                    <a:lnTo>
                      <a:pt x="8" y="44"/>
                    </a:lnTo>
                    <a:lnTo>
                      <a:pt x="6" y="44"/>
                    </a:lnTo>
                    <a:lnTo>
                      <a:pt x="8" y="43"/>
                    </a:lnTo>
                    <a:lnTo>
                      <a:pt x="9" y="41"/>
                    </a:lnTo>
                    <a:lnTo>
                      <a:pt x="10" y="41"/>
                    </a:lnTo>
                    <a:lnTo>
                      <a:pt x="10" y="40"/>
                    </a:lnTo>
                    <a:lnTo>
                      <a:pt x="9" y="39"/>
                    </a:lnTo>
                    <a:lnTo>
                      <a:pt x="6" y="40"/>
                    </a:lnTo>
                    <a:lnTo>
                      <a:pt x="1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8"/>
                    </a:lnTo>
                    <a:lnTo>
                      <a:pt x="1" y="36"/>
                    </a:lnTo>
                    <a:lnTo>
                      <a:pt x="1" y="34"/>
                    </a:lnTo>
                    <a:lnTo>
                      <a:pt x="1" y="33"/>
                    </a:lnTo>
                    <a:lnTo>
                      <a:pt x="3" y="33"/>
                    </a:lnTo>
                    <a:lnTo>
                      <a:pt x="4" y="30"/>
                    </a:lnTo>
                    <a:lnTo>
                      <a:pt x="5" y="30"/>
                    </a:lnTo>
                    <a:lnTo>
                      <a:pt x="8" y="27"/>
                    </a:lnTo>
                    <a:lnTo>
                      <a:pt x="11" y="27"/>
                    </a:lnTo>
                    <a:lnTo>
                      <a:pt x="12" y="26"/>
                    </a:lnTo>
                    <a:lnTo>
                      <a:pt x="14" y="25"/>
                    </a:lnTo>
                    <a:lnTo>
                      <a:pt x="15" y="27"/>
                    </a:lnTo>
                    <a:lnTo>
                      <a:pt x="16" y="28"/>
                    </a:lnTo>
                    <a:lnTo>
                      <a:pt x="17" y="28"/>
                    </a:lnTo>
                    <a:lnTo>
                      <a:pt x="20" y="28"/>
                    </a:lnTo>
                    <a:lnTo>
                      <a:pt x="21" y="27"/>
                    </a:lnTo>
                    <a:lnTo>
                      <a:pt x="21" y="26"/>
                    </a:lnTo>
                    <a:lnTo>
                      <a:pt x="19" y="25"/>
                    </a:lnTo>
                    <a:lnTo>
                      <a:pt x="21" y="25"/>
                    </a:lnTo>
                    <a:lnTo>
                      <a:pt x="22" y="25"/>
                    </a:lnTo>
                    <a:lnTo>
                      <a:pt x="23" y="25"/>
                    </a:lnTo>
                    <a:lnTo>
                      <a:pt x="22" y="27"/>
                    </a:lnTo>
                    <a:lnTo>
                      <a:pt x="23" y="27"/>
                    </a:lnTo>
                    <a:lnTo>
                      <a:pt x="29" y="26"/>
                    </a:lnTo>
                    <a:lnTo>
                      <a:pt x="32" y="27"/>
                    </a:lnTo>
                    <a:lnTo>
                      <a:pt x="34" y="27"/>
                    </a:lnTo>
                    <a:lnTo>
                      <a:pt x="36" y="27"/>
                    </a:lnTo>
                    <a:lnTo>
                      <a:pt x="37" y="26"/>
                    </a:lnTo>
                    <a:lnTo>
                      <a:pt x="36" y="25"/>
                    </a:lnTo>
                    <a:lnTo>
                      <a:pt x="34" y="25"/>
                    </a:lnTo>
                    <a:lnTo>
                      <a:pt x="32" y="24"/>
                    </a:lnTo>
                    <a:lnTo>
                      <a:pt x="34" y="23"/>
                    </a:lnTo>
                    <a:lnTo>
                      <a:pt x="41" y="22"/>
                    </a:lnTo>
                    <a:lnTo>
                      <a:pt x="44" y="22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0" y="21"/>
                    </a:lnTo>
                    <a:lnTo>
                      <a:pt x="39" y="21"/>
                    </a:lnTo>
                    <a:lnTo>
                      <a:pt x="39" y="20"/>
                    </a:lnTo>
                    <a:lnTo>
                      <a:pt x="35" y="17"/>
                    </a:lnTo>
                    <a:lnTo>
                      <a:pt x="37" y="13"/>
                    </a:lnTo>
                    <a:lnTo>
                      <a:pt x="42" y="14"/>
                    </a:lnTo>
                    <a:lnTo>
                      <a:pt x="49" y="15"/>
                    </a:lnTo>
                    <a:lnTo>
                      <a:pt x="50" y="14"/>
                    </a:lnTo>
                    <a:lnTo>
                      <a:pt x="56" y="16"/>
                    </a:lnTo>
                    <a:lnTo>
                      <a:pt x="62" y="16"/>
                    </a:lnTo>
                    <a:lnTo>
                      <a:pt x="64" y="14"/>
                    </a:lnTo>
                    <a:lnTo>
                      <a:pt x="64" y="12"/>
                    </a:lnTo>
                    <a:lnTo>
                      <a:pt x="67" y="10"/>
                    </a:lnTo>
                    <a:lnTo>
                      <a:pt x="70" y="9"/>
                    </a:lnTo>
                    <a:lnTo>
                      <a:pt x="76" y="5"/>
                    </a:lnTo>
                    <a:lnTo>
                      <a:pt x="80" y="3"/>
                    </a:lnTo>
                    <a:lnTo>
                      <a:pt x="85" y="1"/>
                    </a:lnTo>
                    <a:lnTo>
                      <a:pt x="90" y="1"/>
                    </a:lnTo>
                    <a:lnTo>
                      <a:pt x="94" y="1"/>
                    </a:lnTo>
                    <a:lnTo>
                      <a:pt x="99" y="2"/>
                    </a:lnTo>
                    <a:lnTo>
                      <a:pt x="103" y="3"/>
                    </a:lnTo>
                    <a:lnTo>
                      <a:pt x="107" y="0"/>
                    </a:lnTo>
                    <a:lnTo>
                      <a:pt x="108" y="4"/>
                    </a:lnTo>
                    <a:lnTo>
                      <a:pt x="111" y="6"/>
                    </a:lnTo>
                    <a:lnTo>
                      <a:pt x="112" y="7"/>
                    </a:lnTo>
                    <a:lnTo>
                      <a:pt x="115" y="7"/>
                    </a:lnTo>
                    <a:lnTo>
                      <a:pt x="119" y="6"/>
                    </a:lnTo>
                    <a:lnTo>
                      <a:pt x="121" y="11"/>
                    </a:lnTo>
                    <a:lnTo>
                      <a:pt x="124" y="13"/>
                    </a:lnTo>
                    <a:lnTo>
                      <a:pt x="127" y="12"/>
                    </a:lnTo>
                    <a:lnTo>
                      <a:pt x="129" y="12"/>
                    </a:lnTo>
                    <a:lnTo>
                      <a:pt x="135" y="16"/>
                    </a:lnTo>
                    <a:lnTo>
                      <a:pt x="141" y="16"/>
                    </a:lnTo>
                    <a:lnTo>
                      <a:pt x="147" y="18"/>
                    </a:lnTo>
                    <a:lnTo>
                      <a:pt x="151" y="18"/>
                    </a:lnTo>
                    <a:lnTo>
                      <a:pt x="157" y="16"/>
                    </a:lnTo>
                    <a:lnTo>
                      <a:pt x="160" y="16"/>
                    </a:lnTo>
                    <a:lnTo>
                      <a:pt x="163" y="17"/>
                    </a:lnTo>
                    <a:lnTo>
                      <a:pt x="167" y="17"/>
                    </a:lnTo>
                    <a:lnTo>
                      <a:pt x="172" y="17"/>
                    </a:lnTo>
                    <a:lnTo>
                      <a:pt x="175" y="16"/>
                    </a:lnTo>
                    <a:lnTo>
                      <a:pt x="183" y="12"/>
                    </a:lnTo>
                    <a:lnTo>
                      <a:pt x="185" y="10"/>
                    </a:lnTo>
                    <a:lnTo>
                      <a:pt x="192" y="10"/>
                    </a:lnTo>
                    <a:lnTo>
                      <a:pt x="195" y="11"/>
                    </a:lnTo>
                    <a:lnTo>
                      <a:pt x="196" y="10"/>
                    </a:lnTo>
                    <a:lnTo>
                      <a:pt x="200" y="8"/>
                    </a:lnTo>
                    <a:lnTo>
                      <a:pt x="202" y="8"/>
                    </a:lnTo>
                    <a:lnTo>
                      <a:pt x="209" y="15"/>
                    </a:lnTo>
                    <a:lnTo>
                      <a:pt x="210" y="15"/>
                    </a:lnTo>
                    <a:lnTo>
                      <a:pt x="214" y="21"/>
                    </a:lnTo>
                    <a:lnTo>
                      <a:pt x="214" y="22"/>
                    </a:lnTo>
                    <a:lnTo>
                      <a:pt x="212" y="28"/>
                    </a:lnTo>
                    <a:lnTo>
                      <a:pt x="212" y="31"/>
                    </a:lnTo>
                    <a:lnTo>
                      <a:pt x="213" y="32"/>
                    </a:lnTo>
                    <a:lnTo>
                      <a:pt x="221" y="33"/>
                    </a:lnTo>
                    <a:lnTo>
                      <a:pt x="224" y="36"/>
                    </a:lnTo>
                    <a:lnTo>
                      <a:pt x="223" y="38"/>
                    </a:lnTo>
                    <a:lnTo>
                      <a:pt x="221" y="38"/>
                    </a:lnTo>
                    <a:lnTo>
                      <a:pt x="220" y="39"/>
                    </a:lnTo>
                    <a:lnTo>
                      <a:pt x="220" y="42"/>
                    </a:lnTo>
                    <a:lnTo>
                      <a:pt x="217" y="44"/>
                    </a:lnTo>
                    <a:lnTo>
                      <a:pt x="217" y="46"/>
                    </a:lnTo>
                    <a:lnTo>
                      <a:pt x="218" y="50"/>
                    </a:lnTo>
                    <a:lnTo>
                      <a:pt x="217" y="52"/>
                    </a:lnTo>
                    <a:lnTo>
                      <a:pt x="219" y="56"/>
                    </a:lnTo>
                    <a:lnTo>
                      <a:pt x="219" y="57"/>
                    </a:lnTo>
                    <a:lnTo>
                      <a:pt x="220" y="56"/>
                    </a:lnTo>
                    <a:lnTo>
                      <a:pt x="221" y="57"/>
                    </a:lnTo>
                    <a:lnTo>
                      <a:pt x="221" y="59"/>
                    </a:lnTo>
                    <a:lnTo>
                      <a:pt x="220" y="61"/>
                    </a:lnTo>
                    <a:lnTo>
                      <a:pt x="219" y="64"/>
                    </a:lnTo>
                    <a:lnTo>
                      <a:pt x="218" y="65"/>
                    </a:lnTo>
                    <a:lnTo>
                      <a:pt x="219" y="66"/>
                    </a:lnTo>
                    <a:lnTo>
                      <a:pt x="222" y="67"/>
                    </a:lnTo>
                    <a:lnTo>
                      <a:pt x="221" y="69"/>
                    </a:lnTo>
                    <a:lnTo>
                      <a:pt x="221" y="72"/>
                    </a:lnTo>
                    <a:lnTo>
                      <a:pt x="224" y="74"/>
                    </a:lnTo>
                    <a:lnTo>
                      <a:pt x="225" y="74"/>
                    </a:lnTo>
                    <a:lnTo>
                      <a:pt x="225" y="77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9" name="Freeform 670"/>
              <p:cNvSpPr>
                <a:spLocks/>
              </p:cNvSpPr>
              <p:nvPr/>
            </p:nvSpPr>
            <p:spPr bwMode="auto">
              <a:xfrm>
                <a:off x="3466" y="2490"/>
                <a:ext cx="37" cy="32"/>
              </a:xfrm>
              <a:custGeom>
                <a:avLst/>
                <a:gdLst/>
                <a:ahLst/>
                <a:cxnLst>
                  <a:cxn ang="0">
                    <a:pos x="23" y="1"/>
                  </a:cxn>
                  <a:cxn ang="0">
                    <a:pos x="24" y="2"/>
                  </a:cxn>
                  <a:cxn ang="0">
                    <a:pos x="24" y="4"/>
                  </a:cxn>
                  <a:cxn ang="0">
                    <a:pos x="25" y="7"/>
                  </a:cxn>
                  <a:cxn ang="0">
                    <a:pos x="25" y="7"/>
                  </a:cxn>
                  <a:cxn ang="0">
                    <a:pos x="28" y="10"/>
                  </a:cxn>
                  <a:cxn ang="0">
                    <a:pos x="33" y="11"/>
                  </a:cxn>
                  <a:cxn ang="0">
                    <a:pos x="36" y="13"/>
                  </a:cxn>
                  <a:cxn ang="0">
                    <a:pos x="37" y="13"/>
                  </a:cxn>
                  <a:cxn ang="0">
                    <a:pos x="36" y="17"/>
                  </a:cxn>
                  <a:cxn ang="0">
                    <a:pos x="34" y="18"/>
                  </a:cxn>
                  <a:cxn ang="0">
                    <a:pos x="31" y="17"/>
                  </a:cxn>
                  <a:cxn ang="0">
                    <a:pos x="26" y="16"/>
                  </a:cxn>
                  <a:cxn ang="0">
                    <a:pos x="24" y="16"/>
                  </a:cxn>
                  <a:cxn ang="0">
                    <a:pos x="23" y="17"/>
                  </a:cxn>
                  <a:cxn ang="0">
                    <a:pos x="18" y="17"/>
                  </a:cxn>
                  <a:cxn ang="0">
                    <a:pos x="16" y="20"/>
                  </a:cxn>
                  <a:cxn ang="0">
                    <a:pos x="15" y="22"/>
                  </a:cxn>
                  <a:cxn ang="0">
                    <a:pos x="11" y="24"/>
                  </a:cxn>
                  <a:cxn ang="0">
                    <a:pos x="8" y="26"/>
                  </a:cxn>
                  <a:cxn ang="0">
                    <a:pos x="6" y="28"/>
                  </a:cxn>
                  <a:cxn ang="0">
                    <a:pos x="5" y="29"/>
                  </a:cxn>
                  <a:cxn ang="0">
                    <a:pos x="3" y="31"/>
                  </a:cxn>
                  <a:cxn ang="0">
                    <a:pos x="2" y="32"/>
                  </a:cxn>
                  <a:cxn ang="0">
                    <a:pos x="3" y="30"/>
                  </a:cxn>
                  <a:cxn ang="0">
                    <a:pos x="3" y="29"/>
                  </a:cxn>
                  <a:cxn ang="0">
                    <a:pos x="2" y="28"/>
                  </a:cxn>
                  <a:cxn ang="0">
                    <a:pos x="6" y="26"/>
                  </a:cxn>
                  <a:cxn ang="0">
                    <a:pos x="7" y="25"/>
                  </a:cxn>
                  <a:cxn ang="0">
                    <a:pos x="6" y="23"/>
                  </a:cxn>
                  <a:cxn ang="0">
                    <a:pos x="5" y="23"/>
                  </a:cxn>
                  <a:cxn ang="0">
                    <a:pos x="2" y="23"/>
                  </a:cxn>
                  <a:cxn ang="0">
                    <a:pos x="0" y="22"/>
                  </a:cxn>
                  <a:cxn ang="0">
                    <a:pos x="2" y="18"/>
                  </a:cxn>
                  <a:cxn ang="0">
                    <a:pos x="4" y="14"/>
                  </a:cxn>
                  <a:cxn ang="0">
                    <a:pos x="8" y="9"/>
                  </a:cxn>
                  <a:cxn ang="0">
                    <a:pos x="7" y="8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7" y="3"/>
                  </a:cxn>
                  <a:cxn ang="0">
                    <a:pos x="10" y="0"/>
                  </a:cxn>
                  <a:cxn ang="0">
                    <a:pos x="13" y="0"/>
                  </a:cxn>
                  <a:cxn ang="0">
                    <a:pos x="16" y="1"/>
                  </a:cxn>
                  <a:cxn ang="0">
                    <a:pos x="23" y="1"/>
                  </a:cxn>
                </a:cxnLst>
                <a:rect l="0" t="0" r="r" b="b"/>
                <a:pathLst>
                  <a:path w="37" h="32">
                    <a:moveTo>
                      <a:pt x="23" y="1"/>
                    </a:moveTo>
                    <a:lnTo>
                      <a:pt x="24" y="2"/>
                    </a:lnTo>
                    <a:lnTo>
                      <a:pt x="24" y="4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8" y="10"/>
                    </a:lnTo>
                    <a:lnTo>
                      <a:pt x="33" y="11"/>
                    </a:lnTo>
                    <a:lnTo>
                      <a:pt x="36" y="13"/>
                    </a:lnTo>
                    <a:lnTo>
                      <a:pt x="37" y="13"/>
                    </a:lnTo>
                    <a:lnTo>
                      <a:pt x="36" y="17"/>
                    </a:lnTo>
                    <a:lnTo>
                      <a:pt x="34" y="18"/>
                    </a:lnTo>
                    <a:lnTo>
                      <a:pt x="31" y="17"/>
                    </a:lnTo>
                    <a:lnTo>
                      <a:pt x="26" y="16"/>
                    </a:lnTo>
                    <a:lnTo>
                      <a:pt x="24" y="16"/>
                    </a:lnTo>
                    <a:lnTo>
                      <a:pt x="23" y="17"/>
                    </a:lnTo>
                    <a:lnTo>
                      <a:pt x="18" y="17"/>
                    </a:lnTo>
                    <a:lnTo>
                      <a:pt x="16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8" y="26"/>
                    </a:lnTo>
                    <a:lnTo>
                      <a:pt x="6" y="28"/>
                    </a:lnTo>
                    <a:lnTo>
                      <a:pt x="5" y="29"/>
                    </a:lnTo>
                    <a:lnTo>
                      <a:pt x="3" y="31"/>
                    </a:lnTo>
                    <a:lnTo>
                      <a:pt x="2" y="32"/>
                    </a:lnTo>
                    <a:lnTo>
                      <a:pt x="3" y="30"/>
                    </a:lnTo>
                    <a:lnTo>
                      <a:pt x="3" y="29"/>
                    </a:lnTo>
                    <a:lnTo>
                      <a:pt x="2" y="28"/>
                    </a:lnTo>
                    <a:lnTo>
                      <a:pt x="6" y="26"/>
                    </a:lnTo>
                    <a:lnTo>
                      <a:pt x="7" y="25"/>
                    </a:lnTo>
                    <a:lnTo>
                      <a:pt x="6" y="23"/>
                    </a:lnTo>
                    <a:lnTo>
                      <a:pt x="5" y="23"/>
                    </a:lnTo>
                    <a:lnTo>
                      <a:pt x="2" y="23"/>
                    </a:lnTo>
                    <a:lnTo>
                      <a:pt x="0" y="22"/>
                    </a:lnTo>
                    <a:lnTo>
                      <a:pt x="2" y="18"/>
                    </a:lnTo>
                    <a:lnTo>
                      <a:pt x="4" y="14"/>
                    </a:lnTo>
                    <a:lnTo>
                      <a:pt x="8" y="9"/>
                    </a:lnTo>
                    <a:lnTo>
                      <a:pt x="7" y="8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1"/>
                    </a:lnTo>
                    <a:lnTo>
                      <a:pt x="23" y="1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0" name="Freeform 671"/>
              <p:cNvSpPr>
                <a:spLocks/>
              </p:cNvSpPr>
              <p:nvPr/>
            </p:nvSpPr>
            <p:spPr bwMode="auto">
              <a:xfrm>
                <a:off x="3186" y="2881"/>
                <a:ext cx="142" cy="116"/>
              </a:xfrm>
              <a:custGeom>
                <a:avLst/>
                <a:gdLst/>
                <a:ahLst/>
                <a:cxnLst>
                  <a:cxn ang="0">
                    <a:pos x="136" y="15"/>
                  </a:cxn>
                  <a:cxn ang="0">
                    <a:pos x="141" y="19"/>
                  </a:cxn>
                  <a:cxn ang="0">
                    <a:pos x="142" y="28"/>
                  </a:cxn>
                  <a:cxn ang="0">
                    <a:pos x="135" y="32"/>
                  </a:cxn>
                  <a:cxn ang="0">
                    <a:pos x="127" y="47"/>
                  </a:cxn>
                  <a:cxn ang="0">
                    <a:pos x="122" y="53"/>
                  </a:cxn>
                  <a:cxn ang="0">
                    <a:pos x="119" y="64"/>
                  </a:cxn>
                  <a:cxn ang="0">
                    <a:pos x="113" y="70"/>
                  </a:cxn>
                  <a:cxn ang="0">
                    <a:pos x="105" y="88"/>
                  </a:cxn>
                  <a:cxn ang="0">
                    <a:pos x="100" y="91"/>
                  </a:cxn>
                  <a:cxn ang="0">
                    <a:pos x="90" y="84"/>
                  </a:cxn>
                  <a:cxn ang="0">
                    <a:pos x="76" y="96"/>
                  </a:cxn>
                  <a:cxn ang="0">
                    <a:pos x="72" y="107"/>
                  </a:cxn>
                  <a:cxn ang="0">
                    <a:pos x="68" y="110"/>
                  </a:cxn>
                  <a:cxn ang="0">
                    <a:pos x="68" y="112"/>
                  </a:cxn>
                  <a:cxn ang="0">
                    <a:pos x="62" y="114"/>
                  </a:cxn>
                  <a:cxn ang="0">
                    <a:pos x="52" y="113"/>
                  </a:cxn>
                  <a:cxn ang="0">
                    <a:pos x="47" y="115"/>
                  </a:cxn>
                  <a:cxn ang="0">
                    <a:pos x="35" y="112"/>
                  </a:cxn>
                  <a:cxn ang="0">
                    <a:pos x="32" y="103"/>
                  </a:cxn>
                  <a:cxn ang="0">
                    <a:pos x="29" y="99"/>
                  </a:cxn>
                  <a:cxn ang="0">
                    <a:pos x="23" y="93"/>
                  </a:cxn>
                  <a:cxn ang="0">
                    <a:pos x="15" y="88"/>
                  </a:cxn>
                  <a:cxn ang="0">
                    <a:pos x="9" y="91"/>
                  </a:cxn>
                  <a:cxn ang="0">
                    <a:pos x="0" y="90"/>
                  </a:cxn>
                  <a:cxn ang="0">
                    <a:pos x="0" y="70"/>
                  </a:cxn>
                  <a:cxn ang="0">
                    <a:pos x="0" y="60"/>
                  </a:cxn>
                  <a:cxn ang="0">
                    <a:pos x="5" y="57"/>
                  </a:cxn>
                  <a:cxn ang="0">
                    <a:pos x="6" y="50"/>
                  </a:cxn>
                  <a:cxn ang="0">
                    <a:pos x="11" y="43"/>
                  </a:cxn>
                  <a:cxn ang="0">
                    <a:pos x="10" y="30"/>
                  </a:cxn>
                  <a:cxn ang="0">
                    <a:pos x="12" y="16"/>
                  </a:cxn>
                  <a:cxn ang="0">
                    <a:pos x="21" y="2"/>
                  </a:cxn>
                  <a:cxn ang="0">
                    <a:pos x="39" y="1"/>
                  </a:cxn>
                  <a:cxn ang="0">
                    <a:pos x="51" y="10"/>
                  </a:cxn>
                  <a:cxn ang="0">
                    <a:pos x="63" y="6"/>
                  </a:cxn>
                  <a:cxn ang="0">
                    <a:pos x="76" y="12"/>
                  </a:cxn>
                  <a:cxn ang="0">
                    <a:pos x="86" y="9"/>
                  </a:cxn>
                  <a:cxn ang="0">
                    <a:pos x="96" y="5"/>
                  </a:cxn>
                  <a:cxn ang="0">
                    <a:pos x="107" y="7"/>
                  </a:cxn>
                  <a:cxn ang="0">
                    <a:pos x="116" y="9"/>
                  </a:cxn>
                  <a:cxn ang="0">
                    <a:pos x="125" y="2"/>
                  </a:cxn>
                  <a:cxn ang="0">
                    <a:pos x="134" y="7"/>
                  </a:cxn>
                </a:cxnLst>
                <a:rect l="0" t="0" r="r" b="b"/>
                <a:pathLst>
                  <a:path w="142" h="116">
                    <a:moveTo>
                      <a:pt x="136" y="9"/>
                    </a:moveTo>
                    <a:lnTo>
                      <a:pt x="136" y="11"/>
                    </a:lnTo>
                    <a:lnTo>
                      <a:pt x="136" y="15"/>
                    </a:lnTo>
                    <a:lnTo>
                      <a:pt x="137" y="18"/>
                    </a:lnTo>
                    <a:lnTo>
                      <a:pt x="138" y="19"/>
                    </a:lnTo>
                    <a:lnTo>
                      <a:pt x="141" y="19"/>
                    </a:lnTo>
                    <a:lnTo>
                      <a:pt x="142" y="20"/>
                    </a:lnTo>
                    <a:lnTo>
                      <a:pt x="142" y="22"/>
                    </a:lnTo>
                    <a:lnTo>
                      <a:pt x="142" y="28"/>
                    </a:lnTo>
                    <a:lnTo>
                      <a:pt x="141" y="30"/>
                    </a:lnTo>
                    <a:lnTo>
                      <a:pt x="140" y="30"/>
                    </a:lnTo>
                    <a:lnTo>
                      <a:pt x="135" y="32"/>
                    </a:lnTo>
                    <a:lnTo>
                      <a:pt x="133" y="33"/>
                    </a:lnTo>
                    <a:lnTo>
                      <a:pt x="130" y="40"/>
                    </a:lnTo>
                    <a:lnTo>
                      <a:pt x="127" y="47"/>
                    </a:lnTo>
                    <a:lnTo>
                      <a:pt x="126" y="52"/>
                    </a:lnTo>
                    <a:lnTo>
                      <a:pt x="124" y="53"/>
                    </a:lnTo>
                    <a:lnTo>
                      <a:pt x="122" y="53"/>
                    </a:lnTo>
                    <a:lnTo>
                      <a:pt x="121" y="55"/>
                    </a:lnTo>
                    <a:lnTo>
                      <a:pt x="120" y="62"/>
                    </a:lnTo>
                    <a:lnTo>
                      <a:pt x="119" y="64"/>
                    </a:lnTo>
                    <a:lnTo>
                      <a:pt x="117" y="64"/>
                    </a:lnTo>
                    <a:lnTo>
                      <a:pt x="116" y="66"/>
                    </a:lnTo>
                    <a:lnTo>
                      <a:pt x="113" y="70"/>
                    </a:lnTo>
                    <a:lnTo>
                      <a:pt x="108" y="82"/>
                    </a:lnTo>
                    <a:lnTo>
                      <a:pt x="106" y="86"/>
                    </a:lnTo>
                    <a:lnTo>
                      <a:pt x="105" y="88"/>
                    </a:lnTo>
                    <a:lnTo>
                      <a:pt x="103" y="90"/>
                    </a:lnTo>
                    <a:lnTo>
                      <a:pt x="101" y="91"/>
                    </a:lnTo>
                    <a:lnTo>
                      <a:pt x="100" y="91"/>
                    </a:lnTo>
                    <a:lnTo>
                      <a:pt x="97" y="85"/>
                    </a:lnTo>
                    <a:lnTo>
                      <a:pt x="96" y="85"/>
                    </a:lnTo>
                    <a:lnTo>
                      <a:pt x="90" y="84"/>
                    </a:lnTo>
                    <a:lnTo>
                      <a:pt x="88" y="85"/>
                    </a:lnTo>
                    <a:lnTo>
                      <a:pt x="81" y="91"/>
                    </a:lnTo>
                    <a:lnTo>
                      <a:pt x="76" y="96"/>
                    </a:lnTo>
                    <a:lnTo>
                      <a:pt x="73" y="99"/>
                    </a:lnTo>
                    <a:lnTo>
                      <a:pt x="73" y="104"/>
                    </a:lnTo>
                    <a:lnTo>
                      <a:pt x="72" y="107"/>
                    </a:lnTo>
                    <a:lnTo>
                      <a:pt x="71" y="111"/>
                    </a:lnTo>
                    <a:lnTo>
                      <a:pt x="70" y="110"/>
                    </a:lnTo>
                    <a:lnTo>
                      <a:pt x="68" y="110"/>
                    </a:lnTo>
                    <a:lnTo>
                      <a:pt x="68" y="109"/>
                    </a:lnTo>
                    <a:lnTo>
                      <a:pt x="67" y="110"/>
                    </a:lnTo>
                    <a:lnTo>
                      <a:pt x="68" y="112"/>
                    </a:lnTo>
                    <a:lnTo>
                      <a:pt x="67" y="113"/>
                    </a:lnTo>
                    <a:lnTo>
                      <a:pt x="65" y="114"/>
                    </a:lnTo>
                    <a:lnTo>
                      <a:pt x="62" y="114"/>
                    </a:lnTo>
                    <a:lnTo>
                      <a:pt x="57" y="114"/>
                    </a:lnTo>
                    <a:lnTo>
                      <a:pt x="54" y="113"/>
                    </a:lnTo>
                    <a:lnTo>
                      <a:pt x="52" y="113"/>
                    </a:lnTo>
                    <a:lnTo>
                      <a:pt x="51" y="115"/>
                    </a:lnTo>
                    <a:lnTo>
                      <a:pt x="50" y="116"/>
                    </a:lnTo>
                    <a:lnTo>
                      <a:pt x="47" y="115"/>
                    </a:lnTo>
                    <a:lnTo>
                      <a:pt x="40" y="115"/>
                    </a:lnTo>
                    <a:lnTo>
                      <a:pt x="38" y="114"/>
                    </a:lnTo>
                    <a:lnTo>
                      <a:pt x="35" y="112"/>
                    </a:lnTo>
                    <a:lnTo>
                      <a:pt x="32" y="108"/>
                    </a:lnTo>
                    <a:lnTo>
                      <a:pt x="31" y="104"/>
                    </a:lnTo>
                    <a:lnTo>
                      <a:pt x="32" y="103"/>
                    </a:lnTo>
                    <a:lnTo>
                      <a:pt x="33" y="101"/>
                    </a:lnTo>
                    <a:lnTo>
                      <a:pt x="32" y="100"/>
                    </a:lnTo>
                    <a:lnTo>
                      <a:pt x="29" y="99"/>
                    </a:lnTo>
                    <a:lnTo>
                      <a:pt x="28" y="98"/>
                    </a:lnTo>
                    <a:lnTo>
                      <a:pt x="26" y="95"/>
                    </a:lnTo>
                    <a:lnTo>
                      <a:pt x="23" y="93"/>
                    </a:lnTo>
                    <a:lnTo>
                      <a:pt x="20" y="91"/>
                    </a:lnTo>
                    <a:lnTo>
                      <a:pt x="16" y="90"/>
                    </a:lnTo>
                    <a:lnTo>
                      <a:pt x="15" y="88"/>
                    </a:lnTo>
                    <a:lnTo>
                      <a:pt x="12" y="89"/>
                    </a:lnTo>
                    <a:lnTo>
                      <a:pt x="10" y="90"/>
                    </a:lnTo>
                    <a:lnTo>
                      <a:pt x="9" y="91"/>
                    </a:lnTo>
                    <a:lnTo>
                      <a:pt x="4" y="91"/>
                    </a:lnTo>
                    <a:lnTo>
                      <a:pt x="0" y="91"/>
                    </a:lnTo>
                    <a:lnTo>
                      <a:pt x="0" y="90"/>
                    </a:lnTo>
                    <a:lnTo>
                      <a:pt x="1" y="83"/>
                    </a:lnTo>
                    <a:lnTo>
                      <a:pt x="0" y="75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0"/>
                    </a:lnTo>
                    <a:lnTo>
                      <a:pt x="2" y="58"/>
                    </a:lnTo>
                    <a:lnTo>
                      <a:pt x="3" y="58"/>
                    </a:lnTo>
                    <a:lnTo>
                      <a:pt x="5" y="57"/>
                    </a:lnTo>
                    <a:lnTo>
                      <a:pt x="6" y="55"/>
                    </a:lnTo>
                    <a:lnTo>
                      <a:pt x="5" y="52"/>
                    </a:lnTo>
                    <a:lnTo>
                      <a:pt x="6" y="50"/>
                    </a:lnTo>
                    <a:lnTo>
                      <a:pt x="9" y="48"/>
                    </a:lnTo>
                    <a:lnTo>
                      <a:pt x="10" y="46"/>
                    </a:lnTo>
                    <a:lnTo>
                      <a:pt x="11" y="43"/>
                    </a:lnTo>
                    <a:lnTo>
                      <a:pt x="13" y="38"/>
                    </a:lnTo>
                    <a:lnTo>
                      <a:pt x="11" y="34"/>
                    </a:lnTo>
                    <a:lnTo>
                      <a:pt x="10" y="30"/>
                    </a:lnTo>
                    <a:lnTo>
                      <a:pt x="10" y="25"/>
                    </a:lnTo>
                    <a:lnTo>
                      <a:pt x="11" y="20"/>
                    </a:lnTo>
                    <a:lnTo>
                      <a:pt x="12" y="16"/>
                    </a:lnTo>
                    <a:lnTo>
                      <a:pt x="14" y="13"/>
                    </a:lnTo>
                    <a:lnTo>
                      <a:pt x="17" y="4"/>
                    </a:lnTo>
                    <a:lnTo>
                      <a:pt x="21" y="2"/>
                    </a:lnTo>
                    <a:lnTo>
                      <a:pt x="27" y="1"/>
                    </a:lnTo>
                    <a:lnTo>
                      <a:pt x="33" y="0"/>
                    </a:lnTo>
                    <a:lnTo>
                      <a:pt x="39" y="1"/>
                    </a:lnTo>
                    <a:lnTo>
                      <a:pt x="44" y="2"/>
                    </a:lnTo>
                    <a:lnTo>
                      <a:pt x="50" y="9"/>
                    </a:lnTo>
                    <a:lnTo>
                      <a:pt x="51" y="10"/>
                    </a:lnTo>
                    <a:lnTo>
                      <a:pt x="53" y="10"/>
                    </a:lnTo>
                    <a:lnTo>
                      <a:pt x="60" y="7"/>
                    </a:lnTo>
                    <a:lnTo>
                      <a:pt x="63" y="6"/>
                    </a:lnTo>
                    <a:lnTo>
                      <a:pt x="65" y="6"/>
                    </a:lnTo>
                    <a:lnTo>
                      <a:pt x="71" y="10"/>
                    </a:lnTo>
                    <a:lnTo>
                      <a:pt x="76" y="12"/>
                    </a:lnTo>
                    <a:lnTo>
                      <a:pt x="81" y="12"/>
                    </a:lnTo>
                    <a:lnTo>
                      <a:pt x="83" y="12"/>
                    </a:lnTo>
                    <a:lnTo>
                      <a:pt x="86" y="9"/>
                    </a:lnTo>
                    <a:lnTo>
                      <a:pt x="88" y="8"/>
                    </a:lnTo>
                    <a:lnTo>
                      <a:pt x="92" y="6"/>
                    </a:lnTo>
                    <a:lnTo>
                      <a:pt x="96" y="5"/>
                    </a:lnTo>
                    <a:lnTo>
                      <a:pt x="100" y="5"/>
                    </a:lnTo>
                    <a:lnTo>
                      <a:pt x="103" y="5"/>
                    </a:lnTo>
                    <a:lnTo>
                      <a:pt x="107" y="7"/>
                    </a:lnTo>
                    <a:lnTo>
                      <a:pt x="111" y="8"/>
                    </a:lnTo>
                    <a:lnTo>
                      <a:pt x="115" y="9"/>
                    </a:lnTo>
                    <a:lnTo>
                      <a:pt x="116" y="9"/>
                    </a:lnTo>
                    <a:lnTo>
                      <a:pt x="120" y="5"/>
                    </a:lnTo>
                    <a:lnTo>
                      <a:pt x="123" y="3"/>
                    </a:lnTo>
                    <a:lnTo>
                      <a:pt x="125" y="2"/>
                    </a:lnTo>
                    <a:lnTo>
                      <a:pt x="130" y="2"/>
                    </a:lnTo>
                    <a:lnTo>
                      <a:pt x="131" y="4"/>
                    </a:lnTo>
                    <a:lnTo>
                      <a:pt x="134" y="7"/>
                    </a:lnTo>
                    <a:lnTo>
                      <a:pt x="136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1" name="Freeform 672"/>
              <p:cNvSpPr>
                <a:spLocks/>
              </p:cNvSpPr>
              <p:nvPr/>
            </p:nvSpPr>
            <p:spPr bwMode="auto">
              <a:xfrm>
                <a:off x="3186" y="2881"/>
                <a:ext cx="142" cy="116"/>
              </a:xfrm>
              <a:custGeom>
                <a:avLst/>
                <a:gdLst/>
                <a:ahLst/>
                <a:cxnLst>
                  <a:cxn ang="0">
                    <a:pos x="136" y="15"/>
                  </a:cxn>
                  <a:cxn ang="0">
                    <a:pos x="141" y="19"/>
                  </a:cxn>
                  <a:cxn ang="0">
                    <a:pos x="142" y="28"/>
                  </a:cxn>
                  <a:cxn ang="0">
                    <a:pos x="135" y="32"/>
                  </a:cxn>
                  <a:cxn ang="0">
                    <a:pos x="127" y="47"/>
                  </a:cxn>
                  <a:cxn ang="0">
                    <a:pos x="122" y="53"/>
                  </a:cxn>
                  <a:cxn ang="0">
                    <a:pos x="119" y="64"/>
                  </a:cxn>
                  <a:cxn ang="0">
                    <a:pos x="113" y="70"/>
                  </a:cxn>
                  <a:cxn ang="0">
                    <a:pos x="105" y="88"/>
                  </a:cxn>
                  <a:cxn ang="0">
                    <a:pos x="100" y="91"/>
                  </a:cxn>
                  <a:cxn ang="0">
                    <a:pos x="90" y="84"/>
                  </a:cxn>
                  <a:cxn ang="0">
                    <a:pos x="76" y="96"/>
                  </a:cxn>
                  <a:cxn ang="0">
                    <a:pos x="72" y="107"/>
                  </a:cxn>
                  <a:cxn ang="0">
                    <a:pos x="68" y="110"/>
                  </a:cxn>
                  <a:cxn ang="0">
                    <a:pos x="68" y="112"/>
                  </a:cxn>
                  <a:cxn ang="0">
                    <a:pos x="62" y="114"/>
                  </a:cxn>
                  <a:cxn ang="0">
                    <a:pos x="52" y="113"/>
                  </a:cxn>
                  <a:cxn ang="0">
                    <a:pos x="47" y="115"/>
                  </a:cxn>
                  <a:cxn ang="0">
                    <a:pos x="35" y="112"/>
                  </a:cxn>
                  <a:cxn ang="0">
                    <a:pos x="32" y="103"/>
                  </a:cxn>
                  <a:cxn ang="0">
                    <a:pos x="29" y="99"/>
                  </a:cxn>
                  <a:cxn ang="0">
                    <a:pos x="23" y="93"/>
                  </a:cxn>
                  <a:cxn ang="0">
                    <a:pos x="15" y="88"/>
                  </a:cxn>
                  <a:cxn ang="0">
                    <a:pos x="9" y="91"/>
                  </a:cxn>
                  <a:cxn ang="0">
                    <a:pos x="0" y="90"/>
                  </a:cxn>
                  <a:cxn ang="0">
                    <a:pos x="0" y="70"/>
                  </a:cxn>
                  <a:cxn ang="0">
                    <a:pos x="0" y="60"/>
                  </a:cxn>
                  <a:cxn ang="0">
                    <a:pos x="5" y="57"/>
                  </a:cxn>
                  <a:cxn ang="0">
                    <a:pos x="6" y="50"/>
                  </a:cxn>
                  <a:cxn ang="0">
                    <a:pos x="11" y="43"/>
                  </a:cxn>
                  <a:cxn ang="0">
                    <a:pos x="10" y="30"/>
                  </a:cxn>
                  <a:cxn ang="0">
                    <a:pos x="12" y="16"/>
                  </a:cxn>
                  <a:cxn ang="0">
                    <a:pos x="21" y="2"/>
                  </a:cxn>
                  <a:cxn ang="0">
                    <a:pos x="39" y="1"/>
                  </a:cxn>
                  <a:cxn ang="0">
                    <a:pos x="51" y="10"/>
                  </a:cxn>
                  <a:cxn ang="0">
                    <a:pos x="63" y="6"/>
                  </a:cxn>
                  <a:cxn ang="0">
                    <a:pos x="76" y="12"/>
                  </a:cxn>
                  <a:cxn ang="0">
                    <a:pos x="86" y="9"/>
                  </a:cxn>
                  <a:cxn ang="0">
                    <a:pos x="96" y="5"/>
                  </a:cxn>
                  <a:cxn ang="0">
                    <a:pos x="107" y="7"/>
                  </a:cxn>
                  <a:cxn ang="0">
                    <a:pos x="116" y="9"/>
                  </a:cxn>
                  <a:cxn ang="0">
                    <a:pos x="125" y="2"/>
                  </a:cxn>
                  <a:cxn ang="0">
                    <a:pos x="134" y="7"/>
                  </a:cxn>
                </a:cxnLst>
                <a:rect l="0" t="0" r="r" b="b"/>
                <a:pathLst>
                  <a:path w="142" h="116">
                    <a:moveTo>
                      <a:pt x="136" y="9"/>
                    </a:moveTo>
                    <a:lnTo>
                      <a:pt x="136" y="11"/>
                    </a:lnTo>
                    <a:lnTo>
                      <a:pt x="136" y="15"/>
                    </a:lnTo>
                    <a:lnTo>
                      <a:pt x="137" y="18"/>
                    </a:lnTo>
                    <a:lnTo>
                      <a:pt x="138" y="19"/>
                    </a:lnTo>
                    <a:lnTo>
                      <a:pt x="141" y="19"/>
                    </a:lnTo>
                    <a:lnTo>
                      <a:pt x="142" y="20"/>
                    </a:lnTo>
                    <a:lnTo>
                      <a:pt x="142" y="22"/>
                    </a:lnTo>
                    <a:lnTo>
                      <a:pt x="142" y="28"/>
                    </a:lnTo>
                    <a:lnTo>
                      <a:pt x="141" y="30"/>
                    </a:lnTo>
                    <a:lnTo>
                      <a:pt x="140" y="30"/>
                    </a:lnTo>
                    <a:lnTo>
                      <a:pt x="135" y="32"/>
                    </a:lnTo>
                    <a:lnTo>
                      <a:pt x="133" y="33"/>
                    </a:lnTo>
                    <a:lnTo>
                      <a:pt x="130" y="40"/>
                    </a:lnTo>
                    <a:lnTo>
                      <a:pt x="127" y="47"/>
                    </a:lnTo>
                    <a:lnTo>
                      <a:pt x="126" y="52"/>
                    </a:lnTo>
                    <a:lnTo>
                      <a:pt x="124" y="53"/>
                    </a:lnTo>
                    <a:lnTo>
                      <a:pt x="122" y="53"/>
                    </a:lnTo>
                    <a:lnTo>
                      <a:pt x="121" y="55"/>
                    </a:lnTo>
                    <a:lnTo>
                      <a:pt x="120" y="62"/>
                    </a:lnTo>
                    <a:lnTo>
                      <a:pt x="119" y="64"/>
                    </a:lnTo>
                    <a:lnTo>
                      <a:pt x="117" y="64"/>
                    </a:lnTo>
                    <a:lnTo>
                      <a:pt x="116" y="66"/>
                    </a:lnTo>
                    <a:lnTo>
                      <a:pt x="113" y="70"/>
                    </a:lnTo>
                    <a:lnTo>
                      <a:pt x="108" y="82"/>
                    </a:lnTo>
                    <a:lnTo>
                      <a:pt x="106" y="86"/>
                    </a:lnTo>
                    <a:lnTo>
                      <a:pt x="105" y="88"/>
                    </a:lnTo>
                    <a:lnTo>
                      <a:pt x="103" y="90"/>
                    </a:lnTo>
                    <a:lnTo>
                      <a:pt x="101" y="91"/>
                    </a:lnTo>
                    <a:lnTo>
                      <a:pt x="100" y="91"/>
                    </a:lnTo>
                    <a:lnTo>
                      <a:pt x="97" y="85"/>
                    </a:lnTo>
                    <a:lnTo>
                      <a:pt x="96" y="85"/>
                    </a:lnTo>
                    <a:lnTo>
                      <a:pt x="90" y="84"/>
                    </a:lnTo>
                    <a:lnTo>
                      <a:pt x="88" y="85"/>
                    </a:lnTo>
                    <a:lnTo>
                      <a:pt x="81" y="91"/>
                    </a:lnTo>
                    <a:lnTo>
                      <a:pt x="76" y="96"/>
                    </a:lnTo>
                    <a:lnTo>
                      <a:pt x="73" y="99"/>
                    </a:lnTo>
                    <a:lnTo>
                      <a:pt x="73" y="104"/>
                    </a:lnTo>
                    <a:lnTo>
                      <a:pt x="72" y="107"/>
                    </a:lnTo>
                    <a:lnTo>
                      <a:pt x="71" y="111"/>
                    </a:lnTo>
                    <a:lnTo>
                      <a:pt x="70" y="110"/>
                    </a:lnTo>
                    <a:lnTo>
                      <a:pt x="68" y="110"/>
                    </a:lnTo>
                    <a:lnTo>
                      <a:pt x="68" y="109"/>
                    </a:lnTo>
                    <a:lnTo>
                      <a:pt x="67" y="110"/>
                    </a:lnTo>
                    <a:lnTo>
                      <a:pt x="68" y="112"/>
                    </a:lnTo>
                    <a:lnTo>
                      <a:pt x="67" y="113"/>
                    </a:lnTo>
                    <a:lnTo>
                      <a:pt x="65" y="114"/>
                    </a:lnTo>
                    <a:lnTo>
                      <a:pt x="62" y="114"/>
                    </a:lnTo>
                    <a:lnTo>
                      <a:pt x="57" y="114"/>
                    </a:lnTo>
                    <a:lnTo>
                      <a:pt x="54" y="113"/>
                    </a:lnTo>
                    <a:lnTo>
                      <a:pt x="52" y="113"/>
                    </a:lnTo>
                    <a:lnTo>
                      <a:pt x="51" y="115"/>
                    </a:lnTo>
                    <a:lnTo>
                      <a:pt x="50" y="116"/>
                    </a:lnTo>
                    <a:lnTo>
                      <a:pt x="47" y="115"/>
                    </a:lnTo>
                    <a:lnTo>
                      <a:pt x="40" y="115"/>
                    </a:lnTo>
                    <a:lnTo>
                      <a:pt x="38" y="114"/>
                    </a:lnTo>
                    <a:lnTo>
                      <a:pt x="35" y="112"/>
                    </a:lnTo>
                    <a:lnTo>
                      <a:pt x="32" y="108"/>
                    </a:lnTo>
                    <a:lnTo>
                      <a:pt x="31" y="104"/>
                    </a:lnTo>
                    <a:lnTo>
                      <a:pt x="32" y="103"/>
                    </a:lnTo>
                    <a:lnTo>
                      <a:pt x="33" y="101"/>
                    </a:lnTo>
                    <a:lnTo>
                      <a:pt x="32" y="100"/>
                    </a:lnTo>
                    <a:lnTo>
                      <a:pt x="29" y="99"/>
                    </a:lnTo>
                    <a:lnTo>
                      <a:pt x="28" y="98"/>
                    </a:lnTo>
                    <a:lnTo>
                      <a:pt x="26" y="95"/>
                    </a:lnTo>
                    <a:lnTo>
                      <a:pt x="23" y="93"/>
                    </a:lnTo>
                    <a:lnTo>
                      <a:pt x="20" y="91"/>
                    </a:lnTo>
                    <a:lnTo>
                      <a:pt x="16" y="90"/>
                    </a:lnTo>
                    <a:lnTo>
                      <a:pt x="15" y="88"/>
                    </a:lnTo>
                    <a:lnTo>
                      <a:pt x="12" y="89"/>
                    </a:lnTo>
                    <a:lnTo>
                      <a:pt x="10" y="90"/>
                    </a:lnTo>
                    <a:lnTo>
                      <a:pt x="9" y="91"/>
                    </a:lnTo>
                    <a:lnTo>
                      <a:pt x="4" y="91"/>
                    </a:lnTo>
                    <a:lnTo>
                      <a:pt x="0" y="91"/>
                    </a:lnTo>
                    <a:lnTo>
                      <a:pt x="0" y="90"/>
                    </a:lnTo>
                    <a:lnTo>
                      <a:pt x="1" y="83"/>
                    </a:lnTo>
                    <a:lnTo>
                      <a:pt x="0" y="75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0"/>
                    </a:lnTo>
                    <a:lnTo>
                      <a:pt x="2" y="58"/>
                    </a:lnTo>
                    <a:lnTo>
                      <a:pt x="3" y="58"/>
                    </a:lnTo>
                    <a:lnTo>
                      <a:pt x="5" y="57"/>
                    </a:lnTo>
                    <a:lnTo>
                      <a:pt x="6" y="55"/>
                    </a:lnTo>
                    <a:lnTo>
                      <a:pt x="5" y="52"/>
                    </a:lnTo>
                    <a:lnTo>
                      <a:pt x="6" y="50"/>
                    </a:lnTo>
                    <a:lnTo>
                      <a:pt x="9" y="48"/>
                    </a:lnTo>
                    <a:lnTo>
                      <a:pt x="10" y="46"/>
                    </a:lnTo>
                    <a:lnTo>
                      <a:pt x="11" y="43"/>
                    </a:lnTo>
                    <a:lnTo>
                      <a:pt x="13" y="38"/>
                    </a:lnTo>
                    <a:lnTo>
                      <a:pt x="11" y="34"/>
                    </a:lnTo>
                    <a:lnTo>
                      <a:pt x="10" y="30"/>
                    </a:lnTo>
                    <a:lnTo>
                      <a:pt x="10" y="25"/>
                    </a:lnTo>
                    <a:lnTo>
                      <a:pt x="11" y="20"/>
                    </a:lnTo>
                    <a:lnTo>
                      <a:pt x="12" y="16"/>
                    </a:lnTo>
                    <a:lnTo>
                      <a:pt x="14" y="13"/>
                    </a:lnTo>
                    <a:lnTo>
                      <a:pt x="17" y="4"/>
                    </a:lnTo>
                    <a:lnTo>
                      <a:pt x="21" y="2"/>
                    </a:lnTo>
                    <a:lnTo>
                      <a:pt x="27" y="1"/>
                    </a:lnTo>
                    <a:lnTo>
                      <a:pt x="33" y="0"/>
                    </a:lnTo>
                    <a:lnTo>
                      <a:pt x="39" y="1"/>
                    </a:lnTo>
                    <a:lnTo>
                      <a:pt x="44" y="2"/>
                    </a:lnTo>
                    <a:lnTo>
                      <a:pt x="50" y="9"/>
                    </a:lnTo>
                    <a:lnTo>
                      <a:pt x="51" y="10"/>
                    </a:lnTo>
                    <a:lnTo>
                      <a:pt x="53" y="10"/>
                    </a:lnTo>
                    <a:lnTo>
                      <a:pt x="60" y="7"/>
                    </a:lnTo>
                    <a:lnTo>
                      <a:pt x="63" y="6"/>
                    </a:lnTo>
                    <a:lnTo>
                      <a:pt x="65" y="6"/>
                    </a:lnTo>
                    <a:lnTo>
                      <a:pt x="71" y="10"/>
                    </a:lnTo>
                    <a:lnTo>
                      <a:pt x="76" y="12"/>
                    </a:lnTo>
                    <a:lnTo>
                      <a:pt x="81" y="12"/>
                    </a:lnTo>
                    <a:lnTo>
                      <a:pt x="83" y="12"/>
                    </a:lnTo>
                    <a:lnTo>
                      <a:pt x="86" y="9"/>
                    </a:lnTo>
                    <a:lnTo>
                      <a:pt x="88" y="8"/>
                    </a:lnTo>
                    <a:lnTo>
                      <a:pt x="92" y="6"/>
                    </a:lnTo>
                    <a:lnTo>
                      <a:pt x="96" y="5"/>
                    </a:lnTo>
                    <a:lnTo>
                      <a:pt x="100" y="5"/>
                    </a:lnTo>
                    <a:lnTo>
                      <a:pt x="103" y="5"/>
                    </a:lnTo>
                    <a:lnTo>
                      <a:pt x="107" y="7"/>
                    </a:lnTo>
                    <a:lnTo>
                      <a:pt x="111" y="8"/>
                    </a:lnTo>
                    <a:lnTo>
                      <a:pt x="115" y="9"/>
                    </a:lnTo>
                    <a:lnTo>
                      <a:pt x="116" y="9"/>
                    </a:lnTo>
                    <a:lnTo>
                      <a:pt x="120" y="5"/>
                    </a:lnTo>
                    <a:lnTo>
                      <a:pt x="123" y="3"/>
                    </a:lnTo>
                    <a:lnTo>
                      <a:pt x="125" y="2"/>
                    </a:lnTo>
                    <a:lnTo>
                      <a:pt x="130" y="2"/>
                    </a:lnTo>
                    <a:lnTo>
                      <a:pt x="131" y="4"/>
                    </a:lnTo>
                    <a:lnTo>
                      <a:pt x="134" y="7"/>
                    </a:lnTo>
                    <a:lnTo>
                      <a:pt x="136" y="9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2" name="Freeform 673"/>
              <p:cNvSpPr>
                <a:spLocks/>
              </p:cNvSpPr>
              <p:nvPr/>
            </p:nvSpPr>
            <p:spPr bwMode="auto">
              <a:xfrm>
                <a:off x="3540" y="2589"/>
                <a:ext cx="28" cy="16"/>
              </a:xfrm>
              <a:custGeom>
                <a:avLst/>
                <a:gdLst/>
                <a:ahLst/>
                <a:cxnLst>
                  <a:cxn ang="0">
                    <a:pos x="20" y="6"/>
                  </a:cxn>
                  <a:cxn ang="0">
                    <a:pos x="19" y="8"/>
                  </a:cxn>
                  <a:cxn ang="0">
                    <a:pos x="21" y="10"/>
                  </a:cxn>
                  <a:cxn ang="0">
                    <a:pos x="20" y="10"/>
                  </a:cxn>
                  <a:cxn ang="0">
                    <a:pos x="19" y="11"/>
                  </a:cxn>
                  <a:cxn ang="0">
                    <a:pos x="18" y="10"/>
                  </a:cxn>
                  <a:cxn ang="0">
                    <a:pos x="17" y="10"/>
                  </a:cxn>
                  <a:cxn ang="0">
                    <a:pos x="16" y="12"/>
                  </a:cxn>
                  <a:cxn ang="0">
                    <a:pos x="12" y="14"/>
                  </a:cxn>
                  <a:cxn ang="0">
                    <a:pos x="10" y="14"/>
                  </a:cxn>
                  <a:cxn ang="0">
                    <a:pos x="9" y="15"/>
                  </a:cxn>
                  <a:cxn ang="0">
                    <a:pos x="9" y="16"/>
                  </a:cxn>
                  <a:cxn ang="0">
                    <a:pos x="8" y="16"/>
                  </a:cxn>
                  <a:cxn ang="0">
                    <a:pos x="7" y="15"/>
                  </a:cxn>
                  <a:cxn ang="0">
                    <a:pos x="6" y="15"/>
                  </a:cxn>
                  <a:cxn ang="0">
                    <a:pos x="3" y="14"/>
                  </a:cxn>
                  <a:cxn ang="0">
                    <a:pos x="2" y="14"/>
                  </a:cxn>
                  <a:cxn ang="0">
                    <a:pos x="2" y="12"/>
                  </a:cxn>
                  <a:cxn ang="0">
                    <a:pos x="1" y="12"/>
                  </a:cxn>
                  <a:cxn ang="0">
                    <a:pos x="0" y="9"/>
                  </a:cxn>
                  <a:cxn ang="0">
                    <a:pos x="1" y="9"/>
                  </a:cxn>
                  <a:cxn ang="0">
                    <a:pos x="1" y="9"/>
                  </a:cxn>
                  <a:cxn ang="0">
                    <a:pos x="2" y="9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8"/>
                  </a:cxn>
                  <a:cxn ang="0">
                    <a:pos x="7" y="7"/>
                  </a:cxn>
                  <a:cxn ang="0">
                    <a:pos x="8" y="5"/>
                  </a:cxn>
                  <a:cxn ang="0">
                    <a:pos x="8" y="4"/>
                  </a:cxn>
                  <a:cxn ang="0">
                    <a:pos x="11" y="5"/>
                  </a:cxn>
                  <a:cxn ang="0">
                    <a:pos x="15" y="5"/>
                  </a:cxn>
                  <a:cxn ang="0">
                    <a:pos x="17" y="5"/>
                  </a:cxn>
                  <a:cxn ang="0">
                    <a:pos x="21" y="3"/>
                  </a:cxn>
                  <a:cxn ang="0">
                    <a:pos x="25" y="1"/>
                  </a:cxn>
                  <a:cxn ang="0">
                    <a:pos x="28" y="0"/>
                  </a:cxn>
                  <a:cxn ang="0">
                    <a:pos x="25" y="2"/>
                  </a:cxn>
                  <a:cxn ang="0">
                    <a:pos x="23" y="3"/>
                  </a:cxn>
                  <a:cxn ang="0">
                    <a:pos x="20" y="6"/>
                  </a:cxn>
                </a:cxnLst>
                <a:rect l="0" t="0" r="r" b="b"/>
                <a:pathLst>
                  <a:path w="28" h="16">
                    <a:moveTo>
                      <a:pt x="20" y="6"/>
                    </a:moveTo>
                    <a:lnTo>
                      <a:pt x="19" y="8"/>
                    </a:lnTo>
                    <a:lnTo>
                      <a:pt x="21" y="10"/>
                    </a:lnTo>
                    <a:lnTo>
                      <a:pt x="20" y="10"/>
                    </a:lnTo>
                    <a:lnTo>
                      <a:pt x="19" y="11"/>
                    </a:lnTo>
                    <a:lnTo>
                      <a:pt x="18" y="10"/>
                    </a:lnTo>
                    <a:lnTo>
                      <a:pt x="17" y="10"/>
                    </a:lnTo>
                    <a:lnTo>
                      <a:pt x="16" y="12"/>
                    </a:lnTo>
                    <a:lnTo>
                      <a:pt x="12" y="14"/>
                    </a:lnTo>
                    <a:lnTo>
                      <a:pt x="10" y="14"/>
                    </a:lnTo>
                    <a:lnTo>
                      <a:pt x="9" y="15"/>
                    </a:lnTo>
                    <a:lnTo>
                      <a:pt x="9" y="16"/>
                    </a:lnTo>
                    <a:lnTo>
                      <a:pt x="8" y="16"/>
                    </a:lnTo>
                    <a:lnTo>
                      <a:pt x="7" y="15"/>
                    </a:lnTo>
                    <a:lnTo>
                      <a:pt x="6" y="15"/>
                    </a:lnTo>
                    <a:lnTo>
                      <a:pt x="3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1" y="12"/>
                    </a:lnTo>
                    <a:lnTo>
                      <a:pt x="0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2" y="9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11" y="5"/>
                    </a:lnTo>
                    <a:lnTo>
                      <a:pt x="15" y="5"/>
                    </a:lnTo>
                    <a:lnTo>
                      <a:pt x="17" y="5"/>
                    </a:lnTo>
                    <a:lnTo>
                      <a:pt x="21" y="3"/>
                    </a:lnTo>
                    <a:lnTo>
                      <a:pt x="25" y="1"/>
                    </a:lnTo>
                    <a:lnTo>
                      <a:pt x="28" y="0"/>
                    </a:lnTo>
                    <a:lnTo>
                      <a:pt x="25" y="2"/>
                    </a:lnTo>
                    <a:lnTo>
                      <a:pt x="23" y="3"/>
                    </a:lnTo>
                    <a:lnTo>
                      <a:pt x="20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3" name="Freeform 674"/>
              <p:cNvSpPr>
                <a:spLocks/>
              </p:cNvSpPr>
              <p:nvPr/>
            </p:nvSpPr>
            <p:spPr bwMode="auto">
              <a:xfrm>
                <a:off x="3540" y="2589"/>
                <a:ext cx="28" cy="16"/>
              </a:xfrm>
              <a:custGeom>
                <a:avLst/>
                <a:gdLst/>
                <a:ahLst/>
                <a:cxnLst>
                  <a:cxn ang="0">
                    <a:pos x="20" y="6"/>
                  </a:cxn>
                  <a:cxn ang="0">
                    <a:pos x="19" y="8"/>
                  </a:cxn>
                  <a:cxn ang="0">
                    <a:pos x="21" y="10"/>
                  </a:cxn>
                  <a:cxn ang="0">
                    <a:pos x="20" y="10"/>
                  </a:cxn>
                  <a:cxn ang="0">
                    <a:pos x="19" y="11"/>
                  </a:cxn>
                  <a:cxn ang="0">
                    <a:pos x="18" y="10"/>
                  </a:cxn>
                  <a:cxn ang="0">
                    <a:pos x="17" y="10"/>
                  </a:cxn>
                  <a:cxn ang="0">
                    <a:pos x="16" y="12"/>
                  </a:cxn>
                  <a:cxn ang="0">
                    <a:pos x="12" y="14"/>
                  </a:cxn>
                  <a:cxn ang="0">
                    <a:pos x="10" y="14"/>
                  </a:cxn>
                  <a:cxn ang="0">
                    <a:pos x="9" y="15"/>
                  </a:cxn>
                  <a:cxn ang="0">
                    <a:pos x="9" y="16"/>
                  </a:cxn>
                  <a:cxn ang="0">
                    <a:pos x="8" y="16"/>
                  </a:cxn>
                  <a:cxn ang="0">
                    <a:pos x="7" y="15"/>
                  </a:cxn>
                  <a:cxn ang="0">
                    <a:pos x="6" y="15"/>
                  </a:cxn>
                  <a:cxn ang="0">
                    <a:pos x="3" y="14"/>
                  </a:cxn>
                  <a:cxn ang="0">
                    <a:pos x="2" y="14"/>
                  </a:cxn>
                  <a:cxn ang="0">
                    <a:pos x="2" y="12"/>
                  </a:cxn>
                  <a:cxn ang="0">
                    <a:pos x="1" y="12"/>
                  </a:cxn>
                  <a:cxn ang="0">
                    <a:pos x="0" y="9"/>
                  </a:cxn>
                  <a:cxn ang="0">
                    <a:pos x="1" y="9"/>
                  </a:cxn>
                  <a:cxn ang="0">
                    <a:pos x="1" y="9"/>
                  </a:cxn>
                  <a:cxn ang="0">
                    <a:pos x="2" y="9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8"/>
                  </a:cxn>
                  <a:cxn ang="0">
                    <a:pos x="7" y="7"/>
                  </a:cxn>
                  <a:cxn ang="0">
                    <a:pos x="8" y="5"/>
                  </a:cxn>
                  <a:cxn ang="0">
                    <a:pos x="8" y="4"/>
                  </a:cxn>
                  <a:cxn ang="0">
                    <a:pos x="11" y="5"/>
                  </a:cxn>
                  <a:cxn ang="0">
                    <a:pos x="15" y="5"/>
                  </a:cxn>
                  <a:cxn ang="0">
                    <a:pos x="17" y="5"/>
                  </a:cxn>
                  <a:cxn ang="0">
                    <a:pos x="21" y="3"/>
                  </a:cxn>
                  <a:cxn ang="0">
                    <a:pos x="25" y="1"/>
                  </a:cxn>
                  <a:cxn ang="0">
                    <a:pos x="28" y="0"/>
                  </a:cxn>
                  <a:cxn ang="0">
                    <a:pos x="25" y="2"/>
                  </a:cxn>
                  <a:cxn ang="0">
                    <a:pos x="23" y="3"/>
                  </a:cxn>
                  <a:cxn ang="0">
                    <a:pos x="20" y="6"/>
                  </a:cxn>
                </a:cxnLst>
                <a:rect l="0" t="0" r="r" b="b"/>
                <a:pathLst>
                  <a:path w="28" h="16">
                    <a:moveTo>
                      <a:pt x="20" y="6"/>
                    </a:moveTo>
                    <a:lnTo>
                      <a:pt x="19" y="8"/>
                    </a:lnTo>
                    <a:lnTo>
                      <a:pt x="21" y="10"/>
                    </a:lnTo>
                    <a:lnTo>
                      <a:pt x="20" y="10"/>
                    </a:lnTo>
                    <a:lnTo>
                      <a:pt x="19" y="11"/>
                    </a:lnTo>
                    <a:lnTo>
                      <a:pt x="18" y="10"/>
                    </a:lnTo>
                    <a:lnTo>
                      <a:pt x="17" y="10"/>
                    </a:lnTo>
                    <a:lnTo>
                      <a:pt x="16" y="12"/>
                    </a:lnTo>
                    <a:lnTo>
                      <a:pt x="12" y="14"/>
                    </a:lnTo>
                    <a:lnTo>
                      <a:pt x="10" y="14"/>
                    </a:lnTo>
                    <a:lnTo>
                      <a:pt x="9" y="15"/>
                    </a:lnTo>
                    <a:lnTo>
                      <a:pt x="9" y="16"/>
                    </a:lnTo>
                    <a:lnTo>
                      <a:pt x="8" y="16"/>
                    </a:lnTo>
                    <a:lnTo>
                      <a:pt x="7" y="15"/>
                    </a:lnTo>
                    <a:lnTo>
                      <a:pt x="6" y="15"/>
                    </a:lnTo>
                    <a:lnTo>
                      <a:pt x="3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1" y="12"/>
                    </a:lnTo>
                    <a:lnTo>
                      <a:pt x="0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2" y="9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11" y="5"/>
                    </a:lnTo>
                    <a:lnTo>
                      <a:pt x="15" y="5"/>
                    </a:lnTo>
                    <a:lnTo>
                      <a:pt x="17" y="5"/>
                    </a:lnTo>
                    <a:lnTo>
                      <a:pt x="21" y="3"/>
                    </a:lnTo>
                    <a:lnTo>
                      <a:pt x="25" y="1"/>
                    </a:lnTo>
                    <a:lnTo>
                      <a:pt x="28" y="0"/>
                    </a:lnTo>
                    <a:lnTo>
                      <a:pt x="25" y="2"/>
                    </a:lnTo>
                    <a:lnTo>
                      <a:pt x="23" y="3"/>
                    </a:lnTo>
                    <a:lnTo>
                      <a:pt x="20" y="6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4" name="Freeform 675"/>
              <p:cNvSpPr>
                <a:spLocks/>
              </p:cNvSpPr>
              <p:nvPr/>
            </p:nvSpPr>
            <p:spPr bwMode="auto">
              <a:xfrm>
                <a:off x="3450" y="2649"/>
                <a:ext cx="146" cy="129"/>
              </a:xfrm>
              <a:custGeom>
                <a:avLst/>
                <a:gdLst/>
                <a:ahLst/>
                <a:cxnLst>
                  <a:cxn ang="0">
                    <a:pos x="115" y="6"/>
                  </a:cxn>
                  <a:cxn ang="0">
                    <a:pos x="123" y="29"/>
                  </a:cxn>
                  <a:cxn ang="0">
                    <a:pos x="119" y="38"/>
                  </a:cxn>
                  <a:cxn ang="0">
                    <a:pos x="116" y="51"/>
                  </a:cxn>
                  <a:cxn ang="0">
                    <a:pos x="113" y="51"/>
                  </a:cxn>
                  <a:cxn ang="0">
                    <a:pos x="106" y="44"/>
                  </a:cxn>
                  <a:cxn ang="0">
                    <a:pos x="102" y="35"/>
                  </a:cxn>
                  <a:cxn ang="0">
                    <a:pos x="98" y="28"/>
                  </a:cxn>
                  <a:cxn ang="0">
                    <a:pos x="96" y="23"/>
                  </a:cxn>
                  <a:cxn ang="0">
                    <a:pos x="92" y="27"/>
                  </a:cxn>
                  <a:cxn ang="0">
                    <a:pos x="96" y="38"/>
                  </a:cxn>
                  <a:cxn ang="0">
                    <a:pos x="104" y="49"/>
                  </a:cxn>
                  <a:cxn ang="0">
                    <a:pos x="110" y="63"/>
                  </a:cxn>
                  <a:cxn ang="0">
                    <a:pos x="113" y="71"/>
                  </a:cxn>
                  <a:cxn ang="0">
                    <a:pos x="124" y="92"/>
                  </a:cxn>
                  <a:cxn ang="0">
                    <a:pos x="130" y="100"/>
                  </a:cxn>
                  <a:cxn ang="0">
                    <a:pos x="133" y="103"/>
                  </a:cxn>
                  <a:cxn ang="0">
                    <a:pos x="130" y="105"/>
                  </a:cxn>
                  <a:cxn ang="0">
                    <a:pos x="131" y="112"/>
                  </a:cxn>
                  <a:cxn ang="0">
                    <a:pos x="133" y="116"/>
                  </a:cxn>
                  <a:cxn ang="0">
                    <a:pos x="140" y="120"/>
                  </a:cxn>
                  <a:cxn ang="0">
                    <a:pos x="144" y="126"/>
                  </a:cxn>
                  <a:cxn ang="0">
                    <a:pos x="90" y="129"/>
                  </a:cxn>
                  <a:cxn ang="0">
                    <a:pos x="63" y="129"/>
                  </a:cxn>
                  <a:cxn ang="0">
                    <a:pos x="37" y="129"/>
                  </a:cxn>
                  <a:cxn ang="0">
                    <a:pos x="22" y="129"/>
                  </a:cxn>
                  <a:cxn ang="0">
                    <a:pos x="8" y="129"/>
                  </a:cxn>
                  <a:cxn ang="0">
                    <a:pos x="3" y="114"/>
                  </a:cxn>
                  <a:cxn ang="0">
                    <a:pos x="3" y="90"/>
                  </a:cxn>
                  <a:cxn ang="0">
                    <a:pos x="3" y="73"/>
                  </a:cxn>
                  <a:cxn ang="0">
                    <a:pos x="4" y="40"/>
                  </a:cxn>
                  <a:cxn ang="0">
                    <a:pos x="3" y="32"/>
                  </a:cxn>
                  <a:cxn ang="0">
                    <a:pos x="0" y="21"/>
                  </a:cxn>
                  <a:cxn ang="0">
                    <a:pos x="2" y="15"/>
                  </a:cxn>
                  <a:cxn ang="0">
                    <a:pos x="2" y="4"/>
                  </a:cxn>
                  <a:cxn ang="0">
                    <a:pos x="5" y="1"/>
                  </a:cxn>
                  <a:cxn ang="0">
                    <a:pos x="7" y="1"/>
                  </a:cxn>
                  <a:cxn ang="0">
                    <a:pos x="14" y="0"/>
                  </a:cxn>
                  <a:cxn ang="0">
                    <a:pos x="26" y="2"/>
                  </a:cxn>
                  <a:cxn ang="0">
                    <a:pos x="33" y="3"/>
                  </a:cxn>
                  <a:cxn ang="0">
                    <a:pos x="39" y="7"/>
                  </a:cxn>
                  <a:cxn ang="0">
                    <a:pos x="46" y="7"/>
                  </a:cxn>
                  <a:cxn ang="0">
                    <a:pos x="55" y="10"/>
                  </a:cxn>
                  <a:cxn ang="0">
                    <a:pos x="60" y="6"/>
                  </a:cxn>
                  <a:cxn ang="0">
                    <a:pos x="70" y="2"/>
                  </a:cxn>
                  <a:cxn ang="0">
                    <a:pos x="76" y="0"/>
                  </a:cxn>
                  <a:cxn ang="0">
                    <a:pos x="81" y="1"/>
                  </a:cxn>
                  <a:cxn ang="0">
                    <a:pos x="86" y="4"/>
                  </a:cxn>
                  <a:cxn ang="0">
                    <a:pos x="92" y="6"/>
                  </a:cxn>
                  <a:cxn ang="0">
                    <a:pos x="97" y="7"/>
                  </a:cxn>
                  <a:cxn ang="0">
                    <a:pos x="102" y="6"/>
                  </a:cxn>
                  <a:cxn ang="0">
                    <a:pos x="107" y="7"/>
                  </a:cxn>
                  <a:cxn ang="0">
                    <a:pos x="111" y="6"/>
                  </a:cxn>
                </a:cxnLst>
                <a:rect l="0" t="0" r="r" b="b"/>
                <a:pathLst>
                  <a:path w="146" h="129">
                    <a:moveTo>
                      <a:pt x="114" y="4"/>
                    </a:moveTo>
                    <a:lnTo>
                      <a:pt x="115" y="6"/>
                    </a:lnTo>
                    <a:lnTo>
                      <a:pt x="119" y="18"/>
                    </a:lnTo>
                    <a:lnTo>
                      <a:pt x="123" y="29"/>
                    </a:lnTo>
                    <a:lnTo>
                      <a:pt x="121" y="31"/>
                    </a:lnTo>
                    <a:lnTo>
                      <a:pt x="119" y="38"/>
                    </a:lnTo>
                    <a:lnTo>
                      <a:pt x="117" y="47"/>
                    </a:lnTo>
                    <a:lnTo>
                      <a:pt x="116" y="51"/>
                    </a:lnTo>
                    <a:lnTo>
                      <a:pt x="115" y="51"/>
                    </a:lnTo>
                    <a:lnTo>
                      <a:pt x="113" y="51"/>
                    </a:lnTo>
                    <a:lnTo>
                      <a:pt x="110" y="48"/>
                    </a:lnTo>
                    <a:lnTo>
                      <a:pt x="106" y="44"/>
                    </a:lnTo>
                    <a:lnTo>
                      <a:pt x="104" y="41"/>
                    </a:lnTo>
                    <a:lnTo>
                      <a:pt x="102" y="35"/>
                    </a:lnTo>
                    <a:lnTo>
                      <a:pt x="99" y="32"/>
                    </a:lnTo>
                    <a:lnTo>
                      <a:pt x="98" y="28"/>
                    </a:lnTo>
                    <a:lnTo>
                      <a:pt x="97" y="25"/>
                    </a:lnTo>
                    <a:lnTo>
                      <a:pt x="96" y="23"/>
                    </a:lnTo>
                    <a:lnTo>
                      <a:pt x="94" y="24"/>
                    </a:lnTo>
                    <a:lnTo>
                      <a:pt x="92" y="27"/>
                    </a:lnTo>
                    <a:lnTo>
                      <a:pt x="95" y="35"/>
                    </a:lnTo>
                    <a:lnTo>
                      <a:pt x="96" y="38"/>
                    </a:lnTo>
                    <a:lnTo>
                      <a:pt x="99" y="43"/>
                    </a:lnTo>
                    <a:lnTo>
                      <a:pt x="104" y="49"/>
                    </a:lnTo>
                    <a:lnTo>
                      <a:pt x="107" y="57"/>
                    </a:lnTo>
                    <a:lnTo>
                      <a:pt x="110" y="63"/>
                    </a:lnTo>
                    <a:lnTo>
                      <a:pt x="111" y="68"/>
                    </a:lnTo>
                    <a:lnTo>
                      <a:pt x="113" y="71"/>
                    </a:lnTo>
                    <a:lnTo>
                      <a:pt x="118" y="81"/>
                    </a:lnTo>
                    <a:lnTo>
                      <a:pt x="124" y="92"/>
                    </a:lnTo>
                    <a:lnTo>
                      <a:pt x="127" y="97"/>
                    </a:lnTo>
                    <a:lnTo>
                      <a:pt x="130" y="100"/>
                    </a:lnTo>
                    <a:lnTo>
                      <a:pt x="132" y="102"/>
                    </a:lnTo>
                    <a:lnTo>
                      <a:pt x="133" y="103"/>
                    </a:lnTo>
                    <a:lnTo>
                      <a:pt x="132" y="104"/>
                    </a:lnTo>
                    <a:lnTo>
                      <a:pt x="130" y="105"/>
                    </a:lnTo>
                    <a:lnTo>
                      <a:pt x="130" y="106"/>
                    </a:lnTo>
                    <a:lnTo>
                      <a:pt x="131" y="112"/>
                    </a:lnTo>
                    <a:lnTo>
                      <a:pt x="133" y="115"/>
                    </a:lnTo>
                    <a:lnTo>
                      <a:pt x="133" y="116"/>
                    </a:lnTo>
                    <a:lnTo>
                      <a:pt x="138" y="119"/>
                    </a:lnTo>
                    <a:lnTo>
                      <a:pt x="140" y="120"/>
                    </a:lnTo>
                    <a:lnTo>
                      <a:pt x="142" y="124"/>
                    </a:lnTo>
                    <a:lnTo>
                      <a:pt x="144" y="126"/>
                    </a:lnTo>
                    <a:lnTo>
                      <a:pt x="146" y="129"/>
                    </a:lnTo>
                    <a:lnTo>
                      <a:pt x="90" y="129"/>
                    </a:lnTo>
                    <a:lnTo>
                      <a:pt x="78" y="129"/>
                    </a:lnTo>
                    <a:lnTo>
                      <a:pt x="63" y="129"/>
                    </a:lnTo>
                    <a:lnTo>
                      <a:pt x="49" y="129"/>
                    </a:lnTo>
                    <a:lnTo>
                      <a:pt x="37" y="129"/>
                    </a:lnTo>
                    <a:lnTo>
                      <a:pt x="28" y="129"/>
                    </a:lnTo>
                    <a:lnTo>
                      <a:pt x="22" y="129"/>
                    </a:lnTo>
                    <a:lnTo>
                      <a:pt x="13" y="129"/>
                    </a:lnTo>
                    <a:lnTo>
                      <a:pt x="8" y="129"/>
                    </a:lnTo>
                    <a:lnTo>
                      <a:pt x="3" y="129"/>
                    </a:lnTo>
                    <a:lnTo>
                      <a:pt x="3" y="114"/>
                    </a:lnTo>
                    <a:lnTo>
                      <a:pt x="4" y="106"/>
                    </a:lnTo>
                    <a:lnTo>
                      <a:pt x="3" y="90"/>
                    </a:lnTo>
                    <a:lnTo>
                      <a:pt x="3" y="86"/>
                    </a:lnTo>
                    <a:lnTo>
                      <a:pt x="3" y="73"/>
                    </a:lnTo>
                    <a:lnTo>
                      <a:pt x="3" y="64"/>
                    </a:lnTo>
                    <a:lnTo>
                      <a:pt x="4" y="40"/>
                    </a:lnTo>
                    <a:lnTo>
                      <a:pt x="4" y="35"/>
                    </a:lnTo>
                    <a:lnTo>
                      <a:pt x="3" y="32"/>
                    </a:lnTo>
                    <a:lnTo>
                      <a:pt x="1" y="27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2" y="15"/>
                    </a:lnTo>
                    <a:lnTo>
                      <a:pt x="4" y="13"/>
                    </a:lnTo>
                    <a:lnTo>
                      <a:pt x="2" y="4"/>
                    </a:lnTo>
                    <a:lnTo>
                      <a:pt x="3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7" y="1"/>
                    </a:lnTo>
                    <a:lnTo>
                      <a:pt x="10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6" y="2"/>
                    </a:lnTo>
                    <a:lnTo>
                      <a:pt x="29" y="2"/>
                    </a:lnTo>
                    <a:lnTo>
                      <a:pt x="33" y="3"/>
                    </a:lnTo>
                    <a:lnTo>
                      <a:pt x="37" y="4"/>
                    </a:lnTo>
                    <a:lnTo>
                      <a:pt x="39" y="7"/>
                    </a:lnTo>
                    <a:lnTo>
                      <a:pt x="41" y="7"/>
                    </a:lnTo>
                    <a:lnTo>
                      <a:pt x="46" y="7"/>
                    </a:lnTo>
                    <a:lnTo>
                      <a:pt x="52" y="10"/>
                    </a:lnTo>
                    <a:lnTo>
                      <a:pt x="55" y="10"/>
                    </a:lnTo>
                    <a:lnTo>
                      <a:pt x="56" y="9"/>
                    </a:lnTo>
                    <a:lnTo>
                      <a:pt x="60" y="6"/>
                    </a:lnTo>
                    <a:lnTo>
                      <a:pt x="65" y="4"/>
                    </a:lnTo>
                    <a:lnTo>
                      <a:pt x="70" y="2"/>
                    </a:lnTo>
                    <a:lnTo>
                      <a:pt x="74" y="1"/>
                    </a:lnTo>
                    <a:lnTo>
                      <a:pt x="76" y="0"/>
                    </a:lnTo>
                    <a:lnTo>
                      <a:pt x="78" y="1"/>
                    </a:lnTo>
                    <a:lnTo>
                      <a:pt x="81" y="1"/>
                    </a:lnTo>
                    <a:lnTo>
                      <a:pt x="85" y="1"/>
                    </a:lnTo>
                    <a:lnTo>
                      <a:pt x="86" y="4"/>
                    </a:lnTo>
                    <a:lnTo>
                      <a:pt x="89" y="7"/>
                    </a:lnTo>
                    <a:lnTo>
                      <a:pt x="92" y="6"/>
                    </a:lnTo>
                    <a:lnTo>
                      <a:pt x="96" y="7"/>
                    </a:lnTo>
                    <a:lnTo>
                      <a:pt x="97" y="7"/>
                    </a:lnTo>
                    <a:lnTo>
                      <a:pt x="100" y="5"/>
                    </a:lnTo>
                    <a:lnTo>
                      <a:pt x="102" y="6"/>
                    </a:lnTo>
                    <a:lnTo>
                      <a:pt x="103" y="6"/>
                    </a:lnTo>
                    <a:lnTo>
                      <a:pt x="107" y="7"/>
                    </a:lnTo>
                    <a:lnTo>
                      <a:pt x="109" y="7"/>
                    </a:lnTo>
                    <a:lnTo>
                      <a:pt x="111" y="6"/>
                    </a:lnTo>
                    <a:lnTo>
                      <a:pt x="114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5" name="Freeform 676"/>
              <p:cNvSpPr>
                <a:spLocks/>
              </p:cNvSpPr>
              <p:nvPr/>
            </p:nvSpPr>
            <p:spPr bwMode="auto">
              <a:xfrm>
                <a:off x="3450" y="2649"/>
                <a:ext cx="146" cy="129"/>
              </a:xfrm>
              <a:custGeom>
                <a:avLst/>
                <a:gdLst/>
                <a:ahLst/>
                <a:cxnLst>
                  <a:cxn ang="0">
                    <a:pos x="115" y="6"/>
                  </a:cxn>
                  <a:cxn ang="0">
                    <a:pos x="123" y="29"/>
                  </a:cxn>
                  <a:cxn ang="0">
                    <a:pos x="119" y="38"/>
                  </a:cxn>
                  <a:cxn ang="0">
                    <a:pos x="116" y="51"/>
                  </a:cxn>
                  <a:cxn ang="0">
                    <a:pos x="113" y="51"/>
                  </a:cxn>
                  <a:cxn ang="0">
                    <a:pos x="106" y="44"/>
                  </a:cxn>
                  <a:cxn ang="0">
                    <a:pos x="102" y="35"/>
                  </a:cxn>
                  <a:cxn ang="0">
                    <a:pos x="98" y="28"/>
                  </a:cxn>
                  <a:cxn ang="0">
                    <a:pos x="96" y="23"/>
                  </a:cxn>
                  <a:cxn ang="0">
                    <a:pos x="92" y="27"/>
                  </a:cxn>
                  <a:cxn ang="0">
                    <a:pos x="96" y="38"/>
                  </a:cxn>
                  <a:cxn ang="0">
                    <a:pos x="104" y="49"/>
                  </a:cxn>
                  <a:cxn ang="0">
                    <a:pos x="110" y="63"/>
                  </a:cxn>
                  <a:cxn ang="0">
                    <a:pos x="113" y="71"/>
                  </a:cxn>
                  <a:cxn ang="0">
                    <a:pos x="124" y="92"/>
                  </a:cxn>
                  <a:cxn ang="0">
                    <a:pos x="130" y="100"/>
                  </a:cxn>
                  <a:cxn ang="0">
                    <a:pos x="133" y="103"/>
                  </a:cxn>
                  <a:cxn ang="0">
                    <a:pos x="130" y="105"/>
                  </a:cxn>
                  <a:cxn ang="0">
                    <a:pos x="131" y="112"/>
                  </a:cxn>
                  <a:cxn ang="0">
                    <a:pos x="133" y="116"/>
                  </a:cxn>
                  <a:cxn ang="0">
                    <a:pos x="140" y="120"/>
                  </a:cxn>
                  <a:cxn ang="0">
                    <a:pos x="144" y="126"/>
                  </a:cxn>
                  <a:cxn ang="0">
                    <a:pos x="90" y="129"/>
                  </a:cxn>
                  <a:cxn ang="0">
                    <a:pos x="63" y="129"/>
                  </a:cxn>
                  <a:cxn ang="0">
                    <a:pos x="37" y="129"/>
                  </a:cxn>
                  <a:cxn ang="0">
                    <a:pos x="22" y="129"/>
                  </a:cxn>
                  <a:cxn ang="0">
                    <a:pos x="8" y="129"/>
                  </a:cxn>
                  <a:cxn ang="0">
                    <a:pos x="3" y="114"/>
                  </a:cxn>
                  <a:cxn ang="0">
                    <a:pos x="3" y="90"/>
                  </a:cxn>
                  <a:cxn ang="0">
                    <a:pos x="3" y="73"/>
                  </a:cxn>
                  <a:cxn ang="0">
                    <a:pos x="4" y="40"/>
                  </a:cxn>
                  <a:cxn ang="0">
                    <a:pos x="3" y="32"/>
                  </a:cxn>
                  <a:cxn ang="0">
                    <a:pos x="0" y="21"/>
                  </a:cxn>
                  <a:cxn ang="0">
                    <a:pos x="2" y="15"/>
                  </a:cxn>
                  <a:cxn ang="0">
                    <a:pos x="2" y="4"/>
                  </a:cxn>
                  <a:cxn ang="0">
                    <a:pos x="5" y="1"/>
                  </a:cxn>
                  <a:cxn ang="0">
                    <a:pos x="7" y="1"/>
                  </a:cxn>
                  <a:cxn ang="0">
                    <a:pos x="14" y="0"/>
                  </a:cxn>
                  <a:cxn ang="0">
                    <a:pos x="26" y="2"/>
                  </a:cxn>
                  <a:cxn ang="0">
                    <a:pos x="33" y="3"/>
                  </a:cxn>
                  <a:cxn ang="0">
                    <a:pos x="39" y="7"/>
                  </a:cxn>
                  <a:cxn ang="0">
                    <a:pos x="46" y="7"/>
                  </a:cxn>
                  <a:cxn ang="0">
                    <a:pos x="55" y="10"/>
                  </a:cxn>
                  <a:cxn ang="0">
                    <a:pos x="60" y="6"/>
                  </a:cxn>
                  <a:cxn ang="0">
                    <a:pos x="70" y="2"/>
                  </a:cxn>
                  <a:cxn ang="0">
                    <a:pos x="76" y="0"/>
                  </a:cxn>
                  <a:cxn ang="0">
                    <a:pos x="81" y="1"/>
                  </a:cxn>
                  <a:cxn ang="0">
                    <a:pos x="86" y="4"/>
                  </a:cxn>
                  <a:cxn ang="0">
                    <a:pos x="92" y="6"/>
                  </a:cxn>
                  <a:cxn ang="0">
                    <a:pos x="97" y="7"/>
                  </a:cxn>
                  <a:cxn ang="0">
                    <a:pos x="102" y="6"/>
                  </a:cxn>
                  <a:cxn ang="0">
                    <a:pos x="107" y="7"/>
                  </a:cxn>
                  <a:cxn ang="0">
                    <a:pos x="111" y="6"/>
                  </a:cxn>
                </a:cxnLst>
                <a:rect l="0" t="0" r="r" b="b"/>
                <a:pathLst>
                  <a:path w="146" h="129">
                    <a:moveTo>
                      <a:pt x="114" y="4"/>
                    </a:moveTo>
                    <a:lnTo>
                      <a:pt x="115" y="6"/>
                    </a:lnTo>
                    <a:lnTo>
                      <a:pt x="119" y="18"/>
                    </a:lnTo>
                    <a:lnTo>
                      <a:pt x="123" y="29"/>
                    </a:lnTo>
                    <a:lnTo>
                      <a:pt x="121" y="31"/>
                    </a:lnTo>
                    <a:lnTo>
                      <a:pt x="119" y="38"/>
                    </a:lnTo>
                    <a:lnTo>
                      <a:pt x="117" y="47"/>
                    </a:lnTo>
                    <a:lnTo>
                      <a:pt x="116" y="51"/>
                    </a:lnTo>
                    <a:lnTo>
                      <a:pt x="115" y="51"/>
                    </a:lnTo>
                    <a:lnTo>
                      <a:pt x="113" y="51"/>
                    </a:lnTo>
                    <a:lnTo>
                      <a:pt x="110" y="48"/>
                    </a:lnTo>
                    <a:lnTo>
                      <a:pt x="106" y="44"/>
                    </a:lnTo>
                    <a:lnTo>
                      <a:pt x="104" y="41"/>
                    </a:lnTo>
                    <a:lnTo>
                      <a:pt x="102" y="35"/>
                    </a:lnTo>
                    <a:lnTo>
                      <a:pt x="99" y="32"/>
                    </a:lnTo>
                    <a:lnTo>
                      <a:pt x="98" y="28"/>
                    </a:lnTo>
                    <a:lnTo>
                      <a:pt x="97" y="25"/>
                    </a:lnTo>
                    <a:lnTo>
                      <a:pt x="96" y="23"/>
                    </a:lnTo>
                    <a:lnTo>
                      <a:pt x="94" y="24"/>
                    </a:lnTo>
                    <a:lnTo>
                      <a:pt x="92" y="27"/>
                    </a:lnTo>
                    <a:lnTo>
                      <a:pt x="95" y="35"/>
                    </a:lnTo>
                    <a:lnTo>
                      <a:pt x="96" y="38"/>
                    </a:lnTo>
                    <a:lnTo>
                      <a:pt x="99" y="43"/>
                    </a:lnTo>
                    <a:lnTo>
                      <a:pt x="104" y="49"/>
                    </a:lnTo>
                    <a:lnTo>
                      <a:pt x="107" y="57"/>
                    </a:lnTo>
                    <a:lnTo>
                      <a:pt x="110" y="63"/>
                    </a:lnTo>
                    <a:lnTo>
                      <a:pt x="111" y="68"/>
                    </a:lnTo>
                    <a:lnTo>
                      <a:pt x="113" y="71"/>
                    </a:lnTo>
                    <a:lnTo>
                      <a:pt x="118" y="81"/>
                    </a:lnTo>
                    <a:lnTo>
                      <a:pt x="124" y="92"/>
                    </a:lnTo>
                    <a:lnTo>
                      <a:pt x="127" y="97"/>
                    </a:lnTo>
                    <a:lnTo>
                      <a:pt x="130" y="100"/>
                    </a:lnTo>
                    <a:lnTo>
                      <a:pt x="132" y="102"/>
                    </a:lnTo>
                    <a:lnTo>
                      <a:pt x="133" y="103"/>
                    </a:lnTo>
                    <a:lnTo>
                      <a:pt x="132" y="104"/>
                    </a:lnTo>
                    <a:lnTo>
                      <a:pt x="130" y="105"/>
                    </a:lnTo>
                    <a:lnTo>
                      <a:pt x="130" y="106"/>
                    </a:lnTo>
                    <a:lnTo>
                      <a:pt x="131" y="112"/>
                    </a:lnTo>
                    <a:lnTo>
                      <a:pt x="133" y="115"/>
                    </a:lnTo>
                    <a:lnTo>
                      <a:pt x="133" y="116"/>
                    </a:lnTo>
                    <a:lnTo>
                      <a:pt x="138" y="119"/>
                    </a:lnTo>
                    <a:lnTo>
                      <a:pt x="140" y="120"/>
                    </a:lnTo>
                    <a:lnTo>
                      <a:pt x="142" y="124"/>
                    </a:lnTo>
                    <a:lnTo>
                      <a:pt x="144" y="126"/>
                    </a:lnTo>
                    <a:lnTo>
                      <a:pt x="146" y="129"/>
                    </a:lnTo>
                    <a:lnTo>
                      <a:pt x="90" y="129"/>
                    </a:lnTo>
                    <a:lnTo>
                      <a:pt x="78" y="129"/>
                    </a:lnTo>
                    <a:lnTo>
                      <a:pt x="63" y="129"/>
                    </a:lnTo>
                    <a:lnTo>
                      <a:pt x="49" y="129"/>
                    </a:lnTo>
                    <a:lnTo>
                      <a:pt x="37" y="129"/>
                    </a:lnTo>
                    <a:lnTo>
                      <a:pt x="28" y="129"/>
                    </a:lnTo>
                    <a:lnTo>
                      <a:pt x="22" y="129"/>
                    </a:lnTo>
                    <a:lnTo>
                      <a:pt x="13" y="129"/>
                    </a:lnTo>
                    <a:lnTo>
                      <a:pt x="8" y="129"/>
                    </a:lnTo>
                    <a:lnTo>
                      <a:pt x="3" y="129"/>
                    </a:lnTo>
                    <a:lnTo>
                      <a:pt x="3" y="114"/>
                    </a:lnTo>
                    <a:lnTo>
                      <a:pt x="4" y="106"/>
                    </a:lnTo>
                    <a:lnTo>
                      <a:pt x="3" y="90"/>
                    </a:lnTo>
                    <a:lnTo>
                      <a:pt x="3" y="86"/>
                    </a:lnTo>
                    <a:lnTo>
                      <a:pt x="3" y="73"/>
                    </a:lnTo>
                    <a:lnTo>
                      <a:pt x="3" y="64"/>
                    </a:lnTo>
                    <a:lnTo>
                      <a:pt x="4" y="40"/>
                    </a:lnTo>
                    <a:lnTo>
                      <a:pt x="4" y="35"/>
                    </a:lnTo>
                    <a:lnTo>
                      <a:pt x="3" y="32"/>
                    </a:lnTo>
                    <a:lnTo>
                      <a:pt x="1" y="27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2" y="15"/>
                    </a:lnTo>
                    <a:lnTo>
                      <a:pt x="4" y="13"/>
                    </a:lnTo>
                    <a:lnTo>
                      <a:pt x="2" y="4"/>
                    </a:lnTo>
                    <a:lnTo>
                      <a:pt x="3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7" y="1"/>
                    </a:lnTo>
                    <a:lnTo>
                      <a:pt x="10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6" y="2"/>
                    </a:lnTo>
                    <a:lnTo>
                      <a:pt x="29" y="2"/>
                    </a:lnTo>
                    <a:lnTo>
                      <a:pt x="33" y="3"/>
                    </a:lnTo>
                    <a:lnTo>
                      <a:pt x="37" y="4"/>
                    </a:lnTo>
                    <a:lnTo>
                      <a:pt x="39" y="7"/>
                    </a:lnTo>
                    <a:lnTo>
                      <a:pt x="41" y="7"/>
                    </a:lnTo>
                    <a:lnTo>
                      <a:pt x="46" y="7"/>
                    </a:lnTo>
                    <a:lnTo>
                      <a:pt x="52" y="10"/>
                    </a:lnTo>
                    <a:lnTo>
                      <a:pt x="55" y="10"/>
                    </a:lnTo>
                    <a:lnTo>
                      <a:pt x="56" y="9"/>
                    </a:lnTo>
                    <a:lnTo>
                      <a:pt x="60" y="6"/>
                    </a:lnTo>
                    <a:lnTo>
                      <a:pt x="65" y="4"/>
                    </a:lnTo>
                    <a:lnTo>
                      <a:pt x="70" y="2"/>
                    </a:lnTo>
                    <a:lnTo>
                      <a:pt x="74" y="1"/>
                    </a:lnTo>
                    <a:lnTo>
                      <a:pt x="76" y="0"/>
                    </a:lnTo>
                    <a:lnTo>
                      <a:pt x="78" y="1"/>
                    </a:lnTo>
                    <a:lnTo>
                      <a:pt x="81" y="1"/>
                    </a:lnTo>
                    <a:lnTo>
                      <a:pt x="85" y="1"/>
                    </a:lnTo>
                    <a:lnTo>
                      <a:pt x="86" y="4"/>
                    </a:lnTo>
                    <a:lnTo>
                      <a:pt x="89" y="7"/>
                    </a:lnTo>
                    <a:lnTo>
                      <a:pt x="92" y="6"/>
                    </a:lnTo>
                    <a:lnTo>
                      <a:pt x="96" y="7"/>
                    </a:lnTo>
                    <a:lnTo>
                      <a:pt x="97" y="7"/>
                    </a:lnTo>
                    <a:lnTo>
                      <a:pt x="100" y="5"/>
                    </a:lnTo>
                    <a:lnTo>
                      <a:pt x="102" y="6"/>
                    </a:lnTo>
                    <a:lnTo>
                      <a:pt x="103" y="6"/>
                    </a:lnTo>
                    <a:lnTo>
                      <a:pt x="107" y="7"/>
                    </a:lnTo>
                    <a:lnTo>
                      <a:pt x="109" y="7"/>
                    </a:lnTo>
                    <a:lnTo>
                      <a:pt x="111" y="6"/>
                    </a:lnTo>
                    <a:lnTo>
                      <a:pt x="114" y="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6" name="Freeform 677"/>
              <p:cNvSpPr>
                <a:spLocks/>
              </p:cNvSpPr>
              <p:nvPr/>
            </p:nvSpPr>
            <p:spPr bwMode="auto">
              <a:xfrm>
                <a:off x="3315" y="2759"/>
                <a:ext cx="127" cy="200"/>
              </a:xfrm>
              <a:custGeom>
                <a:avLst/>
                <a:gdLst/>
                <a:ahLst/>
                <a:cxnLst>
                  <a:cxn ang="0">
                    <a:pos x="5" y="129"/>
                  </a:cxn>
                  <a:cxn ang="0">
                    <a:pos x="1" y="124"/>
                  </a:cxn>
                  <a:cxn ang="0">
                    <a:pos x="0" y="118"/>
                  </a:cxn>
                  <a:cxn ang="0">
                    <a:pos x="4" y="110"/>
                  </a:cxn>
                  <a:cxn ang="0">
                    <a:pos x="12" y="98"/>
                  </a:cxn>
                  <a:cxn ang="0">
                    <a:pos x="25" y="81"/>
                  </a:cxn>
                  <a:cxn ang="0">
                    <a:pos x="25" y="69"/>
                  </a:cxn>
                  <a:cxn ang="0">
                    <a:pos x="25" y="62"/>
                  </a:cxn>
                  <a:cxn ang="0">
                    <a:pos x="27" y="50"/>
                  </a:cxn>
                  <a:cxn ang="0">
                    <a:pos x="30" y="40"/>
                  </a:cxn>
                  <a:cxn ang="0">
                    <a:pos x="23" y="31"/>
                  </a:cxn>
                  <a:cxn ang="0">
                    <a:pos x="20" y="18"/>
                  </a:cxn>
                  <a:cxn ang="0">
                    <a:pos x="28" y="0"/>
                  </a:cxn>
                  <a:cxn ang="0">
                    <a:pos x="59" y="15"/>
                  </a:cxn>
                  <a:cxn ang="0">
                    <a:pos x="116" y="45"/>
                  </a:cxn>
                  <a:cxn ang="0">
                    <a:pos x="126" y="57"/>
                  </a:cxn>
                  <a:cxn ang="0">
                    <a:pos x="126" y="66"/>
                  </a:cxn>
                  <a:cxn ang="0">
                    <a:pos x="126" y="84"/>
                  </a:cxn>
                  <a:cxn ang="0">
                    <a:pos x="127" y="97"/>
                  </a:cxn>
                  <a:cxn ang="0">
                    <a:pos x="122" y="98"/>
                  </a:cxn>
                  <a:cxn ang="0">
                    <a:pos x="114" y="99"/>
                  </a:cxn>
                  <a:cxn ang="0">
                    <a:pos x="108" y="111"/>
                  </a:cxn>
                  <a:cxn ang="0">
                    <a:pos x="108" y="117"/>
                  </a:cxn>
                  <a:cxn ang="0">
                    <a:pos x="104" y="121"/>
                  </a:cxn>
                  <a:cxn ang="0">
                    <a:pos x="105" y="126"/>
                  </a:cxn>
                  <a:cxn ang="0">
                    <a:pos x="102" y="131"/>
                  </a:cxn>
                  <a:cxn ang="0">
                    <a:pos x="101" y="136"/>
                  </a:cxn>
                  <a:cxn ang="0">
                    <a:pos x="106" y="136"/>
                  </a:cxn>
                  <a:cxn ang="0">
                    <a:pos x="108" y="144"/>
                  </a:cxn>
                  <a:cxn ang="0">
                    <a:pos x="109" y="148"/>
                  </a:cxn>
                  <a:cxn ang="0">
                    <a:pos x="113" y="153"/>
                  </a:cxn>
                  <a:cxn ang="0">
                    <a:pos x="113" y="157"/>
                  </a:cxn>
                  <a:cxn ang="0">
                    <a:pos x="108" y="156"/>
                  </a:cxn>
                  <a:cxn ang="0">
                    <a:pos x="101" y="160"/>
                  </a:cxn>
                  <a:cxn ang="0">
                    <a:pos x="98" y="163"/>
                  </a:cxn>
                  <a:cxn ang="0">
                    <a:pos x="97" y="167"/>
                  </a:cxn>
                  <a:cxn ang="0">
                    <a:pos x="81" y="180"/>
                  </a:cxn>
                  <a:cxn ang="0">
                    <a:pos x="67" y="181"/>
                  </a:cxn>
                  <a:cxn ang="0">
                    <a:pos x="65" y="186"/>
                  </a:cxn>
                  <a:cxn ang="0">
                    <a:pos x="60" y="194"/>
                  </a:cxn>
                  <a:cxn ang="0">
                    <a:pos x="53" y="194"/>
                  </a:cxn>
                  <a:cxn ang="0">
                    <a:pos x="45" y="197"/>
                  </a:cxn>
                  <a:cxn ang="0">
                    <a:pos x="41" y="199"/>
                  </a:cxn>
                  <a:cxn ang="0">
                    <a:pos x="37" y="195"/>
                  </a:cxn>
                  <a:cxn ang="0">
                    <a:pos x="27" y="200"/>
                  </a:cxn>
                  <a:cxn ang="0">
                    <a:pos x="25" y="199"/>
                  </a:cxn>
                  <a:cxn ang="0">
                    <a:pos x="22" y="192"/>
                  </a:cxn>
                  <a:cxn ang="0">
                    <a:pos x="12" y="180"/>
                  </a:cxn>
                  <a:cxn ang="0">
                    <a:pos x="7" y="171"/>
                  </a:cxn>
                  <a:cxn ang="0">
                    <a:pos x="10" y="169"/>
                  </a:cxn>
                  <a:cxn ang="0">
                    <a:pos x="19" y="170"/>
                  </a:cxn>
                  <a:cxn ang="0">
                    <a:pos x="24" y="169"/>
                  </a:cxn>
                  <a:cxn ang="0">
                    <a:pos x="23" y="167"/>
                  </a:cxn>
                  <a:cxn ang="0">
                    <a:pos x="19" y="161"/>
                  </a:cxn>
                  <a:cxn ang="0">
                    <a:pos x="19" y="150"/>
                  </a:cxn>
                  <a:cxn ang="0">
                    <a:pos x="16" y="139"/>
                  </a:cxn>
                  <a:cxn ang="0">
                    <a:pos x="11" y="132"/>
                  </a:cxn>
                </a:cxnLst>
                <a:rect l="0" t="0" r="r" b="b"/>
                <a:pathLst>
                  <a:path w="127" h="200">
                    <a:moveTo>
                      <a:pt x="7" y="131"/>
                    </a:moveTo>
                    <a:lnTo>
                      <a:pt x="5" y="129"/>
                    </a:lnTo>
                    <a:lnTo>
                      <a:pt x="2" y="126"/>
                    </a:lnTo>
                    <a:lnTo>
                      <a:pt x="1" y="124"/>
                    </a:lnTo>
                    <a:lnTo>
                      <a:pt x="1" y="122"/>
                    </a:lnTo>
                    <a:lnTo>
                      <a:pt x="0" y="118"/>
                    </a:lnTo>
                    <a:lnTo>
                      <a:pt x="0" y="114"/>
                    </a:lnTo>
                    <a:lnTo>
                      <a:pt x="4" y="110"/>
                    </a:lnTo>
                    <a:lnTo>
                      <a:pt x="8" y="102"/>
                    </a:lnTo>
                    <a:lnTo>
                      <a:pt x="12" y="98"/>
                    </a:lnTo>
                    <a:lnTo>
                      <a:pt x="24" y="83"/>
                    </a:lnTo>
                    <a:lnTo>
                      <a:pt x="25" y="81"/>
                    </a:lnTo>
                    <a:lnTo>
                      <a:pt x="25" y="74"/>
                    </a:lnTo>
                    <a:lnTo>
                      <a:pt x="25" y="69"/>
                    </a:lnTo>
                    <a:lnTo>
                      <a:pt x="25" y="65"/>
                    </a:lnTo>
                    <a:lnTo>
                      <a:pt x="25" y="62"/>
                    </a:lnTo>
                    <a:lnTo>
                      <a:pt x="26" y="56"/>
                    </a:lnTo>
                    <a:lnTo>
                      <a:pt x="27" y="50"/>
                    </a:lnTo>
                    <a:lnTo>
                      <a:pt x="28" y="44"/>
                    </a:lnTo>
                    <a:lnTo>
                      <a:pt x="30" y="40"/>
                    </a:lnTo>
                    <a:lnTo>
                      <a:pt x="26" y="36"/>
                    </a:lnTo>
                    <a:lnTo>
                      <a:pt x="23" y="31"/>
                    </a:lnTo>
                    <a:lnTo>
                      <a:pt x="21" y="25"/>
                    </a:lnTo>
                    <a:lnTo>
                      <a:pt x="20" y="18"/>
                    </a:lnTo>
                    <a:lnTo>
                      <a:pt x="18" y="5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59" y="15"/>
                    </a:lnTo>
                    <a:lnTo>
                      <a:pt x="86" y="29"/>
                    </a:lnTo>
                    <a:lnTo>
                      <a:pt x="116" y="45"/>
                    </a:lnTo>
                    <a:lnTo>
                      <a:pt x="126" y="51"/>
                    </a:lnTo>
                    <a:lnTo>
                      <a:pt x="126" y="57"/>
                    </a:lnTo>
                    <a:lnTo>
                      <a:pt x="126" y="62"/>
                    </a:lnTo>
                    <a:lnTo>
                      <a:pt x="126" y="66"/>
                    </a:lnTo>
                    <a:lnTo>
                      <a:pt x="126" y="80"/>
                    </a:lnTo>
                    <a:lnTo>
                      <a:pt x="126" y="84"/>
                    </a:lnTo>
                    <a:lnTo>
                      <a:pt x="126" y="90"/>
                    </a:lnTo>
                    <a:lnTo>
                      <a:pt x="127" y="97"/>
                    </a:lnTo>
                    <a:lnTo>
                      <a:pt x="126" y="98"/>
                    </a:lnTo>
                    <a:lnTo>
                      <a:pt x="122" y="98"/>
                    </a:lnTo>
                    <a:lnTo>
                      <a:pt x="115" y="98"/>
                    </a:lnTo>
                    <a:lnTo>
                      <a:pt x="114" y="99"/>
                    </a:lnTo>
                    <a:lnTo>
                      <a:pt x="112" y="106"/>
                    </a:lnTo>
                    <a:lnTo>
                      <a:pt x="108" y="111"/>
                    </a:lnTo>
                    <a:lnTo>
                      <a:pt x="108" y="113"/>
                    </a:lnTo>
                    <a:lnTo>
                      <a:pt x="108" y="117"/>
                    </a:lnTo>
                    <a:lnTo>
                      <a:pt x="108" y="118"/>
                    </a:lnTo>
                    <a:lnTo>
                      <a:pt x="104" y="121"/>
                    </a:lnTo>
                    <a:lnTo>
                      <a:pt x="103" y="122"/>
                    </a:lnTo>
                    <a:lnTo>
                      <a:pt x="105" y="126"/>
                    </a:lnTo>
                    <a:lnTo>
                      <a:pt x="105" y="128"/>
                    </a:lnTo>
                    <a:lnTo>
                      <a:pt x="102" y="131"/>
                    </a:lnTo>
                    <a:lnTo>
                      <a:pt x="100" y="134"/>
                    </a:lnTo>
                    <a:lnTo>
                      <a:pt x="101" y="136"/>
                    </a:lnTo>
                    <a:lnTo>
                      <a:pt x="104" y="136"/>
                    </a:lnTo>
                    <a:lnTo>
                      <a:pt x="106" y="136"/>
                    </a:lnTo>
                    <a:lnTo>
                      <a:pt x="107" y="137"/>
                    </a:lnTo>
                    <a:lnTo>
                      <a:pt x="108" y="144"/>
                    </a:lnTo>
                    <a:lnTo>
                      <a:pt x="109" y="146"/>
                    </a:lnTo>
                    <a:lnTo>
                      <a:pt x="109" y="148"/>
                    </a:lnTo>
                    <a:lnTo>
                      <a:pt x="112" y="150"/>
                    </a:lnTo>
                    <a:lnTo>
                      <a:pt x="113" y="153"/>
                    </a:lnTo>
                    <a:lnTo>
                      <a:pt x="114" y="155"/>
                    </a:lnTo>
                    <a:lnTo>
                      <a:pt x="113" y="157"/>
                    </a:lnTo>
                    <a:lnTo>
                      <a:pt x="110" y="156"/>
                    </a:lnTo>
                    <a:lnTo>
                      <a:pt x="108" y="156"/>
                    </a:lnTo>
                    <a:lnTo>
                      <a:pt x="106" y="157"/>
                    </a:lnTo>
                    <a:lnTo>
                      <a:pt x="101" y="160"/>
                    </a:lnTo>
                    <a:lnTo>
                      <a:pt x="99" y="161"/>
                    </a:lnTo>
                    <a:lnTo>
                      <a:pt x="98" y="163"/>
                    </a:lnTo>
                    <a:lnTo>
                      <a:pt x="98" y="166"/>
                    </a:lnTo>
                    <a:lnTo>
                      <a:pt x="97" y="167"/>
                    </a:lnTo>
                    <a:lnTo>
                      <a:pt x="83" y="180"/>
                    </a:lnTo>
                    <a:lnTo>
                      <a:pt x="81" y="180"/>
                    </a:lnTo>
                    <a:lnTo>
                      <a:pt x="69" y="181"/>
                    </a:lnTo>
                    <a:lnTo>
                      <a:pt x="67" y="181"/>
                    </a:lnTo>
                    <a:lnTo>
                      <a:pt x="65" y="182"/>
                    </a:lnTo>
                    <a:lnTo>
                      <a:pt x="65" y="186"/>
                    </a:lnTo>
                    <a:lnTo>
                      <a:pt x="61" y="193"/>
                    </a:lnTo>
                    <a:lnTo>
                      <a:pt x="60" y="194"/>
                    </a:lnTo>
                    <a:lnTo>
                      <a:pt x="58" y="194"/>
                    </a:lnTo>
                    <a:lnTo>
                      <a:pt x="53" y="194"/>
                    </a:lnTo>
                    <a:lnTo>
                      <a:pt x="49" y="195"/>
                    </a:lnTo>
                    <a:lnTo>
                      <a:pt x="45" y="197"/>
                    </a:lnTo>
                    <a:lnTo>
                      <a:pt x="42" y="199"/>
                    </a:lnTo>
                    <a:lnTo>
                      <a:pt x="41" y="199"/>
                    </a:lnTo>
                    <a:lnTo>
                      <a:pt x="40" y="199"/>
                    </a:lnTo>
                    <a:lnTo>
                      <a:pt x="37" y="195"/>
                    </a:lnTo>
                    <a:lnTo>
                      <a:pt x="30" y="199"/>
                    </a:lnTo>
                    <a:lnTo>
                      <a:pt x="27" y="200"/>
                    </a:lnTo>
                    <a:lnTo>
                      <a:pt x="26" y="200"/>
                    </a:lnTo>
                    <a:lnTo>
                      <a:pt x="25" y="199"/>
                    </a:lnTo>
                    <a:lnTo>
                      <a:pt x="24" y="198"/>
                    </a:lnTo>
                    <a:lnTo>
                      <a:pt x="22" y="192"/>
                    </a:lnTo>
                    <a:lnTo>
                      <a:pt x="19" y="186"/>
                    </a:lnTo>
                    <a:lnTo>
                      <a:pt x="12" y="180"/>
                    </a:lnTo>
                    <a:lnTo>
                      <a:pt x="6" y="174"/>
                    </a:lnTo>
                    <a:lnTo>
                      <a:pt x="7" y="171"/>
                    </a:lnTo>
                    <a:lnTo>
                      <a:pt x="9" y="169"/>
                    </a:lnTo>
                    <a:lnTo>
                      <a:pt x="10" y="169"/>
                    </a:lnTo>
                    <a:lnTo>
                      <a:pt x="13" y="169"/>
                    </a:lnTo>
                    <a:lnTo>
                      <a:pt x="19" y="170"/>
                    </a:lnTo>
                    <a:lnTo>
                      <a:pt x="23" y="170"/>
                    </a:lnTo>
                    <a:lnTo>
                      <a:pt x="24" y="169"/>
                    </a:lnTo>
                    <a:lnTo>
                      <a:pt x="24" y="169"/>
                    </a:lnTo>
                    <a:lnTo>
                      <a:pt x="23" y="167"/>
                    </a:lnTo>
                    <a:lnTo>
                      <a:pt x="20" y="164"/>
                    </a:lnTo>
                    <a:lnTo>
                      <a:pt x="19" y="161"/>
                    </a:lnTo>
                    <a:lnTo>
                      <a:pt x="18" y="154"/>
                    </a:lnTo>
                    <a:lnTo>
                      <a:pt x="19" y="150"/>
                    </a:lnTo>
                    <a:lnTo>
                      <a:pt x="19" y="144"/>
                    </a:lnTo>
                    <a:lnTo>
                      <a:pt x="16" y="139"/>
                    </a:lnTo>
                    <a:lnTo>
                      <a:pt x="12" y="132"/>
                    </a:lnTo>
                    <a:lnTo>
                      <a:pt x="11" y="132"/>
                    </a:lnTo>
                    <a:lnTo>
                      <a:pt x="7" y="1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7" name="Freeform 678"/>
              <p:cNvSpPr>
                <a:spLocks/>
              </p:cNvSpPr>
              <p:nvPr/>
            </p:nvSpPr>
            <p:spPr bwMode="auto">
              <a:xfrm>
                <a:off x="3315" y="2759"/>
                <a:ext cx="127" cy="200"/>
              </a:xfrm>
              <a:custGeom>
                <a:avLst/>
                <a:gdLst/>
                <a:ahLst/>
                <a:cxnLst>
                  <a:cxn ang="0">
                    <a:pos x="5" y="129"/>
                  </a:cxn>
                  <a:cxn ang="0">
                    <a:pos x="1" y="124"/>
                  </a:cxn>
                  <a:cxn ang="0">
                    <a:pos x="0" y="118"/>
                  </a:cxn>
                  <a:cxn ang="0">
                    <a:pos x="4" y="110"/>
                  </a:cxn>
                  <a:cxn ang="0">
                    <a:pos x="12" y="98"/>
                  </a:cxn>
                  <a:cxn ang="0">
                    <a:pos x="25" y="81"/>
                  </a:cxn>
                  <a:cxn ang="0">
                    <a:pos x="25" y="69"/>
                  </a:cxn>
                  <a:cxn ang="0">
                    <a:pos x="25" y="62"/>
                  </a:cxn>
                  <a:cxn ang="0">
                    <a:pos x="27" y="50"/>
                  </a:cxn>
                  <a:cxn ang="0">
                    <a:pos x="30" y="40"/>
                  </a:cxn>
                  <a:cxn ang="0">
                    <a:pos x="23" y="31"/>
                  </a:cxn>
                  <a:cxn ang="0">
                    <a:pos x="20" y="18"/>
                  </a:cxn>
                  <a:cxn ang="0">
                    <a:pos x="28" y="0"/>
                  </a:cxn>
                  <a:cxn ang="0">
                    <a:pos x="59" y="15"/>
                  </a:cxn>
                  <a:cxn ang="0">
                    <a:pos x="116" y="45"/>
                  </a:cxn>
                  <a:cxn ang="0">
                    <a:pos x="126" y="57"/>
                  </a:cxn>
                  <a:cxn ang="0">
                    <a:pos x="126" y="66"/>
                  </a:cxn>
                  <a:cxn ang="0">
                    <a:pos x="126" y="84"/>
                  </a:cxn>
                  <a:cxn ang="0">
                    <a:pos x="127" y="97"/>
                  </a:cxn>
                  <a:cxn ang="0">
                    <a:pos x="122" y="98"/>
                  </a:cxn>
                  <a:cxn ang="0">
                    <a:pos x="114" y="99"/>
                  </a:cxn>
                  <a:cxn ang="0">
                    <a:pos x="108" y="111"/>
                  </a:cxn>
                  <a:cxn ang="0">
                    <a:pos x="108" y="117"/>
                  </a:cxn>
                  <a:cxn ang="0">
                    <a:pos x="104" y="121"/>
                  </a:cxn>
                  <a:cxn ang="0">
                    <a:pos x="105" y="126"/>
                  </a:cxn>
                  <a:cxn ang="0">
                    <a:pos x="102" y="131"/>
                  </a:cxn>
                  <a:cxn ang="0">
                    <a:pos x="101" y="136"/>
                  </a:cxn>
                  <a:cxn ang="0">
                    <a:pos x="106" y="136"/>
                  </a:cxn>
                  <a:cxn ang="0">
                    <a:pos x="108" y="144"/>
                  </a:cxn>
                  <a:cxn ang="0">
                    <a:pos x="109" y="148"/>
                  </a:cxn>
                  <a:cxn ang="0">
                    <a:pos x="113" y="153"/>
                  </a:cxn>
                  <a:cxn ang="0">
                    <a:pos x="113" y="157"/>
                  </a:cxn>
                  <a:cxn ang="0">
                    <a:pos x="108" y="156"/>
                  </a:cxn>
                  <a:cxn ang="0">
                    <a:pos x="101" y="160"/>
                  </a:cxn>
                  <a:cxn ang="0">
                    <a:pos x="98" y="163"/>
                  </a:cxn>
                  <a:cxn ang="0">
                    <a:pos x="97" y="167"/>
                  </a:cxn>
                  <a:cxn ang="0">
                    <a:pos x="81" y="180"/>
                  </a:cxn>
                  <a:cxn ang="0">
                    <a:pos x="67" y="181"/>
                  </a:cxn>
                  <a:cxn ang="0">
                    <a:pos x="65" y="186"/>
                  </a:cxn>
                  <a:cxn ang="0">
                    <a:pos x="60" y="194"/>
                  </a:cxn>
                  <a:cxn ang="0">
                    <a:pos x="53" y="194"/>
                  </a:cxn>
                  <a:cxn ang="0">
                    <a:pos x="45" y="197"/>
                  </a:cxn>
                  <a:cxn ang="0">
                    <a:pos x="41" y="199"/>
                  </a:cxn>
                  <a:cxn ang="0">
                    <a:pos x="37" y="195"/>
                  </a:cxn>
                  <a:cxn ang="0">
                    <a:pos x="27" y="200"/>
                  </a:cxn>
                  <a:cxn ang="0">
                    <a:pos x="25" y="199"/>
                  </a:cxn>
                  <a:cxn ang="0">
                    <a:pos x="22" y="192"/>
                  </a:cxn>
                  <a:cxn ang="0">
                    <a:pos x="12" y="180"/>
                  </a:cxn>
                  <a:cxn ang="0">
                    <a:pos x="7" y="171"/>
                  </a:cxn>
                  <a:cxn ang="0">
                    <a:pos x="10" y="169"/>
                  </a:cxn>
                  <a:cxn ang="0">
                    <a:pos x="19" y="170"/>
                  </a:cxn>
                  <a:cxn ang="0">
                    <a:pos x="24" y="169"/>
                  </a:cxn>
                  <a:cxn ang="0">
                    <a:pos x="23" y="167"/>
                  </a:cxn>
                  <a:cxn ang="0">
                    <a:pos x="19" y="161"/>
                  </a:cxn>
                  <a:cxn ang="0">
                    <a:pos x="19" y="150"/>
                  </a:cxn>
                  <a:cxn ang="0">
                    <a:pos x="16" y="139"/>
                  </a:cxn>
                  <a:cxn ang="0">
                    <a:pos x="11" y="132"/>
                  </a:cxn>
                </a:cxnLst>
                <a:rect l="0" t="0" r="r" b="b"/>
                <a:pathLst>
                  <a:path w="127" h="200">
                    <a:moveTo>
                      <a:pt x="7" y="131"/>
                    </a:moveTo>
                    <a:lnTo>
                      <a:pt x="5" y="129"/>
                    </a:lnTo>
                    <a:lnTo>
                      <a:pt x="2" y="126"/>
                    </a:lnTo>
                    <a:lnTo>
                      <a:pt x="1" y="124"/>
                    </a:lnTo>
                    <a:lnTo>
                      <a:pt x="1" y="122"/>
                    </a:lnTo>
                    <a:lnTo>
                      <a:pt x="0" y="118"/>
                    </a:lnTo>
                    <a:lnTo>
                      <a:pt x="0" y="114"/>
                    </a:lnTo>
                    <a:lnTo>
                      <a:pt x="4" y="110"/>
                    </a:lnTo>
                    <a:lnTo>
                      <a:pt x="8" y="102"/>
                    </a:lnTo>
                    <a:lnTo>
                      <a:pt x="12" y="98"/>
                    </a:lnTo>
                    <a:lnTo>
                      <a:pt x="24" y="83"/>
                    </a:lnTo>
                    <a:lnTo>
                      <a:pt x="25" y="81"/>
                    </a:lnTo>
                    <a:lnTo>
                      <a:pt x="25" y="74"/>
                    </a:lnTo>
                    <a:lnTo>
                      <a:pt x="25" y="69"/>
                    </a:lnTo>
                    <a:lnTo>
                      <a:pt x="25" y="65"/>
                    </a:lnTo>
                    <a:lnTo>
                      <a:pt x="25" y="62"/>
                    </a:lnTo>
                    <a:lnTo>
                      <a:pt x="26" y="56"/>
                    </a:lnTo>
                    <a:lnTo>
                      <a:pt x="27" y="50"/>
                    </a:lnTo>
                    <a:lnTo>
                      <a:pt x="28" y="44"/>
                    </a:lnTo>
                    <a:lnTo>
                      <a:pt x="30" y="40"/>
                    </a:lnTo>
                    <a:lnTo>
                      <a:pt x="26" y="36"/>
                    </a:lnTo>
                    <a:lnTo>
                      <a:pt x="23" y="31"/>
                    </a:lnTo>
                    <a:lnTo>
                      <a:pt x="21" y="25"/>
                    </a:lnTo>
                    <a:lnTo>
                      <a:pt x="20" y="18"/>
                    </a:lnTo>
                    <a:lnTo>
                      <a:pt x="18" y="5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59" y="15"/>
                    </a:lnTo>
                    <a:lnTo>
                      <a:pt x="86" y="29"/>
                    </a:lnTo>
                    <a:lnTo>
                      <a:pt x="116" y="45"/>
                    </a:lnTo>
                    <a:lnTo>
                      <a:pt x="126" y="51"/>
                    </a:lnTo>
                    <a:lnTo>
                      <a:pt x="126" y="57"/>
                    </a:lnTo>
                    <a:lnTo>
                      <a:pt x="126" y="62"/>
                    </a:lnTo>
                    <a:lnTo>
                      <a:pt x="126" y="66"/>
                    </a:lnTo>
                    <a:lnTo>
                      <a:pt x="126" y="80"/>
                    </a:lnTo>
                    <a:lnTo>
                      <a:pt x="126" y="84"/>
                    </a:lnTo>
                    <a:lnTo>
                      <a:pt x="126" y="90"/>
                    </a:lnTo>
                    <a:lnTo>
                      <a:pt x="127" y="97"/>
                    </a:lnTo>
                    <a:lnTo>
                      <a:pt x="126" y="98"/>
                    </a:lnTo>
                    <a:lnTo>
                      <a:pt x="122" y="98"/>
                    </a:lnTo>
                    <a:lnTo>
                      <a:pt x="115" y="98"/>
                    </a:lnTo>
                    <a:lnTo>
                      <a:pt x="114" y="99"/>
                    </a:lnTo>
                    <a:lnTo>
                      <a:pt x="112" y="106"/>
                    </a:lnTo>
                    <a:lnTo>
                      <a:pt x="108" y="111"/>
                    </a:lnTo>
                    <a:lnTo>
                      <a:pt x="108" y="113"/>
                    </a:lnTo>
                    <a:lnTo>
                      <a:pt x="108" y="117"/>
                    </a:lnTo>
                    <a:lnTo>
                      <a:pt x="108" y="118"/>
                    </a:lnTo>
                    <a:lnTo>
                      <a:pt x="104" y="121"/>
                    </a:lnTo>
                    <a:lnTo>
                      <a:pt x="103" y="122"/>
                    </a:lnTo>
                    <a:lnTo>
                      <a:pt x="105" y="126"/>
                    </a:lnTo>
                    <a:lnTo>
                      <a:pt x="105" y="128"/>
                    </a:lnTo>
                    <a:lnTo>
                      <a:pt x="102" y="131"/>
                    </a:lnTo>
                    <a:lnTo>
                      <a:pt x="100" y="134"/>
                    </a:lnTo>
                    <a:lnTo>
                      <a:pt x="101" y="136"/>
                    </a:lnTo>
                    <a:lnTo>
                      <a:pt x="104" y="136"/>
                    </a:lnTo>
                    <a:lnTo>
                      <a:pt x="106" y="136"/>
                    </a:lnTo>
                    <a:lnTo>
                      <a:pt x="107" y="137"/>
                    </a:lnTo>
                    <a:lnTo>
                      <a:pt x="108" y="144"/>
                    </a:lnTo>
                    <a:lnTo>
                      <a:pt x="109" y="146"/>
                    </a:lnTo>
                    <a:lnTo>
                      <a:pt x="109" y="148"/>
                    </a:lnTo>
                    <a:lnTo>
                      <a:pt x="112" y="150"/>
                    </a:lnTo>
                    <a:lnTo>
                      <a:pt x="113" y="153"/>
                    </a:lnTo>
                    <a:lnTo>
                      <a:pt x="114" y="155"/>
                    </a:lnTo>
                    <a:lnTo>
                      <a:pt x="113" y="157"/>
                    </a:lnTo>
                    <a:lnTo>
                      <a:pt x="110" y="156"/>
                    </a:lnTo>
                    <a:lnTo>
                      <a:pt x="108" y="156"/>
                    </a:lnTo>
                    <a:lnTo>
                      <a:pt x="106" y="157"/>
                    </a:lnTo>
                    <a:lnTo>
                      <a:pt x="101" y="160"/>
                    </a:lnTo>
                    <a:lnTo>
                      <a:pt x="99" y="161"/>
                    </a:lnTo>
                    <a:lnTo>
                      <a:pt x="98" y="163"/>
                    </a:lnTo>
                    <a:lnTo>
                      <a:pt x="98" y="166"/>
                    </a:lnTo>
                    <a:lnTo>
                      <a:pt x="97" y="167"/>
                    </a:lnTo>
                    <a:lnTo>
                      <a:pt x="83" y="180"/>
                    </a:lnTo>
                    <a:lnTo>
                      <a:pt x="81" y="180"/>
                    </a:lnTo>
                    <a:lnTo>
                      <a:pt x="69" y="181"/>
                    </a:lnTo>
                    <a:lnTo>
                      <a:pt x="67" y="181"/>
                    </a:lnTo>
                    <a:lnTo>
                      <a:pt x="65" y="182"/>
                    </a:lnTo>
                    <a:lnTo>
                      <a:pt x="65" y="186"/>
                    </a:lnTo>
                    <a:lnTo>
                      <a:pt x="61" y="193"/>
                    </a:lnTo>
                    <a:lnTo>
                      <a:pt x="60" y="194"/>
                    </a:lnTo>
                    <a:lnTo>
                      <a:pt x="58" y="194"/>
                    </a:lnTo>
                    <a:lnTo>
                      <a:pt x="53" y="194"/>
                    </a:lnTo>
                    <a:lnTo>
                      <a:pt x="49" y="195"/>
                    </a:lnTo>
                    <a:lnTo>
                      <a:pt x="45" y="197"/>
                    </a:lnTo>
                    <a:lnTo>
                      <a:pt x="42" y="199"/>
                    </a:lnTo>
                    <a:lnTo>
                      <a:pt x="41" y="199"/>
                    </a:lnTo>
                    <a:lnTo>
                      <a:pt x="40" y="199"/>
                    </a:lnTo>
                    <a:lnTo>
                      <a:pt x="37" y="195"/>
                    </a:lnTo>
                    <a:lnTo>
                      <a:pt x="30" y="199"/>
                    </a:lnTo>
                    <a:lnTo>
                      <a:pt x="27" y="200"/>
                    </a:lnTo>
                    <a:lnTo>
                      <a:pt x="26" y="200"/>
                    </a:lnTo>
                    <a:lnTo>
                      <a:pt x="25" y="199"/>
                    </a:lnTo>
                    <a:lnTo>
                      <a:pt x="24" y="198"/>
                    </a:lnTo>
                    <a:lnTo>
                      <a:pt x="22" y="192"/>
                    </a:lnTo>
                    <a:lnTo>
                      <a:pt x="19" y="186"/>
                    </a:lnTo>
                    <a:lnTo>
                      <a:pt x="12" y="180"/>
                    </a:lnTo>
                    <a:lnTo>
                      <a:pt x="6" y="174"/>
                    </a:lnTo>
                    <a:lnTo>
                      <a:pt x="7" y="171"/>
                    </a:lnTo>
                    <a:lnTo>
                      <a:pt x="9" y="169"/>
                    </a:lnTo>
                    <a:lnTo>
                      <a:pt x="10" y="169"/>
                    </a:lnTo>
                    <a:lnTo>
                      <a:pt x="13" y="169"/>
                    </a:lnTo>
                    <a:lnTo>
                      <a:pt x="19" y="170"/>
                    </a:lnTo>
                    <a:lnTo>
                      <a:pt x="23" y="170"/>
                    </a:lnTo>
                    <a:lnTo>
                      <a:pt x="24" y="169"/>
                    </a:lnTo>
                    <a:lnTo>
                      <a:pt x="24" y="169"/>
                    </a:lnTo>
                    <a:lnTo>
                      <a:pt x="23" y="167"/>
                    </a:lnTo>
                    <a:lnTo>
                      <a:pt x="20" y="164"/>
                    </a:lnTo>
                    <a:lnTo>
                      <a:pt x="19" y="161"/>
                    </a:lnTo>
                    <a:lnTo>
                      <a:pt x="18" y="154"/>
                    </a:lnTo>
                    <a:lnTo>
                      <a:pt x="19" y="150"/>
                    </a:lnTo>
                    <a:lnTo>
                      <a:pt x="19" y="144"/>
                    </a:lnTo>
                    <a:lnTo>
                      <a:pt x="16" y="139"/>
                    </a:lnTo>
                    <a:lnTo>
                      <a:pt x="12" y="132"/>
                    </a:lnTo>
                    <a:lnTo>
                      <a:pt x="11" y="132"/>
                    </a:lnTo>
                    <a:lnTo>
                      <a:pt x="7" y="13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8" name="Freeform 679"/>
              <p:cNvSpPr>
                <a:spLocks/>
              </p:cNvSpPr>
              <p:nvPr/>
            </p:nvSpPr>
            <p:spPr bwMode="auto">
              <a:xfrm>
                <a:off x="3257" y="2890"/>
                <a:ext cx="90" cy="139"/>
              </a:xfrm>
              <a:custGeom>
                <a:avLst/>
                <a:gdLst/>
                <a:ahLst/>
                <a:cxnLst>
                  <a:cxn ang="0">
                    <a:pos x="20" y="134"/>
                  </a:cxn>
                  <a:cxn ang="0">
                    <a:pos x="15" y="133"/>
                  </a:cxn>
                  <a:cxn ang="0">
                    <a:pos x="15" y="125"/>
                  </a:cxn>
                  <a:cxn ang="0">
                    <a:pos x="14" y="118"/>
                  </a:cxn>
                  <a:cxn ang="0">
                    <a:pos x="14" y="112"/>
                  </a:cxn>
                  <a:cxn ang="0">
                    <a:pos x="11" y="110"/>
                  </a:cxn>
                  <a:cxn ang="0">
                    <a:pos x="5" y="109"/>
                  </a:cxn>
                  <a:cxn ang="0">
                    <a:pos x="3" y="104"/>
                  </a:cxn>
                  <a:cxn ang="0">
                    <a:pos x="0" y="102"/>
                  </a:cxn>
                  <a:cxn ang="0">
                    <a:pos x="1" y="98"/>
                  </a:cxn>
                  <a:cxn ang="0">
                    <a:pos x="2" y="90"/>
                  </a:cxn>
                  <a:cxn ang="0">
                    <a:pos x="10" y="82"/>
                  </a:cxn>
                  <a:cxn ang="0">
                    <a:pos x="19" y="75"/>
                  </a:cxn>
                  <a:cxn ang="0">
                    <a:pos x="26" y="76"/>
                  </a:cxn>
                  <a:cxn ang="0">
                    <a:pos x="30" y="82"/>
                  </a:cxn>
                  <a:cxn ang="0">
                    <a:pos x="34" y="79"/>
                  </a:cxn>
                  <a:cxn ang="0">
                    <a:pos x="37" y="73"/>
                  </a:cxn>
                  <a:cxn ang="0">
                    <a:pos x="45" y="57"/>
                  </a:cxn>
                  <a:cxn ang="0">
                    <a:pos x="48" y="55"/>
                  </a:cxn>
                  <a:cxn ang="0">
                    <a:pos x="50" y="46"/>
                  </a:cxn>
                  <a:cxn ang="0">
                    <a:pos x="53" y="44"/>
                  </a:cxn>
                  <a:cxn ang="0">
                    <a:pos x="56" y="38"/>
                  </a:cxn>
                  <a:cxn ang="0">
                    <a:pos x="62" y="24"/>
                  </a:cxn>
                  <a:cxn ang="0">
                    <a:pos x="69" y="21"/>
                  </a:cxn>
                  <a:cxn ang="0">
                    <a:pos x="71" y="19"/>
                  </a:cxn>
                  <a:cxn ang="0">
                    <a:pos x="71" y="11"/>
                  </a:cxn>
                  <a:cxn ang="0">
                    <a:pos x="67" y="10"/>
                  </a:cxn>
                  <a:cxn ang="0">
                    <a:pos x="65" y="6"/>
                  </a:cxn>
                  <a:cxn ang="0">
                    <a:pos x="65" y="0"/>
                  </a:cxn>
                  <a:cxn ang="0">
                    <a:pos x="70" y="1"/>
                  </a:cxn>
                  <a:cxn ang="0">
                    <a:pos x="77" y="13"/>
                  </a:cxn>
                  <a:cxn ang="0">
                    <a:pos x="76" y="23"/>
                  </a:cxn>
                  <a:cxn ang="0">
                    <a:pos x="78" y="33"/>
                  </a:cxn>
                  <a:cxn ang="0">
                    <a:pos x="82" y="38"/>
                  </a:cxn>
                  <a:cxn ang="0">
                    <a:pos x="81" y="39"/>
                  </a:cxn>
                  <a:cxn ang="0">
                    <a:pos x="71" y="38"/>
                  </a:cxn>
                  <a:cxn ang="0">
                    <a:pos x="67" y="38"/>
                  </a:cxn>
                  <a:cxn ang="0">
                    <a:pos x="64" y="43"/>
                  </a:cxn>
                  <a:cxn ang="0">
                    <a:pos x="77" y="55"/>
                  </a:cxn>
                  <a:cxn ang="0">
                    <a:pos x="82" y="67"/>
                  </a:cxn>
                  <a:cxn ang="0">
                    <a:pos x="82" y="69"/>
                  </a:cxn>
                  <a:cxn ang="0">
                    <a:pos x="75" y="80"/>
                  </a:cxn>
                  <a:cxn ang="0">
                    <a:pos x="71" y="85"/>
                  </a:cxn>
                  <a:cxn ang="0">
                    <a:pos x="70" y="88"/>
                  </a:cxn>
                  <a:cxn ang="0">
                    <a:pos x="72" y="99"/>
                  </a:cxn>
                  <a:cxn ang="0">
                    <a:pos x="75" y="106"/>
                  </a:cxn>
                  <a:cxn ang="0">
                    <a:pos x="77" y="113"/>
                  </a:cxn>
                  <a:cxn ang="0">
                    <a:pos x="85" y="122"/>
                  </a:cxn>
                  <a:cxn ang="0">
                    <a:pos x="88" y="131"/>
                  </a:cxn>
                  <a:cxn ang="0">
                    <a:pos x="89" y="134"/>
                  </a:cxn>
                  <a:cxn ang="0">
                    <a:pos x="88" y="139"/>
                  </a:cxn>
                  <a:cxn ang="0">
                    <a:pos x="78" y="136"/>
                  </a:cxn>
                  <a:cxn ang="0">
                    <a:pos x="72" y="134"/>
                  </a:cxn>
                  <a:cxn ang="0">
                    <a:pos x="68" y="133"/>
                  </a:cxn>
                  <a:cxn ang="0">
                    <a:pos x="59" y="134"/>
                  </a:cxn>
                  <a:cxn ang="0">
                    <a:pos x="50" y="132"/>
                  </a:cxn>
                  <a:cxn ang="0">
                    <a:pos x="36" y="132"/>
                  </a:cxn>
                  <a:cxn ang="0">
                    <a:pos x="31" y="134"/>
                  </a:cxn>
                </a:cxnLst>
                <a:rect l="0" t="0" r="r" b="b"/>
                <a:pathLst>
                  <a:path w="90" h="139">
                    <a:moveTo>
                      <a:pt x="31" y="134"/>
                    </a:moveTo>
                    <a:lnTo>
                      <a:pt x="20" y="134"/>
                    </a:lnTo>
                    <a:lnTo>
                      <a:pt x="15" y="134"/>
                    </a:lnTo>
                    <a:lnTo>
                      <a:pt x="15" y="133"/>
                    </a:lnTo>
                    <a:lnTo>
                      <a:pt x="14" y="130"/>
                    </a:lnTo>
                    <a:lnTo>
                      <a:pt x="15" y="125"/>
                    </a:lnTo>
                    <a:lnTo>
                      <a:pt x="15" y="121"/>
                    </a:lnTo>
                    <a:lnTo>
                      <a:pt x="14" y="118"/>
                    </a:lnTo>
                    <a:lnTo>
                      <a:pt x="11" y="114"/>
                    </a:lnTo>
                    <a:lnTo>
                      <a:pt x="14" y="112"/>
                    </a:lnTo>
                    <a:lnTo>
                      <a:pt x="12" y="110"/>
                    </a:lnTo>
                    <a:lnTo>
                      <a:pt x="11" y="110"/>
                    </a:lnTo>
                    <a:lnTo>
                      <a:pt x="8" y="110"/>
                    </a:lnTo>
                    <a:lnTo>
                      <a:pt x="5" y="109"/>
                    </a:lnTo>
                    <a:lnTo>
                      <a:pt x="4" y="107"/>
                    </a:lnTo>
                    <a:lnTo>
                      <a:pt x="3" y="104"/>
                    </a:lnTo>
                    <a:lnTo>
                      <a:pt x="3" y="103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1" y="98"/>
                    </a:lnTo>
                    <a:lnTo>
                      <a:pt x="2" y="95"/>
                    </a:lnTo>
                    <a:lnTo>
                      <a:pt x="2" y="90"/>
                    </a:lnTo>
                    <a:lnTo>
                      <a:pt x="5" y="87"/>
                    </a:lnTo>
                    <a:lnTo>
                      <a:pt x="10" y="82"/>
                    </a:lnTo>
                    <a:lnTo>
                      <a:pt x="17" y="76"/>
                    </a:lnTo>
                    <a:lnTo>
                      <a:pt x="19" y="75"/>
                    </a:lnTo>
                    <a:lnTo>
                      <a:pt x="25" y="76"/>
                    </a:lnTo>
                    <a:lnTo>
                      <a:pt x="26" y="76"/>
                    </a:lnTo>
                    <a:lnTo>
                      <a:pt x="29" y="82"/>
                    </a:lnTo>
                    <a:lnTo>
                      <a:pt x="30" y="82"/>
                    </a:lnTo>
                    <a:lnTo>
                      <a:pt x="32" y="81"/>
                    </a:lnTo>
                    <a:lnTo>
                      <a:pt x="34" y="79"/>
                    </a:lnTo>
                    <a:lnTo>
                      <a:pt x="35" y="77"/>
                    </a:lnTo>
                    <a:lnTo>
                      <a:pt x="37" y="73"/>
                    </a:lnTo>
                    <a:lnTo>
                      <a:pt x="42" y="61"/>
                    </a:lnTo>
                    <a:lnTo>
                      <a:pt x="45" y="57"/>
                    </a:lnTo>
                    <a:lnTo>
                      <a:pt x="46" y="55"/>
                    </a:lnTo>
                    <a:lnTo>
                      <a:pt x="48" y="55"/>
                    </a:lnTo>
                    <a:lnTo>
                      <a:pt x="49" y="53"/>
                    </a:lnTo>
                    <a:lnTo>
                      <a:pt x="50" y="46"/>
                    </a:lnTo>
                    <a:lnTo>
                      <a:pt x="51" y="44"/>
                    </a:lnTo>
                    <a:lnTo>
                      <a:pt x="53" y="44"/>
                    </a:lnTo>
                    <a:lnTo>
                      <a:pt x="55" y="43"/>
                    </a:lnTo>
                    <a:lnTo>
                      <a:pt x="56" y="38"/>
                    </a:lnTo>
                    <a:lnTo>
                      <a:pt x="59" y="31"/>
                    </a:lnTo>
                    <a:lnTo>
                      <a:pt x="62" y="24"/>
                    </a:lnTo>
                    <a:lnTo>
                      <a:pt x="64" y="23"/>
                    </a:lnTo>
                    <a:lnTo>
                      <a:pt x="69" y="21"/>
                    </a:lnTo>
                    <a:lnTo>
                      <a:pt x="70" y="21"/>
                    </a:lnTo>
                    <a:lnTo>
                      <a:pt x="71" y="19"/>
                    </a:lnTo>
                    <a:lnTo>
                      <a:pt x="71" y="13"/>
                    </a:lnTo>
                    <a:lnTo>
                      <a:pt x="71" y="11"/>
                    </a:lnTo>
                    <a:lnTo>
                      <a:pt x="70" y="10"/>
                    </a:lnTo>
                    <a:lnTo>
                      <a:pt x="67" y="10"/>
                    </a:lnTo>
                    <a:lnTo>
                      <a:pt x="66" y="9"/>
                    </a:lnTo>
                    <a:lnTo>
                      <a:pt x="65" y="6"/>
                    </a:lnTo>
                    <a:lnTo>
                      <a:pt x="65" y="2"/>
                    </a:lnTo>
                    <a:lnTo>
                      <a:pt x="65" y="0"/>
                    </a:lnTo>
                    <a:lnTo>
                      <a:pt x="69" y="1"/>
                    </a:lnTo>
                    <a:lnTo>
                      <a:pt x="70" y="1"/>
                    </a:lnTo>
                    <a:lnTo>
                      <a:pt x="74" y="8"/>
                    </a:lnTo>
                    <a:lnTo>
                      <a:pt x="77" y="13"/>
                    </a:lnTo>
                    <a:lnTo>
                      <a:pt x="77" y="19"/>
                    </a:lnTo>
                    <a:lnTo>
                      <a:pt x="76" y="23"/>
                    </a:lnTo>
                    <a:lnTo>
                      <a:pt x="77" y="30"/>
                    </a:lnTo>
                    <a:lnTo>
                      <a:pt x="78" y="33"/>
                    </a:lnTo>
                    <a:lnTo>
                      <a:pt x="81" y="36"/>
                    </a:lnTo>
                    <a:lnTo>
                      <a:pt x="82" y="38"/>
                    </a:lnTo>
                    <a:lnTo>
                      <a:pt x="82" y="38"/>
                    </a:lnTo>
                    <a:lnTo>
                      <a:pt x="81" y="39"/>
                    </a:lnTo>
                    <a:lnTo>
                      <a:pt x="77" y="39"/>
                    </a:lnTo>
                    <a:lnTo>
                      <a:pt x="71" y="38"/>
                    </a:lnTo>
                    <a:lnTo>
                      <a:pt x="68" y="38"/>
                    </a:lnTo>
                    <a:lnTo>
                      <a:pt x="67" y="38"/>
                    </a:lnTo>
                    <a:lnTo>
                      <a:pt x="65" y="40"/>
                    </a:lnTo>
                    <a:lnTo>
                      <a:pt x="64" y="43"/>
                    </a:lnTo>
                    <a:lnTo>
                      <a:pt x="70" y="49"/>
                    </a:lnTo>
                    <a:lnTo>
                      <a:pt x="77" y="55"/>
                    </a:lnTo>
                    <a:lnTo>
                      <a:pt x="80" y="61"/>
                    </a:lnTo>
                    <a:lnTo>
                      <a:pt x="82" y="67"/>
                    </a:lnTo>
                    <a:lnTo>
                      <a:pt x="83" y="68"/>
                    </a:lnTo>
                    <a:lnTo>
                      <a:pt x="82" y="69"/>
                    </a:lnTo>
                    <a:lnTo>
                      <a:pt x="80" y="70"/>
                    </a:lnTo>
                    <a:lnTo>
                      <a:pt x="75" y="80"/>
                    </a:lnTo>
                    <a:lnTo>
                      <a:pt x="73" y="83"/>
                    </a:lnTo>
                    <a:lnTo>
                      <a:pt x="71" y="85"/>
                    </a:lnTo>
                    <a:lnTo>
                      <a:pt x="70" y="86"/>
                    </a:lnTo>
                    <a:lnTo>
                      <a:pt x="70" y="88"/>
                    </a:lnTo>
                    <a:lnTo>
                      <a:pt x="70" y="92"/>
                    </a:lnTo>
                    <a:lnTo>
                      <a:pt x="72" y="99"/>
                    </a:lnTo>
                    <a:lnTo>
                      <a:pt x="73" y="102"/>
                    </a:lnTo>
                    <a:lnTo>
                      <a:pt x="75" y="106"/>
                    </a:lnTo>
                    <a:lnTo>
                      <a:pt x="77" y="109"/>
                    </a:lnTo>
                    <a:lnTo>
                      <a:pt x="77" y="113"/>
                    </a:lnTo>
                    <a:lnTo>
                      <a:pt x="78" y="115"/>
                    </a:lnTo>
                    <a:lnTo>
                      <a:pt x="85" y="122"/>
                    </a:lnTo>
                    <a:lnTo>
                      <a:pt x="87" y="126"/>
                    </a:lnTo>
                    <a:lnTo>
                      <a:pt x="88" y="131"/>
                    </a:lnTo>
                    <a:lnTo>
                      <a:pt x="90" y="133"/>
                    </a:lnTo>
                    <a:lnTo>
                      <a:pt x="89" y="134"/>
                    </a:lnTo>
                    <a:lnTo>
                      <a:pt x="89" y="139"/>
                    </a:lnTo>
                    <a:lnTo>
                      <a:pt x="88" y="139"/>
                    </a:lnTo>
                    <a:lnTo>
                      <a:pt x="83" y="138"/>
                    </a:lnTo>
                    <a:lnTo>
                      <a:pt x="78" y="136"/>
                    </a:lnTo>
                    <a:lnTo>
                      <a:pt x="75" y="135"/>
                    </a:lnTo>
                    <a:lnTo>
                      <a:pt x="72" y="134"/>
                    </a:lnTo>
                    <a:lnTo>
                      <a:pt x="70" y="134"/>
                    </a:lnTo>
                    <a:lnTo>
                      <a:pt x="68" y="133"/>
                    </a:lnTo>
                    <a:lnTo>
                      <a:pt x="64" y="134"/>
                    </a:lnTo>
                    <a:lnTo>
                      <a:pt x="59" y="134"/>
                    </a:lnTo>
                    <a:lnTo>
                      <a:pt x="56" y="133"/>
                    </a:lnTo>
                    <a:lnTo>
                      <a:pt x="50" y="132"/>
                    </a:lnTo>
                    <a:lnTo>
                      <a:pt x="46" y="132"/>
                    </a:lnTo>
                    <a:lnTo>
                      <a:pt x="36" y="132"/>
                    </a:lnTo>
                    <a:lnTo>
                      <a:pt x="31" y="131"/>
                    </a:lnTo>
                    <a:lnTo>
                      <a:pt x="31" y="1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9" name="Freeform 680"/>
              <p:cNvSpPr>
                <a:spLocks/>
              </p:cNvSpPr>
              <p:nvPr/>
            </p:nvSpPr>
            <p:spPr bwMode="auto">
              <a:xfrm>
                <a:off x="3257" y="2890"/>
                <a:ext cx="90" cy="139"/>
              </a:xfrm>
              <a:custGeom>
                <a:avLst/>
                <a:gdLst/>
                <a:ahLst/>
                <a:cxnLst>
                  <a:cxn ang="0">
                    <a:pos x="20" y="134"/>
                  </a:cxn>
                  <a:cxn ang="0">
                    <a:pos x="15" y="133"/>
                  </a:cxn>
                  <a:cxn ang="0">
                    <a:pos x="15" y="125"/>
                  </a:cxn>
                  <a:cxn ang="0">
                    <a:pos x="14" y="118"/>
                  </a:cxn>
                  <a:cxn ang="0">
                    <a:pos x="14" y="112"/>
                  </a:cxn>
                  <a:cxn ang="0">
                    <a:pos x="11" y="110"/>
                  </a:cxn>
                  <a:cxn ang="0">
                    <a:pos x="5" y="109"/>
                  </a:cxn>
                  <a:cxn ang="0">
                    <a:pos x="3" y="104"/>
                  </a:cxn>
                  <a:cxn ang="0">
                    <a:pos x="0" y="102"/>
                  </a:cxn>
                  <a:cxn ang="0">
                    <a:pos x="1" y="98"/>
                  </a:cxn>
                  <a:cxn ang="0">
                    <a:pos x="2" y="90"/>
                  </a:cxn>
                  <a:cxn ang="0">
                    <a:pos x="10" y="82"/>
                  </a:cxn>
                  <a:cxn ang="0">
                    <a:pos x="19" y="75"/>
                  </a:cxn>
                  <a:cxn ang="0">
                    <a:pos x="26" y="76"/>
                  </a:cxn>
                  <a:cxn ang="0">
                    <a:pos x="30" y="82"/>
                  </a:cxn>
                  <a:cxn ang="0">
                    <a:pos x="34" y="79"/>
                  </a:cxn>
                  <a:cxn ang="0">
                    <a:pos x="37" y="73"/>
                  </a:cxn>
                  <a:cxn ang="0">
                    <a:pos x="45" y="57"/>
                  </a:cxn>
                  <a:cxn ang="0">
                    <a:pos x="48" y="55"/>
                  </a:cxn>
                  <a:cxn ang="0">
                    <a:pos x="50" y="46"/>
                  </a:cxn>
                  <a:cxn ang="0">
                    <a:pos x="53" y="44"/>
                  </a:cxn>
                  <a:cxn ang="0">
                    <a:pos x="56" y="38"/>
                  </a:cxn>
                  <a:cxn ang="0">
                    <a:pos x="62" y="24"/>
                  </a:cxn>
                  <a:cxn ang="0">
                    <a:pos x="69" y="21"/>
                  </a:cxn>
                  <a:cxn ang="0">
                    <a:pos x="71" y="19"/>
                  </a:cxn>
                  <a:cxn ang="0">
                    <a:pos x="71" y="11"/>
                  </a:cxn>
                  <a:cxn ang="0">
                    <a:pos x="67" y="10"/>
                  </a:cxn>
                  <a:cxn ang="0">
                    <a:pos x="65" y="6"/>
                  </a:cxn>
                  <a:cxn ang="0">
                    <a:pos x="65" y="0"/>
                  </a:cxn>
                  <a:cxn ang="0">
                    <a:pos x="70" y="1"/>
                  </a:cxn>
                  <a:cxn ang="0">
                    <a:pos x="77" y="13"/>
                  </a:cxn>
                  <a:cxn ang="0">
                    <a:pos x="76" y="23"/>
                  </a:cxn>
                  <a:cxn ang="0">
                    <a:pos x="78" y="33"/>
                  </a:cxn>
                  <a:cxn ang="0">
                    <a:pos x="82" y="38"/>
                  </a:cxn>
                  <a:cxn ang="0">
                    <a:pos x="81" y="39"/>
                  </a:cxn>
                  <a:cxn ang="0">
                    <a:pos x="71" y="38"/>
                  </a:cxn>
                  <a:cxn ang="0">
                    <a:pos x="67" y="38"/>
                  </a:cxn>
                  <a:cxn ang="0">
                    <a:pos x="64" y="43"/>
                  </a:cxn>
                  <a:cxn ang="0">
                    <a:pos x="77" y="55"/>
                  </a:cxn>
                  <a:cxn ang="0">
                    <a:pos x="82" y="67"/>
                  </a:cxn>
                  <a:cxn ang="0">
                    <a:pos x="82" y="69"/>
                  </a:cxn>
                  <a:cxn ang="0">
                    <a:pos x="75" y="80"/>
                  </a:cxn>
                  <a:cxn ang="0">
                    <a:pos x="71" y="85"/>
                  </a:cxn>
                  <a:cxn ang="0">
                    <a:pos x="70" y="88"/>
                  </a:cxn>
                  <a:cxn ang="0">
                    <a:pos x="72" y="99"/>
                  </a:cxn>
                  <a:cxn ang="0">
                    <a:pos x="75" y="106"/>
                  </a:cxn>
                  <a:cxn ang="0">
                    <a:pos x="77" y="113"/>
                  </a:cxn>
                  <a:cxn ang="0">
                    <a:pos x="85" y="122"/>
                  </a:cxn>
                  <a:cxn ang="0">
                    <a:pos x="88" y="131"/>
                  </a:cxn>
                  <a:cxn ang="0">
                    <a:pos x="89" y="134"/>
                  </a:cxn>
                  <a:cxn ang="0">
                    <a:pos x="88" y="139"/>
                  </a:cxn>
                  <a:cxn ang="0">
                    <a:pos x="78" y="136"/>
                  </a:cxn>
                  <a:cxn ang="0">
                    <a:pos x="72" y="134"/>
                  </a:cxn>
                  <a:cxn ang="0">
                    <a:pos x="68" y="133"/>
                  </a:cxn>
                  <a:cxn ang="0">
                    <a:pos x="59" y="134"/>
                  </a:cxn>
                  <a:cxn ang="0">
                    <a:pos x="50" y="132"/>
                  </a:cxn>
                  <a:cxn ang="0">
                    <a:pos x="36" y="132"/>
                  </a:cxn>
                  <a:cxn ang="0">
                    <a:pos x="31" y="134"/>
                  </a:cxn>
                </a:cxnLst>
                <a:rect l="0" t="0" r="r" b="b"/>
                <a:pathLst>
                  <a:path w="90" h="139">
                    <a:moveTo>
                      <a:pt x="31" y="134"/>
                    </a:moveTo>
                    <a:lnTo>
                      <a:pt x="20" y="134"/>
                    </a:lnTo>
                    <a:lnTo>
                      <a:pt x="15" y="134"/>
                    </a:lnTo>
                    <a:lnTo>
                      <a:pt x="15" y="133"/>
                    </a:lnTo>
                    <a:lnTo>
                      <a:pt x="14" y="130"/>
                    </a:lnTo>
                    <a:lnTo>
                      <a:pt x="15" y="125"/>
                    </a:lnTo>
                    <a:lnTo>
                      <a:pt x="15" y="121"/>
                    </a:lnTo>
                    <a:lnTo>
                      <a:pt x="14" y="118"/>
                    </a:lnTo>
                    <a:lnTo>
                      <a:pt x="11" y="114"/>
                    </a:lnTo>
                    <a:lnTo>
                      <a:pt x="14" y="112"/>
                    </a:lnTo>
                    <a:lnTo>
                      <a:pt x="12" y="110"/>
                    </a:lnTo>
                    <a:lnTo>
                      <a:pt x="11" y="110"/>
                    </a:lnTo>
                    <a:lnTo>
                      <a:pt x="8" y="110"/>
                    </a:lnTo>
                    <a:lnTo>
                      <a:pt x="5" y="109"/>
                    </a:lnTo>
                    <a:lnTo>
                      <a:pt x="4" y="107"/>
                    </a:lnTo>
                    <a:lnTo>
                      <a:pt x="3" y="104"/>
                    </a:lnTo>
                    <a:lnTo>
                      <a:pt x="3" y="103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1" y="98"/>
                    </a:lnTo>
                    <a:lnTo>
                      <a:pt x="2" y="95"/>
                    </a:lnTo>
                    <a:lnTo>
                      <a:pt x="2" y="90"/>
                    </a:lnTo>
                    <a:lnTo>
                      <a:pt x="5" y="87"/>
                    </a:lnTo>
                    <a:lnTo>
                      <a:pt x="10" y="82"/>
                    </a:lnTo>
                    <a:lnTo>
                      <a:pt x="17" y="76"/>
                    </a:lnTo>
                    <a:lnTo>
                      <a:pt x="19" y="75"/>
                    </a:lnTo>
                    <a:lnTo>
                      <a:pt x="25" y="76"/>
                    </a:lnTo>
                    <a:lnTo>
                      <a:pt x="26" y="76"/>
                    </a:lnTo>
                    <a:lnTo>
                      <a:pt x="29" y="82"/>
                    </a:lnTo>
                    <a:lnTo>
                      <a:pt x="30" y="82"/>
                    </a:lnTo>
                    <a:lnTo>
                      <a:pt x="32" y="81"/>
                    </a:lnTo>
                    <a:lnTo>
                      <a:pt x="34" y="79"/>
                    </a:lnTo>
                    <a:lnTo>
                      <a:pt x="35" y="77"/>
                    </a:lnTo>
                    <a:lnTo>
                      <a:pt x="37" y="73"/>
                    </a:lnTo>
                    <a:lnTo>
                      <a:pt x="42" y="61"/>
                    </a:lnTo>
                    <a:lnTo>
                      <a:pt x="45" y="57"/>
                    </a:lnTo>
                    <a:lnTo>
                      <a:pt x="46" y="55"/>
                    </a:lnTo>
                    <a:lnTo>
                      <a:pt x="48" y="55"/>
                    </a:lnTo>
                    <a:lnTo>
                      <a:pt x="49" y="53"/>
                    </a:lnTo>
                    <a:lnTo>
                      <a:pt x="50" y="46"/>
                    </a:lnTo>
                    <a:lnTo>
                      <a:pt x="51" y="44"/>
                    </a:lnTo>
                    <a:lnTo>
                      <a:pt x="53" y="44"/>
                    </a:lnTo>
                    <a:lnTo>
                      <a:pt x="55" y="43"/>
                    </a:lnTo>
                    <a:lnTo>
                      <a:pt x="56" y="38"/>
                    </a:lnTo>
                    <a:lnTo>
                      <a:pt x="59" y="31"/>
                    </a:lnTo>
                    <a:lnTo>
                      <a:pt x="62" y="24"/>
                    </a:lnTo>
                    <a:lnTo>
                      <a:pt x="64" y="23"/>
                    </a:lnTo>
                    <a:lnTo>
                      <a:pt x="69" y="21"/>
                    </a:lnTo>
                    <a:lnTo>
                      <a:pt x="70" y="21"/>
                    </a:lnTo>
                    <a:lnTo>
                      <a:pt x="71" y="19"/>
                    </a:lnTo>
                    <a:lnTo>
                      <a:pt x="71" y="13"/>
                    </a:lnTo>
                    <a:lnTo>
                      <a:pt x="71" y="11"/>
                    </a:lnTo>
                    <a:lnTo>
                      <a:pt x="70" y="10"/>
                    </a:lnTo>
                    <a:lnTo>
                      <a:pt x="67" y="10"/>
                    </a:lnTo>
                    <a:lnTo>
                      <a:pt x="66" y="9"/>
                    </a:lnTo>
                    <a:lnTo>
                      <a:pt x="65" y="6"/>
                    </a:lnTo>
                    <a:lnTo>
                      <a:pt x="65" y="2"/>
                    </a:lnTo>
                    <a:lnTo>
                      <a:pt x="65" y="0"/>
                    </a:lnTo>
                    <a:lnTo>
                      <a:pt x="69" y="1"/>
                    </a:lnTo>
                    <a:lnTo>
                      <a:pt x="70" y="1"/>
                    </a:lnTo>
                    <a:lnTo>
                      <a:pt x="74" y="8"/>
                    </a:lnTo>
                    <a:lnTo>
                      <a:pt x="77" y="13"/>
                    </a:lnTo>
                    <a:lnTo>
                      <a:pt x="77" y="19"/>
                    </a:lnTo>
                    <a:lnTo>
                      <a:pt x="76" y="23"/>
                    </a:lnTo>
                    <a:lnTo>
                      <a:pt x="77" y="30"/>
                    </a:lnTo>
                    <a:lnTo>
                      <a:pt x="78" y="33"/>
                    </a:lnTo>
                    <a:lnTo>
                      <a:pt x="81" y="36"/>
                    </a:lnTo>
                    <a:lnTo>
                      <a:pt x="82" y="38"/>
                    </a:lnTo>
                    <a:lnTo>
                      <a:pt x="82" y="38"/>
                    </a:lnTo>
                    <a:lnTo>
                      <a:pt x="81" y="39"/>
                    </a:lnTo>
                    <a:lnTo>
                      <a:pt x="77" y="39"/>
                    </a:lnTo>
                    <a:lnTo>
                      <a:pt x="71" y="38"/>
                    </a:lnTo>
                    <a:lnTo>
                      <a:pt x="68" y="38"/>
                    </a:lnTo>
                    <a:lnTo>
                      <a:pt x="67" y="38"/>
                    </a:lnTo>
                    <a:lnTo>
                      <a:pt x="65" y="40"/>
                    </a:lnTo>
                    <a:lnTo>
                      <a:pt x="64" y="43"/>
                    </a:lnTo>
                    <a:lnTo>
                      <a:pt x="70" y="49"/>
                    </a:lnTo>
                    <a:lnTo>
                      <a:pt x="77" y="55"/>
                    </a:lnTo>
                    <a:lnTo>
                      <a:pt x="80" y="61"/>
                    </a:lnTo>
                    <a:lnTo>
                      <a:pt x="82" y="67"/>
                    </a:lnTo>
                    <a:lnTo>
                      <a:pt x="83" y="68"/>
                    </a:lnTo>
                    <a:lnTo>
                      <a:pt x="82" y="69"/>
                    </a:lnTo>
                    <a:lnTo>
                      <a:pt x="80" y="70"/>
                    </a:lnTo>
                    <a:lnTo>
                      <a:pt x="75" y="80"/>
                    </a:lnTo>
                    <a:lnTo>
                      <a:pt x="73" y="83"/>
                    </a:lnTo>
                    <a:lnTo>
                      <a:pt x="71" y="85"/>
                    </a:lnTo>
                    <a:lnTo>
                      <a:pt x="70" y="86"/>
                    </a:lnTo>
                    <a:lnTo>
                      <a:pt x="70" y="88"/>
                    </a:lnTo>
                    <a:lnTo>
                      <a:pt x="70" y="92"/>
                    </a:lnTo>
                    <a:lnTo>
                      <a:pt x="72" y="99"/>
                    </a:lnTo>
                    <a:lnTo>
                      <a:pt x="73" y="102"/>
                    </a:lnTo>
                    <a:lnTo>
                      <a:pt x="75" y="106"/>
                    </a:lnTo>
                    <a:lnTo>
                      <a:pt x="77" y="109"/>
                    </a:lnTo>
                    <a:lnTo>
                      <a:pt x="77" y="113"/>
                    </a:lnTo>
                    <a:lnTo>
                      <a:pt x="78" y="115"/>
                    </a:lnTo>
                    <a:lnTo>
                      <a:pt x="85" y="122"/>
                    </a:lnTo>
                    <a:lnTo>
                      <a:pt x="87" y="126"/>
                    </a:lnTo>
                    <a:lnTo>
                      <a:pt x="88" y="131"/>
                    </a:lnTo>
                    <a:lnTo>
                      <a:pt x="90" y="133"/>
                    </a:lnTo>
                    <a:lnTo>
                      <a:pt x="89" y="134"/>
                    </a:lnTo>
                    <a:lnTo>
                      <a:pt x="89" y="139"/>
                    </a:lnTo>
                    <a:lnTo>
                      <a:pt x="88" y="139"/>
                    </a:lnTo>
                    <a:lnTo>
                      <a:pt x="83" y="138"/>
                    </a:lnTo>
                    <a:lnTo>
                      <a:pt x="78" y="136"/>
                    </a:lnTo>
                    <a:lnTo>
                      <a:pt x="75" y="135"/>
                    </a:lnTo>
                    <a:lnTo>
                      <a:pt x="72" y="134"/>
                    </a:lnTo>
                    <a:lnTo>
                      <a:pt x="70" y="134"/>
                    </a:lnTo>
                    <a:lnTo>
                      <a:pt x="68" y="133"/>
                    </a:lnTo>
                    <a:lnTo>
                      <a:pt x="64" y="134"/>
                    </a:lnTo>
                    <a:lnTo>
                      <a:pt x="59" y="134"/>
                    </a:lnTo>
                    <a:lnTo>
                      <a:pt x="56" y="133"/>
                    </a:lnTo>
                    <a:lnTo>
                      <a:pt x="50" y="132"/>
                    </a:lnTo>
                    <a:lnTo>
                      <a:pt x="46" y="132"/>
                    </a:lnTo>
                    <a:lnTo>
                      <a:pt x="36" y="132"/>
                    </a:lnTo>
                    <a:lnTo>
                      <a:pt x="31" y="131"/>
                    </a:lnTo>
                    <a:lnTo>
                      <a:pt x="31" y="13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80" name="Freeform 681"/>
              <p:cNvSpPr>
                <a:spLocks/>
              </p:cNvSpPr>
              <p:nvPr/>
            </p:nvSpPr>
            <p:spPr bwMode="auto">
              <a:xfrm>
                <a:off x="3636" y="2465"/>
                <a:ext cx="80" cy="4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0"/>
                  </a:cxn>
                  <a:cxn ang="0">
                    <a:pos x="6" y="0"/>
                  </a:cxn>
                  <a:cxn ang="0">
                    <a:pos x="10" y="1"/>
                  </a:cxn>
                  <a:cxn ang="0">
                    <a:pos x="12" y="3"/>
                  </a:cxn>
                  <a:cxn ang="0">
                    <a:pos x="15" y="3"/>
                  </a:cxn>
                  <a:cxn ang="0">
                    <a:pos x="17" y="4"/>
                  </a:cxn>
                  <a:cxn ang="0">
                    <a:pos x="20" y="6"/>
                  </a:cxn>
                  <a:cxn ang="0">
                    <a:pos x="24" y="6"/>
                  </a:cxn>
                  <a:cxn ang="0">
                    <a:pos x="29" y="5"/>
                  </a:cxn>
                  <a:cxn ang="0">
                    <a:pos x="33" y="7"/>
                  </a:cxn>
                  <a:cxn ang="0">
                    <a:pos x="36" y="7"/>
                  </a:cxn>
                  <a:cxn ang="0">
                    <a:pos x="38" y="10"/>
                  </a:cxn>
                  <a:cxn ang="0">
                    <a:pos x="43" y="11"/>
                  </a:cxn>
                  <a:cxn ang="0">
                    <a:pos x="46" y="13"/>
                  </a:cxn>
                  <a:cxn ang="0">
                    <a:pos x="45" y="15"/>
                  </a:cxn>
                  <a:cxn ang="0">
                    <a:pos x="47" y="16"/>
                  </a:cxn>
                  <a:cxn ang="0">
                    <a:pos x="50" y="15"/>
                  </a:cxn>
                  <a:cxn ang="0">
                    <a:pos x="52" y="14"/>
                  </a:cxn>
                  <a:cxn ang="0">
                    <a:pos x="55" y="13"/>
                  </a:cxn>
                  <a:cxn ang="0">
                    <a:pos x="57" y="15"/>
                  </a:cxn>
                  <a:cxn ang="0">
                    <a:pos x="58" y="13"/>
                  </a:cxn>
                  <a:cxn ang="0">
                    <a:pos x="60" y="14"/>
                  </a:cxn>
                  <a:cxn ang="0">
                    <a:pos x="62" y="14"/>
                  </a:cxn>
                  <a:cxn ang="0">
                    <a:pos x="64" y="17"/>
                  </a:cxn>
                  <a:cxn ang="0">
                    <a:pos x="68" y="17"/>
                  </a:cxn>
                  <a:cxn ang="0">
                    <a:pos x="68" y="19"/>
                  </a:cxn>
                  <a:cxn ang="0">
                    <a:pos x="70" y="23"/>
                  </a:cxn>
                  <a:cxn ang="0">
                    <a:pos x="73" y="25"/>
                  </a:cxn>
                  <a:cxn ang="0">
                    <a:pos x="75" y="26"/>
                  </a:cxn>
                  <a:cxn ang="0">
                    <a:pos x="77" y="27"/>
                  </a:cxn>
                  <a:cxn ang="0">
                    <a:pos x="75" y="30"/>
                  </a:cxn>
                  <a:cxn ang="0">
                    <a:pos x="75" y="32"/>
                  </a:cxn>
                  <a:cxn ang="0">
                    <a:pos x="80" y="36"/>
                  </a:cxn>
                  <a:cxn ang="0">
                    <a:pos x="80" y="40"/>
                  </a:cxn>
                  <a:cxn ang="0">
                    <a:pos x="77" y="41"/>
                  </a:cxn>
                  <a:cxn ang="0">
                    <a:pos x="75" y="39"/>
                  </a:cxn>
                  <a:cxn ang="0">
                    <a:pos x="73" y="39"/>
                  </a:cxn>
                  <a:cxn ang="0">
                    <a:pos x="68" y="36"/>
                  </a:cxn>
                  <a:cxn ang="0">
                    <a:pos x="64" y="35"/>
                  </a:cxn>
                  <a:cxn ang="0">
                    <a:pos x="60" y="37"/>
                  </a:cxn>
                  <a:cxn ang="0">
                    <a:pos x="57" y="38"/>
                  </a:cxn>
                  <a:cxn ang="0">
                    <a:pos x="50" y="38"/>
                  </a:cxn>
                  <a:cxn ang="0">
                    <a:pos x="46" y="39"/>
                  </a:cxn>
                  <a:cxn ang="0">
                    <a:pos x="43" y="40"/>
                  </a:cxn>
                  <a:cxn ang="0">
                    <a:pos x="40" y="40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16" y="35"/>
                  </a:cxn>
                  <a:cxn ang="0">
                    <a:pos x="19" y="30"/>
                  </a:cxn>
                  <a:cxn ang="0">
                    <a:pos x="18" y="24"/>
                  </a:cxn>
                  <a:cxn ang="0">
                    <a:pos x="15" y="13"/>
                  </a:cxn>
                  <a:cxn ang="0">
                    <a:pos x="10" y="8"/>
                  </a:cxn>
                  <a:cxn ang="0">
                    <a:pos x="1" y="5"/>
                  </a:cxn>
                </a:cxnLst>
                <a:rect l="0" t="0" r="r" b="b"/>
                <a:pathLst>
                  <a:path w="80" h="41">
                    <a:moveTo>
                      <a:pt x="0" y="3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1"/>
                    </a:lnTo>
                    <a:lnTo>
                      <a:pt x="10" y="1"/>
                    </a:lnTo>
                    <a:lnTo>
                      <a:pt x="11" y="2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6" y="3"/>
                    </a:lnTo>
                    <a:lnTo>
                      <a:pt x="17" y="4"/>
                    </a:lnTo>
                    <a:lnTo>
                      <a:pt x="19" y="5"/>
                    </a:lnTo>
                    <a:lnTo>
                      <a:pt x="20" y="6"/>
                    </a:lnTo>
                    <a:lnTo>
                      <a:pt x="22" y="6"/>
                    </a:lnTo>
                    <a:lnTo>
                      <a:pt x="24" y="6"/>
                    </a:lnTo>
                    <a:lnTo>
                      <a:pt x="26" y="5"/>
                    </a:lnTo>
                    <a:lnTo>
                      <a:pt x="29" y="5"/>
                    </a:lnTo>
                    <a:lnTo>
                      <a:pt x="32" y="7"/>
                    </a:lnTo>
                    <a:lnTo>
                      <a:pt x="33" y="7"/>
                    </a:lnTo>
                    <a:lnTo>
                      <a:pt x="34" y="6"/>
                    </a:lnTo>
                    <a:lnTo>
                      <a:pt x="36" y="7"/>
                    </a:lnTo>
                    <a:lnTo>
                      <a:pt x="37" y="8"/>
                    </a:lnTo>
                    <a:lnTo>
                      <a:pt x="38" y="10"/>
                    </a:lnTo>
                    <a:lnTo>
                      <a:pt x="41" y="11"/>
                    </a:lnTo>
                    <a:lnTo>
                      <a:pt x="43" y="11"/>
                    </a:lnTo>
                    <a:lnTo>
                      <a:pt x="44" y="12"/>
                    </a:lnTo>
                    <a:lnTo>
                      <a:pt x="46" y="13"/>
                    </a:lnTo>
                    <a:lnTo>
                      <a:pt x="45" y="14"/>
                    </a:lnTo>
                    <a:lnTo>
                      <a:pt x="45" y="15"/>
                    </a:lnTo>
                    <a:lnTo>
                      <a:pt x="46" y="16"/>
                    </a:lnTo>
                    <a:lnTo>
                      <a:pt x="47" y="16"/>
                    </a:lnTo>
                    <a:lnTo>
                      <a:pt x="49" y="15"/>
                    </a:lnTo>
                    <a:lnTo>
                      <a:pt x="50" y="15"/>
                    </a:lnTo>
                    <a:lnTo>
                      <a:pt x="51" y="14"/>
                    </a:lnTo>
                    <a:lnTo>
                      <a:pt x="52" y="14"/>
                    </a:lnTo>
                    <a:lnTo>
                      <a:pt x="53" y="13"/>
                    </a:lnTo>
                    <a:lnTo>
                      <a:pt x="55" y="13"/>
                    </a:lnTo>
                    <a:lnTo>
                      <a:pt x="56" y="14"/>
                    </a:lnTo>
                    <a:lnTo>
                      <a:pt x="57" y="15"/>
                    </a:lnTo>
                    <a:lnTo>
                      <a:pt x="58" y="13"/>
                    </a:lnTo>
                    <a:lnTo>
                      <a:pt x="58" y="13"/>
                    </a:lnTo>
                    <a:lnTo>
                      <a:pt x="59" y="13"/>
                    </a:lnTo>
                    <a:lnTo>
                      <a:pt x="60" y="14"/>
                    </a:lnTo>
                    <a:lnTo>
                      <a:pt x="61" y="14"/>
                    </a:lnTo>
                    <a:lnTo>
                      <a:pt x="62" y="14"/>
                    </a:lnTo>
                    <a:lnTo>
                      <a:pt x="63" y="15"/>
                    </a:lnTo>
                    <a:lnTo>
                      <a:pt x="64" y="17"/>
                    </a:lnTo>
                    <a:lnTo>
                      <a:pt x="66" y="17"/>
                    </a:lnTo>
                    <a:lnTo>
                      <a:pt x="68" y="17"/>
                    </a:lnTo>
                    <a:lnTo>
                      <a:pt x="69" y="18"/>
                    </a:lnTo>
                    <a:lnTo>
                      <a:pt x="68" y="19"/>
                    </a:lnTo>
                    <a:lnTo>
                      <a:pt x="68" y="21"/>
                    </a:lnTo>
                    <a:lnTo>
                      <a:pt x="70" y="23"/>
                    </a:lnTo>
                    <a:lnTo>
                      <a:pt x="71" y="25"/>
                    </a:lnTo>
                    <a:lnTo>
                      <a:pt x="73" y="25"/>
                    </a:lnTo>
                    <a:lnTo>
                      <a:pt x="74" y="26"/>
                    </a:lnTo>
                    <a:lnTo>
                      <a:pt x="75" y="26"/>
                    </a:lnTo>
                    <a:lnTo>
                      <a:pt x="77" y="26"/>
                    </a:lnTo>
                    <a:lnTo>
                      <a:pt x="77" y="27"/>
                    </a:lnTo>
                    <a:lnTo>
                      <a:pt x="76" y="29"/>
                    </a:lnTo>
                    <a:lnTo>
                      <a:pt x="75" y="30"/>
                    </a:lnTo>
                    <a:lnTo>
                      <a:pt x="75" y="30"/>
                    </a:lnTo>
                    <a:lnTo>
                      <a:pt x="75" y="32"/>
                    </a:lnTo>
                    <a:lnTo>
                      <a:pt x="76" y="35"/>
                    </a:lnTo>
                    <a:lnTo>
                      <a:pt x="80" y="36"/>
                    </a:lnTo>
                    <a:lnTo>
                      <a:pt x="80" y="37"/>
                    </a:lnTo>
                    <a:lnTo>
                      <a:pt x="80" y="40"/>
                    </a:lnTo>
                    <a:lnTo>
                      <a:pt x="79" y="40"/>
                    </a:lnTo>
                    <a:lnTo>
                      <a:pt x="77" y="41"/>
                    </a:lnTo>
                    <a:lnTo>
                      <a:pt x="76" y="39"/>
                    </a:lnTo>
                    <a:lnTo>
                      <a:pt x="75" y="39"/>
                    </a:lnTo>
                    <a:lnTo>
                      <a:pt x="74" y="39"/>
                    </a:lnTo>
                    <a:lnTo>
                      <a:pt x="73" y="39"/>
                    </a:lnTo>
                    <a:lnTo>
                      <a:pt x="69" y="38"/>
                    </a:lnTo>
                    <a:lnTo>
                      <a:pt x="68" y="36"/>
                    </a:lnTo>
                    <a:lnTo>
                      <a:pt x="66" y="35"/>
                    </a:lnTo>
                    <a:lnTo>
                      <a:pt x="64" y="35"/>
                    </a:lnTo>
                    <a:lnTo>
                      <a:pt x="62" y="35"/>
                    </a:lnTo>
                    <a:lnTo>
                      <a:pt x="60" y="37"/>
                    </a:lnTo>
                    <a:lnTo>
                      <a:pt x="59" y="37"/>
                    </a:lnTo>
                    <a:lnTo>
                      <a:pt x="57" y="38"/>
                    </a:lnTo>
                    <a:lnTo>
                      <a:pt x="54" y="38"/>
                    </a:lnTo>
                    <a:lnTo>
                      <a:pt x="50" y="38"/>
                    </a:lnTo>
                    <a:lnTo>
                      <a:pt x="48" y="39"/>
                    </a:lnTo>
                    <a:lnTo>
                      <a:pt x="46" y="39"/>
                    </a:lnTo>
                    <a:lnTo>
                      <a:pt x="44" y="40"/>
                    </a:lnTo>
                    <a:lnTo>
                      <a:pt x="43" y="40"/>
                    </a:lnTo>
                    <a:lnTo>
                      <a:pt x="41" y="40"/>
                    </a:lnTo>
                    <a:lnTo>
                      <a:pt x="40" y="40"/>
                    </a:lnTo>
                    <a:lnTo>
                      <a:pt x="33" y="33"/>
                    </a:lnTo>
                    <a:lnTo>
                      <a:pt x="31" y="33"/>
                    </a:lnTo>
                    <a:lnTo>
                      <a:pt x="27" y="35"/>
                    </a:lnTo>
                    <a:lnTo>
                      <a:pt x="26" y="36"/>
                    </a:lnTo>
                    <a:lnTo>
                      <a:pt x="23" y="35"/>
                    </a:lnTo>
                    <a:lnTo>
                      <a:pt x="16" y="35"/>
                    </a:lnTo>
                    <a:lnTo>
                      <a:pt x="17" y="34"/>
                    </a:lnTo>
                    <a:lnTo>
                      <a:pt x="19" y="30"/>
                    </a:lnTo>
                    <a:lnTo>
                      <a:pt x="19" y="29"/>
                    </a:lnTo>
                    <a:lnTo>
                      <a:pt x="18" y="24"/>
                    </a:lnTo>
                    <a:lnTo>
                      <a:pt x="17" y="16"/>
                    </a:lnTo>
                    <a:lnTo>
                      <a:pt x="15" y="13"/>
                    </a:lnTo>
                    <a:lnTo>
                      <a:pt x="12" y="9"/>
                    </a:lnTo>
                    <a:lnTo>
                      <a:pt x="10" y="8"/>
                    </a:lnTo>
                    <a:lnTo>
                      <a:pt x="5" y="7"/>
                    </a:lnTo>
                    <a:lnTo>
                      <a:pt x="1" y="5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81" name="Freeform 682"/>
              <p:cNvSpPr>
                <a:spLocks/>
              </p:cNvSpPr>
              <p:nvPr/>
            </p:nvSpPr>
            <p:spPr bwMode="auto">
              <a:xfrm>
                <a:off x="3636" y="2465"/>
                <a:ext cx="80" cy="4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0"/>
                  </a:cxn>
                  <a:cxn ang="0">
                    <a:pos x="6" y="0"/>
                  </a:cxn>
                  <a:cxn ang="0">
                    <a:pos x="10" y="1"/>
                  </a:cxn>
                  <a:cxn ang="0">
                    <a:pos x="12" y="3"/>
                  </a:cxn>
                  <a:cxn ang="0">
                    <a:pos x="15" y="3"/>
                  </a:cxn>
                  <a:cxn ang="0">
                    <a:pos x="17" y="4"/>
                  </a:cxn>
                  <a:cxn ang="0">
                    <a:pos x="20" y="6"/>
                  </a:cxn>
                  <a:cxn ang="0">
                    <a:pos x="24" y="6"/>
                  </a:cxn>
                  <a:cxn ang="0">
                    <a:pos x="29" y="5"/>
                  </a:cxn>
                  <a:cxn ang="0">
                    <a:pos x="33" y="7"/>
                  </a:cxn>
                  <a:cxn ang="0">
                    <a:pos x="36" y="7"/>
                  </a:cxn>
                  <a:cxn ang="0">
                    <a:pos x="38" y="10"/>
                  </a:cxn>
                  <a:cxn ang="0">
                    <a:pos x="43" y="11"/>
                  </a:cxn>
                  <a:cxn ang="0">
                    <a:pos x="46" y="13"/>
                  </a:cxn>
                  <a:cxn ang="0">
                    <a:pos x="45" y="15"/>
                  </a:cxn>
                  <a:cxn ang="0">
                    <a:pos x="47" y="16"/>
                  </a:cxn>
                  <a:cxn ang="0">
                    <a:pos x="50" y="15"/>
                  </a:cxn>
                  <a:cxn ang="0">
                    <a:pos x="52" y="14"/>
                  </a:cxn>
                  <a:cxn ang="0">
                    <a:pos x="55" y="13"/>
                  </a:cxn>
                  <a:cxn ang="0">
                    <a:pos x="57" y="15"/>
                  </a:cxn>
                  <a:cxn ang="0">
                    <a:pos x="58" y="13"/>
                  </a:cxn>
                  <a:cxn ang="0">
                    <a:pos x="60" y="14"/>
                  </a:cxn>
                  <a:cxn ang="0">
                    <a:pos x="62" y="14"/>
                  </a:cxn>
                  <a:cxn ang="0">
                    <a:pos x="64" y="17"/>
                  </a:cxn>
                  <a:cxn ang="0">
                    <a:pos x="68" y="17"/>
                  </a:cxn>
                  <a:cxn ang="0">
                    <a:pos x="68" y="19"/>
                  </a:cxn>
                  <a:cxn ang="0">
                    <a:pos x="70" y="23"/>
                  </a:cxn>
                  <a:cxn ang="0">
                    <a:pos x="73" y="25"/>
                  </a:cxn>
                  <a:cxn ang="0">
                    <a:pos x="75" y="26"/>
                  </a:cxn>
                  <a:cxn ang="0">
                    <a:pos x="77" y="27"/>
                  </a:cxn>
                  <a:cxn ang="0">
                    <a:pos x="75" y="30"/>
                  </a:cxn>
                  <a:cxn ang="0">
                    <a:pos x="75" y="32"/>
                  </a:cxn>
                  <a:cxn ang="0">
                    <a:pos x="80" y="36"/>
                  </a:cxn>
                  <a:cxn ang="0">
                    <a:pos x="80" y="40"/>
                  </a:cxn>
                  <a:cxn ang="0">
                    <a:pos x="77" y="41"/>
                  </a:cxn>
                  <a:cxn ang="0">
                    <a:pos x="75" y="39"/>
                  </a:cxn>
                  <a:cxn ang="0">
                    <a:pos x="73" y="39"/>
                  </a:cxn>
                  <a:cxn ang="0">
                    <a:pos x="68" y="36"/>
                  </a:cxn>
                  <a:cxn ang="0">
                    <a:pos x="64" y="35"/>
                  </a:cxn>
                  <a:cxn ang="0">
                    <a:pos x="60" y="37"/>
                  </a:cxn>
                  <a:cxn ang="0">
                    <a:pos x="57" y="38"/>
                  </a:cxn>
                  <a:cxn ang="0">
                    <a:pos x="50" y="38"/>
                  </a:cxn>
                  <a:cxn ang="0">
                    <a:pos x="46" y="39"/>
                  </a:cxn>
                  <a:cxn ang="0">
                    <a:pos x="43" y="40"/>
                  </a:cxn>
                  <a:cxn ang="0">
                    <a:pos x="40" y="40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16" y="35"/>
                  </a:cxn>
                  <a:cxn ang="0">
                    <a:pos x="19" y="30"/>
                  </a:cxn>
                  <a:cxn ang="0">
                    <a:pos x="18" y="24"/>
                  </a:cxn>
                  <a:cxn ang="0">
                    <a:pos x="15" y="13"/>
                  </a:cxn>
                  <a:cxn ang="0">
                    <a:pos x="10" y="8"/>
                  </a:cxn>
                  <a:cxn ang="0">
                    <a:pos x="1" y="5"/>
                  </a:cxn>
                </a:cxnLst>
                <a:rect l="0" t="0" r="r" b="b"/>
                <a:pathLst>
                  <a:path w="80" h="41">
                    <a:moveTo>
                      <a:pt x="0" y="3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1"/>
                    </a:lnTo>
                    <a:lnTo>
                      <a:pt x="10" y="1"/>
                    </a:lnTo>
                    <a:lnTo>
                      <a:pt x="11" y="2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6" y="3"/>
                    </a:lnTo>
                    <a:lnTo>
                      <a:pt x="17" y="4"/>
                    </a:lnTo>
                    <a:lnTo>
                      <a:pt x="19" y="5"/>
                    </a:lnTo>
                    <a:lnTo>
                      <a:pt x="20" y="6"/>
                    </a:lnTo>
                    <a:lnTo>
                      <a:pt x="22" y="6"/>
                    </a:lnTo>
                    <a:lnTo>
                      <a:pt x="24" y="6"/>
                    </a:lnTo>
                    <a:lnTo>
                      <a:pt x="26" y="5"/>
                    </a:lnTo>
                    <a:lnTo>
                      <a:pt x="29" y="5"/>
                    </a:lnTo>
                    <a:lnTo>
                      <a:pt x="32" y="7"/>
                    </a:lnTo>
                    <a:lnTo>
                      <a:pt x="33" y="7"/>
                    </a:lnTo>
                    <a:lnTo>
                      <a:pt x="34" y="6"/>
                    </a:lnTo>
                    <a:lnTo>
                      <a:pt x="36" y="7"/>
                    </a:lnTo>
                    <a:lnTo>
                      <a:pt x="37" y="8"/>
                    </a:lnTo>
                    <a:lnTo>
                      <a:pt x="38" y="10"/>
                    </a:lnTo>
                    <a:lnTo>
                      <a:pt x="41" y="11"/>
                    </a:lnTo>
                    <a:lnTo>
                      <a:pt x="43" y="11"/>
                    </a:lnTo>
                    <a:lnTo>
                      <a:pt x="44" y="12"/>
                    </a:lnTo>
                    <a:lnTo>
                      <a:pt x="46" y="13"/>
                    </a:lnTo>
                    <a:lnTo>
                      <a:pt x="45" y="14"/>
                    </a:lnTo>
                    <a:lnTo>
                      <a:pt x="45" y="15"/>
                    </a:lnTo>
                    <a:lnTo>
                      <a:pt x="46" y="16"/>
                    </a:lnTo>
                    <a:lnTo>
                      <a:pt x="47" y="16"/>
                    </a:lnTo>
                    <a:lnTo>
                      <a:pt x="49" y="15"/>
                    </a:lnTo>
                    <a:lnTo>
                      <a:pt x="50" y="15"/>
                    </a:lnTo>
                    <a:lnTo>
                      <a:pt x="51" y="14"/>
                    </a:lnTo>
                    <a:lnTo>
                      <a:pt x="52" y="14"/>
                    </a:lnTo>
                    <a:lnTo>
                      <a:pt x="53" y="13"/>
                    </a:lnTo>
                    <a:lnTo>
                      <a:pt x="55" y="13"/>
                    </a:lnTo>
                    <a:lnTo>
                      <a:pt x="56" y="14"/>
                    </a:lnTo>
                    <a:lnTo>
                      <a:pt x="57" y="15"/>
                    </a:lnTo>
                    <a:lnTo>
                      <a:pt x="58" y="13"/>
                    </a:lnTo>
                    <a:lnTo>
                      <a:pt x="58" y="13"/>
                    </a:lnTo>
                    <a:lnTo>
                      <a:pt x="59" y="13"/>
                    </a:lnTo>
                    <a:lnTo>
                      <a:pt x="60" y="14"/>
                    </a:lnTo>
                    <a:lnTo>
                      <a:pt x="61" y="14"/>
                    </a:lnTo>
                    <a:lnTo>
                      <a:pt x="62" y="14"/>
                    </a:lnTo>
                    <a:lnTo>
                      <a:pt x="63" y="15"/>
                    </a:lnTo>
                    <a:lnTo>
                      <a:pt x="64" y="17"/>
                    </a:lnTo>
                    <a:lnTo>
                      <a:pt x="66" y="17"/>
                    </a:lnTo>
                    <a:lnTo>
                      <a:pt x="68" y="17"/>
                    </a:lnTo>
                    <a:lnTo>
                      <a:pt x="69" y="18"/>
                    </a:lnTo>
                    <a:lnTo>
                      <a:pt x="68" y="19"/>
                    </a:lnTo>
                    <a:lnTo>
                      <a:pt x="68" y="21"/>
                    </a:lnTo>
                    <a:lnTo>
                      <a:pt x="70" y="23"/>
                    </a:lnTo>
                    <a:lnTo>
                      <a:pt x="71" y="25"/>
                    </a:lnTo>
                    <a:lnTo>
                      <a:pt x="73" y="25"/>
                    </a:lnTo>
                    <a:lnTo>
                      <a:pt x="74" y="26"/>
                    </a:lnTo>
                    <a:lnTo>
                      <a:pt x="75" y="26"/>
                    </a:lnTo>
                    <a:lnTo>
                      <a:pt x="77" y="26"/>
                    </a:lnTo>
                    <a:lnTo>
                      <a:pt x="77" y="27"/>
                    </a:lnTo>
                    <a:lnTo>
                      <a:pt x="76" y="29"/>
                    </a:lnTo>
                    <a:lnTo>
                      <a:pt x="75" y="30"/>
                    </a:lnTo>
                    <a:lnTo>
                      <a:pt x="75" y="30"/>
                    </a:lnTo>
                    <a:lnTo>
                      <a:pt x="75" y="32"/>
                    </a:lnTo>
                    <a:lnTo>
                      <a:pt x="76" y="35"/>
                    </a:lnTo>
                    <a:lnTo>
                      <a:pt x="80" y="36"/>
                    </a:lnTo>
                    <a:lnTo>
                      <a:pt x="80" y="37"/>
                    </a:lnTo>
                    <a:lnTo>
                      <a:pt x="80" y="40"/>
                    </a:lnTo>
                    <a:lnTo>
                      <a:pt x="79" y="40"/>
                    </a:lnTo>
                    <a:lnTo>
                      <a:pt x="77" y="41"/>
                    </a:lnTo>
                    <a:lnTo>
                      <a:pt x="76" y="39"/>
                    </a:lnTo>
                    <a:lnTo>
                      <a:pt x="75" y="39"/>
                    </a:lnTo>
                    <a:lnTo>
                      <a:pt x="74" y="39"/>
                    </a:lnTo>
                    <a:lnTo>
                      <a:pt x="73" y="39"/>
                    </a:lnTo>
                    <a:lnTo>
                      <a:pt x="69" y="38"/>
                    </a:lnTo>
                    <a:lnTo>
                      <a:pt x="68" y="36"/>
                    </a:lnTo>
                    <a:lnTo>
                      <a:pt x="66" y="35"/>
                    </a:lnTo>
                    <a:lnTo>
                      <a:pt x="64" y="35"/>
                    </a:lnTo>
                    <a:lnTo>
                      <a:pt x="62" y="35"/>
                    </a:lnTo>
                    <a:lnTo>
                      <a:pt x="60" y="37"/>
                    </a:lnTo>
                    <a:lnTo>
                      <a:pt x="59" y="37"/>
                    </a:lnTo>
                    <a:lnTo>
                      <a:pt x="57" y="38"/>
                    </a:lnTo>
                    <a:lnTo>
                      <a:pt x="54" y="38"/>
                    </a:lnTo>
                    <a:lnTo>
                      <a:pt x="50" y="38"/>
                    </a:lnTo>
                    <a:lnTo>
                      <a:pt x="48" y="39"/>
                    </a:lnTo>
                    <a:lnTo>
                      <a:pt x="46" y="39"/>
                    </a:lnTo>
                    <a:lnTo>
                      <a:pt x="44" y="40"/>
                    </a:lnTo>
                    <a:lnTo>
                      <a:pt x="43" y="40"/>
                    </a:lnTo>
                    <a:lnTo>
                      <a:pt x="41" y="40"/>
                    </a:lnTo>
                    <a:lnTo>
                      <a:pt x="40" y="40"/>
                    </a:lnTo>
                    <a:lnTo>
                      <a:pt x="33" y="33"/>
                    </a:lnTo>
                    <a:lnTo>
                      <a:pt x="31" y="33"/>
                    </a:lnTo>
                    <a:lnTo>
                      <a:pt x="27" y="35"/>
                    </a:lnTo>
                    <a:lnTo>
                      <a:pt x="26" y="36"/>
                    </a:lnTo>
                    <a:lnTo>
                      <a:pt x="23" y="35"/>
                    </a:lnTo>
                    <a:lnTo>
                      <a:pt x="16" y="35"/>
                    </a:lnTo>
                    <a:lnTo>
                      <a:pt x="17" y="34"/>
                    </a:lnTo>
                    <a:lnTo>
                      <a:pt x="19" y="30"/>
                    </a:lnTo>
                    <a:lnTo>
                      <a:pt x="19" y="29"/>
                    </a:lnTo>
                    <a:lnTo>
                      <a:pt x="18" y="24"/>
                    </a:lnTo>
                    <a:lnTo>
                      <a:pt x="17" y="16"/>
                    </a:lnTo>
                    <a:lnTo>
                      <a:pt x="15" y="13"/>
                    </a:lnTo>
                    <a:lnTo>
                      <a:pt x="12" y="9"/>
                    </a:lnTo>
                    <a:lnTo>
                      <a:pt x="10" y="8"/>
                    </a:lnTo>
                    <a:lnTo>
                      <a:pt x="5" y="7"/>
                    </a:lnTo>
                    <a:lnTo>
                      <a:pt x="1" y="5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82" name="Freeform 683"/>
              <p:cNvSpPr>
                <a:spLocks/>
              </p:cNvSpPr>
              <p:nvPr/>
            </p:nvSpPr>
            <p:spPr bwMode="auto">
              <a:xfrm>
                <a:off x="3574" y="2605"/>
                <a:ext cx="18" cy="24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13" y="1"/>
                  </a:cxn>
                  <a:cxn ang="0">
                    <a:pos x="15" y="1"/>
                  </a:cxn>
                  <a:cxn ang="0">
                    <a:pos x="15" y="0"/>
                  </a:cxn>
                  <a:cxn ang="0">
                    <a:pos x="15" y="1"/>
                  </a:cxn>
                  <a:cxn ang="0">
                    <a:pos x="16" y="1"/>
                  </a:cxn>
                  <a:cxn ang="0">
                    <a:pos x="15" y="3"/>
                  </a:cxn>
                  <a:cxn ang="0">
                    <a:pos x="16" y="3"/>
                  </a:cxn>
                  <a:cxn ang="0">
                    <a:pos x="18" y="4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8" y="7"/>
                  </a:cxn>
                  <a:cxn ang="0">
                    <a:pos x="18" y="7"/>
                  </a:cxn>
                  <a:cxn ang="0">
                    <a:pos x="17" y="9"/>
                  </a:cxn>
                  <a:cxn ang="0">
                    <a:pos x="16" y="9"/>
                  </a:cxn>
                  <a:cxn ang="0">
                    <a:pos x="15" y="10"/>
                  </a:cxn>
                  <a:cxn ang="0">
                    <a:pos x="15" y="11"/>
                  </a:cxn>
                  <a:cxn ang="0">
                    <a:pos x="15" y="12"/>
                  </a:cxn>
                  <a:cxn ang="0">
                    <a:pos x="15" y="12"/>
                  </a:cxn>
                  <a:cxn ang="0">
                    <a:pos x="12" y="13"/>
                  </a:cxn>
                  <a:cxn ang="0">
                    <a:pos x="11" y="14"/>
                  </a:cxn>
                  <a:cxn ang="0">
                    <a:pos x="10" y="15"/>
                  </a:cxn>
                  <a:cxn ang="0">
                    <a:pos x="11" y="16"/>
                  </a:cxn>
                  <a:cxn ang="0">
                    <a:pos x="12" y="16"/>
                  </a:cxn>
                  <a:cxn ang="0">
                    <a:pos x="9" y="19"/>
                  </a:cxn>
                  <a:cxn ang="0">
                    <a:pos x="9" y="19"/>
                  </a:cxn>
                  <a:cxn ang="0">
                    <a:pos x="6" y="21"/>
                  </a:cxn>
                  <a:cxn ang="0">
                    <a:pos x="6" y="21"/>
                  </a:cxn>
                  <a:cxn ang="0">
                    <a:pos x="6" y="21"/>
                  </a:cxn>
                  <a:cxn ang="0">
                    <a:pos x="5" y="22"/>
                  </a:cxn>
                  <a:cxn ang="0">
                    <a:pos x="5" y="23"/>
                  </a:cxn>
                  <a:cxn ang="0">
                    <a:pos x="3" y="24"/>
                  </a:cxn>
                  <a:cxn ang="0">
                    <a:pos x="3" y="23"/>
                  </a:cxn>
                  <a:cxn ang="0">
                    <a:pos x="2" y="23"/>
                  </a:cxn>
                  <a:cxn ang="0">
                    <a:pos x="0" y="23"/>
                  </a:cxn>
                  <a:cxn ang="0">
                    <a:pos x="1" y="21"/>
                  </a:cxn>
                  <a:cxn ang="0">
                    <a:pos x="2" y="19"/>
                  </a:cxn>
                  <a:cxn ang="0">
                    <a:pos x="3" y="17"/>
                  </a:cxn>
                  <a:cxn ang="0">
                    <a:pos x="5" y="13"/>
                  </a:cxn>
                  <a:cxn ang="0">
                    <a:pos x="4" y="12"/>
                  </a:cxn>
                  <a:cxn ang="0">
                    <a:pos x="5" y="12"/>
                  </a:cxn>
                  <a:cxn ang="0">
                    <a:pos x="6" y="10"/>
                  </a:cxn>
                  <a:cxn ang="0">
                    <a:pos x="7" y="8"/>
                  </a:cxn>
                  <a:cxn ang="0">
                    <a:pos x="7" y="6"/>
                  </a:cxn>
                  <a:cxn ang="0">
                    <a:pos x="9" y="4"/>
                  </a:cxn>
                  <a:cxn ang="0">
                    <a:pos x="10" y="3"/>
                  </a:cxn>
                  <a:cxn ang="0">
                    <a:pos x="11" y="2"/>
                  </a:cxn>
                  <a:cxn ang="0">
                    <a:pos x="11" y="1"/>
                  </a:cxn>
                </a:cxnLst>
                <a:rect l="0" t="0" r="r" b="b"/>
                <a:pathLst>
                  <a:path w="18" h="24">
                    <a:moveTo>
                      <a:pt x="11" y="1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15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5" y="3"/>
                    </a:lnTo>
                    <a:lnTo>
                      <a:pt x="16" y="3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7" y="9"/>
                    </a:lnTo>
                    <a:lnTo>
                      <a:pt x="16" y="9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2" y="13"/>
                    </a:lnTo>
                    <a:lnTo>
                      <a:pt x="11" y="14"/>
                    </a:lnTo>
                    <a:lnTo>
                      <a:pt x="10" y="15"/>
                    </a:lnTo>
                    <a:lnTo>
                      <a:pt x="11" y="16"/>
                    </a:lnTo>
                    <a:lnTo>
                      <a:pt x="12" y="16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5" y="22"/>
                    </a:lnTo>
                    <a:lnTo>
                      <a:pt x="5" y="23"/>
                    </a:lnTo>
                    <a:lnTo>
                      <a:pt x="3" y="24"/>
                    </a:lnTo>
                    <a:lnTo>
                      <a:pt x="3" y="23"/>
                    </a:lnTo>
                    <a:lnTo>
                      <a:pt x="2" y="23"/>
                    </a:lnTo>
                    <a:lnTo>
                      <a:pt x="0" y="23"/>
                    </a:lnTo>
                    <a:lnTo>
                      <a:pt x="1" y="21"/>
                    </a:lnTo>
                    <a:lnTo>
                      <a:pt x="2" y="19"/>
                    </a:lnTo>
                    <a:lnTo>
                      <a:pt x="3" y="17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6" y="10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10" y="3"/>
                    </a:lnTo>
                    <a:lnTo>
                      <a:pt x="11" y="2"/>
                    </a:lnTo>
                    <a:lnTo>
                      <a:pt x="11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83" name="Freeform 684"/>
              <p:cNvSpPr>
                <a:spLocks/>
              </p:cNvSpPr>
              <p:nvPr/>
            </p:nvSpPr>
            <p:spPr bwMode="auto">
              <a:xfrm>
                <a:off x="3574" y="2605"/>
                <a:ext cx="18" cy="24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13" y="1"/>
                  </a:cxn>
                  <a:cxn ang="0">
                    <a:pos x="15" y="1"/>
                  </a:cxn>
                  <a:cxn ang="0">
                    <a:pos x="15" y="0"/>
                  </a:cxn>
                  <a:cxn ang="0">
                    <a:pos x="15" y="1"/>
                  </a:cxn>
                  <a:cxn ang="0">
                    <a:pos x="16" y="1"/>
                  </a:cxn>
                  <a:cxn ang="0">
                    <a:pos x="15" y="3"/>
                  </a:cxn>
                  <a:cxn ang="0">
                    <a:pos x="16" y="3"/>
                  </a:cxn>
                  <a:cxn ang="0">
                    <a:pos x="18" y="4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8" y="7"/>
                  </a:cxn>
                  <a:cxn ang="0">
                    <a:pos x="18" y="7"/>
                  </a:cxn>
                  <a:cxn ang="0">
                    <a:pos x="17" y="9"/>
                  </a:cxn>
                  <a:cxn ang="0">
                    <a:pos x="16" y="9"/>
                  </a:cxn>
                  <a:cxn ang="0">
                    <a:pos x="15" y="10"/>
                  </a:cxn>
                  <a:cxn ang="0">
                    <a:pos x="15" y="11"/>
                  </a:cxn>
                  <a:cxn ang="0">
                    <a:pos x="15" y="12"/>
                  </a:cxn>
                  <a:cxn ang="0">
                    <a:pos x="15" y="12"/>
                  </a:cxn>
                  <a:cxn ang="0">
                    <a:pos x="12" y="13"/>
                  </a:cxn>
                  <a:cxn ang="0">
                    <a:pos x="11" y="14"/>
                  </a:cxn>
                  <a:cxn ang="0">
                    <a:pos x="10" y="15"/>
                  </a:cxn>
                  <a:cxn ang="0">
                    <a:pos x="11" y="16"/>
                  </a:cxn>
                  <a:cxn ang="0">
                    <a:pos x="12" y="16"/>
                  </a:cxn>
                  <a:cxn ang="0">
                    <a:pos x="9" y="19"/>
                  </a:cxn>
                  <a:cxn ang="0">
                    <a:pos x="9" y="19"/>
                  </a:cxn>
                  <a:cxn ang="0">
                    <a:pos x="6" y="21"/>
                  </a:cxn>
                  <a:cxn ang="0">
                    <a:pos x="6" y="21"/>
                  </a:cxn>
                  <a:cxn ang="0">
                    <a:pos x="6" y="21"/>
                  </a:cxn>
                  <a:cxn ang="0">
                    <a:pos x="5" y="22"/>
                  </a:cxn>
                  <a:cxn ang="0">
                    <a:pos x="5" y="23"/>
                  </a:cxn>
                  <a:cxn ang="0">
                    <a:pos x="3" y="24"/>
                  </a:cxn>
                  <a:cxn ang="0">
                    <a:pos x="3" y="23"/>
                  </a:cxn>
                  <a:cxn ang="0">
                    <a:pos x="2" y="23"/>
                  </a:cxn>
                  <a:cxn ang="0">
                    <a:pos x="0" y="23"/>
                  </a:cxn>
                  <a:cxn ang="0">
                    <a:pos x="1" y="21"/>
                  </a:cxn>
                  <a:cxn ang="0">
                    <a:pos x="2" y="19"/>
                  </a:cxn>
                  <a:cxn ang="0">
                    <a:pos x="3" y="17"/>
                  </a:cxn>
                  <a:cxn ang="0">
                    <a:pos x="5" y="13"/>
                  </a:cxn>
                  <a:cxn ang="0">
                    <a:pos x="4" y="12"/>
                  </a:cxn>
                  <a:cxn ang="0">
                    <a:pos x="5" y="12"/>
                  </a:cxn>
                  <a:cxn ang="0">
                    <a:pos x="6" y="10"/>
                  </a:cxn>
                  <a:cxn ang="0">
                    <a:pos x="7" y="8"/>
                  </a:cxn>
                  <a:cxn ang="0">
                    <a:pos x="7" y="6"/>
                  </a:cxn>
                  <a:cxn ang="0">
                    <a:pos x="9" y="4"/>
                  </a:cxn>
                  <a:cxn ang="0">
                    <a:pos x="10" y="3"/>
                  </a:cxn>
                  <a:cxn ang="0">
                    <a:pos x="11" y="2"/>
                  </a:cxn>
                  <a:cxn ang="0">
                    <a:pos x="11" y="1"/>
                  </a:cxn>
                </a:cxnLst>
                <a:rect l="0" t="0" r="r" b="b"/>
                <a:pathLst>
                  <a:path w="18" h="24">
                    <a:moveTo>
                      <a:pt x="11" y="1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15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5" y="3"/>
                    </a:lnTo>
                    <a:lnTo>
                      <a:pt x="16" y="3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7" y="9"/>
                    </a:lnTo>
                    <a:lnTo>
                      <a:pt x="16" y="9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2" y="13"/>
                    </a:lnTo>
                    <a:lnTo>
                      <a:pt x="11" y="14"/>
                    </a:lnTo>
                    <a:lnTo>
                      <a:pt x="10" y="15"/>
                    </a:lnTo>
                    <a:lnTo>
                      <a:pt x="11" y="16"/>
                    </a:lnTo>
                    <a:lnTo>
                      <a:pt x="12" y="16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5" y="22"/>
                    </a:lnTo>
                    <a:lnTo>
                      <a:pt x="5" y="23"/>
                    </a:lnTo>
                    <a:lnTo>
                      <a:pt x="3" y="24"/>
                    </a:lnTo>
                    <a:lnTo>
                      <a:pt x="3" y="23"/>
                    </a:lnTo>
                    <a:lnTo>
                      <a:pt x="2" y="23"/>
                    </a:lnTo>
                    <a:lnTo>
                      <a:pt x="0" y="23"/>
                    </a:lnTo>
                    <a:lnTo>
                      <a:pt x="1" y="21"/>
                    </a:lnTo>
                    <a:lnTo>
                      <a:pt x="2" y="19"/>
                    </a:lnTo>
                    <a:lnTo>
                      <a:pt x="3" y="17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6" y="10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10" y="3"/>
                    </a:lnTo>
                    <a:lnTo>
                      <a:pt x="11" y="2"/>
                    </a:lnTo>
                    <a:lnTo>
                      <a:pt x="11" y="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84" name="Freeform 685"/>
              <p:cNvSpPr>
                <a:spLocks/>
              </p:cNvSpPr>
              <p:nvPr/>
            </p:nvSpPr>
            <p:spPr bwMode="auto">
              <a:xfrm>
                <a:off x="3580" y="2564"/>
                <a:ext cx="85" cy="75"/>
              </a:xfrm>
              <a:custGeom>
                <a:avLst/>
                <a:gdLst/>
                <a:ahLst/>
                <a:cxnLst>
                  <a:cxn ang="0">
                    <a:pos x="2" y="67"/>
                  </a:cxn>
                  <a:cxn ang="0">
                    <a:pos x="2" y="65"/>
                  </a:cxn>
                  <a:cxn ang="0">
                    <a:pos x="0" y="62"/>
                  </a:cxn>
                  <a:cxn ang="0">
                    <a:pos x="3" y="60"/>
                  </a:cxn>
                  <a:cxn ang="0">
                    <a:pos x="5" y="57"/>
                  </a:cxn>
                  <a:cxn ang="0">
                    <a:pos x="5" y="55"/>
                  </a:cxn>
                  <a:cxn ang="0">
                    <a:pos x="9" y="53"/>
                  </a:cxn>
                  <a:cxn ang="0">
                    <a:pos x="9" y="52"/>
                  </a:cxn>
                  <a:cxn ang="0">
                    <a:pos x="10" y="50"/>
                  </a:cxn>
                  <a:cxn ang="0">
                    <a:pos x="12" y="48"/>
                  </a:cxn>
                  <a:cxn ang="0">
                    <a:pos x="12" y="47"/>
                  </a:cxn>
                  <a:cxn ang="0">
                    <a:pos x="12" y="45"/>
                  </a:cxn>
                  <a:cxn ang="0">
                    <a:pos x="9" y="44"/>
                  </a:cxn>
                  <a:cxn ang="0">
                    <a:pos x="9" y="42"/>
                  </a:cxn>
                  <a:cxn ang="0">
                    <a:pos x="9" y="42"/>
                  </a:cxn>
                  <a:cxn ang="0">
                    <a:pos x="5" y="42"/>
                  </a:cxn>
                  <a:cxn ang="0">
                    <a:pos x="4" y="34"/>
                  </a:cxn>
                  <a:cxn ang="0">
                    <a:pos x="4" y="30"/>
                  </a:cxn>
                  <a:cxn ang="0">
                    <a:pos x="2" y="28"/>
                  </a:cxn>
                  <a:cxn ang="0">
                    <a:pos x="3" y="26"/>
                  </a:cxn>
                  <a:cxn ang="0">
                    <a:pos x="3" y="24"/>
                  </a:cxn>
                  <a:cxn ang="0">
                    <a:pos x="4" y="21"/>
                  </a:cxn>
                  <a:cxn ang="0">
                    <a:pos x="8" y="22"/>
                  </a:cxn>
                  <a:cxn ang="0">
                    <a:pos x="10" y="22"/>
                  </a:cxn>
                  <a:cxn ang="0">
                    <a:pos x="12" y="18"/>
                  </a:cxn>
                  <a:cxn ang="0">
                    <a:pos x="14" y="14"/>
                  </a:cxn>
                  <a:cxn ang="0">
                    <a:pos x="13" y="9"/>
                  </a:cxn>
                  <a:cxn ang="0">
                    <a:pos x="15" y="9"/>
                  </a:cxn>
                  <a:cxn ang="0">
                    <a:pos x="23" y="11"/>
                  </a:cxn>
                  <a:cxn ang="0">
                    <a:pos x="32" y="7"/>
                  </a:cxn>
                  <a:cxn ang="0">
                    <a:pos x="41" y="10"/>
                  </a:cxn>
                  <a:cxn ang="0">
                    <a:pos x="50" y="10"/>
                  </a:cxn>
                  <a:cxn ang="0">
                    <a:pos x="62" y="5"/>
                  </a:cxn>
                  <a:cxn ang="0">
                    <a:pos x="68" y="5"/>
                  </a:cxn>
                  <a:cxn ang="0">
                    <a:pos x="78" y="4"/>
                  </a:cxn>
                  <a:cxn ang="0">
                    <a:pos x="83" y="0"/>
                  </a:cxn>
                  <a:cxn ang="0">
                    <a:pos x="85" y="2"/>
                  </a:cxn>
                  <a:cxn ang="0">
                    <a:pos x="80" y="9"/>
                  </a:cxn>
                  <a:cxn ang="0">
                    <a:pos x="73" y="13"/>
                  </a:cxn>
                  <a:cxn ang="0">
                    <a:pos x="70" y="17"/>
                  </a:cxn>
                  <a:cxn ang="0">
                    <a:pos x="71" y="22"/>
                  </a:cxn>
                  <a:cxn ang="0">
                    <a:pos x="68" y="43"/>
                  </a:cxn>
                  <a:cxn ang="0">
                    <a:pos x="39" y="61"/>
                  </a:cxn>
                  <a:cxn ang="0">
                    <a:pos x="16" y="75"/>
                  </a:cxn>
                  <a:cxn ang="0">
                    <a:pos x="13" y="74"/>
                  </a:cxn>
                </a:cxnLst>
                <a:rect l="0" t="0" r="r" b="b"/>
                <a:pathLst>
                  <a:path w="85" h="75">
                    <a:moveTo>
                      <a:pt x="3" y="67"/>
                    </a:moveTo>
                    <a:lnTo>
                      <a:pt x="2" y="67"/>
                    </a:lnTo>
                    <a:lnTo>
                      <a:pt x="3" y="66"/>
                    </a:lnTo>
                    <a:lnTo>
                      <a:pt x="2" y="65"/>
                    </a:lnTo>
                    <a:lnTo>
                      <a:pt x="1" y="64"/>
                    </a:lnTo>
                    <a:lnTo>
                      <a:pt x="0" y="62"/>
                    </a:lnTo>
                    <a:lnTo>
                      <a:pt x="3" y="60"/>
                    </a:lnTo>
                    <a:lnTo>
                      <a:pt x="3" y="60"/>
                    </a:lnTo>
                    <a:lnTo>
                      <a:pt x="6" y="57"/>
                    </a:lnTo>
                    <a:lnTo>
                      <a:pt x="5" y="57"/>
                    </a:lnTo>
                    <a:lnTo>
                      <a:pt x="4" y="56"/>
                    </a:lnTo>
                    <a:lnTo>
                      <a:pt x="5" y="55"/>
                    </a:lnTo>
                    <a:lnTo>
                      <a:pt x="6" y="54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9" y="52"/>
                    </a:lnTo>
                    <a:lnTo>
                      <a:pt x="9" y="51"/>
                    </a:lnTo>
                    <a:lnTo>
                      <a:pt x="10" y="50"/>
                    </a:lnTo>
                    <a:lnTo>
                      <a:pt x="11" y="50"/>
                    </a:lnTo>
                    <a:lnTo>
                      <a:pt x="12" y="48"/>
                    </a:lnTo>
                    <a:lnTo>
                      <a:pt x="12" y="48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2" y="45"/>
                    </a:lnTo>
                    <a:lnTo>
                      <a:pt x="10" y="44"/>
                    </a:lnTo>
                    <a:lnTo>
                      <a:pt x="9" y="44"/>
                    </a:lnTo>
                    <a:lnTo>
                      <a:pt x="10" y="42"/>
                    </a:lnTo>
                    <a:lnTo>
                      <a:pt x="9" y="42"/>
                    </a:lnTo>
                    <a:lnTo>
                      <a:pt x="9" y="41"/>
                    </a:lnTo>
                    <a:lnTo>
                      <a:pt x="9" y="42"/>
                    </a:lnTo>
                    <a:lnTo>
                      <a:pt x="7" y="42"/>
                    </a:lnTo>
                    <a:lnTo>
                      <a:pt x="5" y="42"/>
                    </a:lnTo>
                    <a:lnTo>
                      <a:pt x="3" y="38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4" y="30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3" y="27"/>
                    </a:lnTo>
                    <a:lnTo>
                      <a:pt x="3" y="26"/>
                    </a:lnTo>
                    <a:lnTo>
                      <a:pt x="3" y="24"/>
                    </a:lnTo>
                    <a:lnTo>
                      <a:pt x="3" y="24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6" y="21"/>
                    </a:lnTo>
                    <a:lnTo>
                      <a:pt x="8" y="22"/>
                    </a:lnTo>
                    <a:lnTo>
                      <a:pt x="9" y="21"/>
                    </a:lnTo>
                    <a:lnTo>
                      <a:pt x="10" y="22"/>
                    </a:lnTo>
                    <a:lnTo>
                      <a:pt x="11" y="20"/>
                    </a:lnTo>
                    <a:lnTo>
                      <a:pt x="12" y="18"/>
                    </a:lnTo>
                    <a:lnTo>
                      <a:pt x="15" y="17"/>
                    </a:lnTo>
                    <a:lnTo>
                      <a:pt x="14" y="14"/>
                    </a:lnTo>
                    <a:lnTo>
                      <a:pt x="13" y="11"/>
                    </a:lnTo>
                    <a:lnTo>
                      <a:pt x="13" y="9"/>
                    </a:lnTo>
                    <a:lnTo>
                      <a:pt x="14" y="9"/>
                    </a:lnTo>
                    <a:lnTo>
                      <a:pt x="15" y="9"/>
                    </a:lnTo>
                    <a:lnTo>
                      <a:pt x="20" y="10"/>
                    </a:lnTo>
                    <a:lnTo>
                      <a:pt x="23" y="11"/>
                    </a:lnTo>
                    <a:lnTo>
                      <a:pt x="27" y="10"/>
                    </a:lnTo>
                    <a:lnTo>
                      <a:pt x="32" y="7"/>
                    </a:lnTo>
                    <a:lnTo>
                      <a:pt x="33" y="7"/>
                    </a:lnTo>
                    <a:lnTo>
                      <a:pt x="41" y="10"/>
                    </a:lnTo>
                    <a:lnTo>
                      <a:pt x="44" y="11"/>
                    </a:lnTo>
                    <a:lnTo>
                      <a:pt x="50" y="10"/>
                    </a:lnTo>
                    <a:lnTo>
                      <a:pt x="53" y="9"/>
                    </a:lnTo>
                    <a:lnTo>
                      <a:pt x="62" y="5"/>
                    </a:lnTo>
                    <a:lnTo>
                      <a:pt x="64" y="4"/>
                    </a:lnTo>
                    <a:lnTo>
                      <a:pt x="68" y="5"/>
                    </a:lnTo>
                    <a:lnTo>
                      <a:pt x="72" y="5"/>
                    </a:lnTo>
                    <a:lnTo>
                      <a:pt x="78" y="4"/>
                    </a:lnTo>
                    <a:lnTo>
                      <a:pt x="82" y="2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5" y="2"/>
                    </a:lnTo>
                    <a:lnTo>
                      <a:pt x="85" y="3"/>
                    </a:lnTo>
                    <a:lnTo>
                      <a:pt x="80" y="9"/>
                    </a:lnTo>
                    <a:lnTo>
                      <a:pt x="78" y="12"/>
                    </a:lnTo>
                    <a:lnTo>
                      <a:pt x="73" y="13"/>
                    </a:lnTo>
                    <a:lnTo>
                      <a:pt x="71" y="14"/>
                    </a:lnTo>
                    <a:lnTo>
                      <a:pt x="70" y="17"/>
                    </a:lnTo>
                    <a:lnTo>
                      <a:pt x="70" y="18"/>
                    </a:lnTo>
                    <a:lnTo>
                      <a:pt x="71" y="22"/>
                    </a:lnTo>
                    <a:lnTo>
                      <a:pt x="71" y="25"/>
                    </a:lnTo>
                    <a:lnTo>
                      <a:pt x="68" y="43"/>
                    </a:lnTo>
                    <a:lnTo>
                      <a:pt x="40" y="60"/>
                    </a:lnTo>
                    <a:lnTo>
                      <a:pt x="39" y="61"/>
                    </a:lnTo>
                    <a:lnTo>
                      <a:pt x="23" y="71"/>
                    </a:lnTo>
                    <a:lnTo>
                      <a:pt x="16" y="75"/>
                    </a:lnTo>
                    <a:lnTo>
                      <a:pt x="15" y="75"/>
                    </a:lnTo>
                    <a:lnTo>
                      <a:pt x="13" y="74"/>
                    </a:lnTo>
                    <a:lnTo>
                      <a:pt x="3" y="6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85" name="Freeform 686"/>
              <p:cNvSpPr>
                <a:spLocks/>
              </p:cNvSpPr>
              <p:nvPr/>
            </p:nvSpPr>
            <p:spPr bwMode="auto">
              <a:xfrm>
                <a:off x="3580" y="2564"/>
                <a:ext cx="85" cy="75"/>
              </a:xfrm>
              <a:custGeom>
                <a:avLst/>
                <a:gdLst/>
                <a:ahLst/>
                <a:cxnLst>
                  <a:cxn ang="0">
                    <a:pos x="2" y="67"/>
                  </a:cxn>
                  <a:cxn ang="0">
                    <a:pos x="2" y="65"/>
                  </a:cxn>
                  <a:cxn ang="0">
                    <a:pos x="0" y="62"/>
                  </a:cxn>
                  <a:cxn ang="0">
                    <a:pos x="3" y="60"/>
                  </a:cxn>
                  <a:cxn ang="0">
                    <a:pos x="5" y="57"/>
                  </a:cxn>
                  <a:cxn ang="0">
                    <a:pos x="5" y="55"/>
                  </a:cxn>
                  <a:cxn ang="0">
                    <a:pos x="9" y="53"/>
                  </a:cxn>
                  <a:cxn ang="0">
                    <a:pos x="9" y="52"/>
                  </a:cxn>
                  <a:cxn ang="0">
                    <a:pos x="10" y="50"/>
                  </a:cxn>
                  <a:cxn ang="0">
                    <a:pos x="12" y="48"/>
                  </a:cxn>
                  <a:cxn ang="0">
                    <a:pos x="12" y="47"/>
                  </a:cxn>
                  <a:cxn ang="0">
                    <a:pos x="12" y="45"/>
                  </a:cxn>
                  <a:cxn ang="0">
                    <a:pos x="9" y="44"/>
                  </a:cxn>
                  <a:cxn ang="0">
                    <a:pos x="9" y="42"/>
                  </a:cxn>
                  <a:cxn ang="0">
                    <a:pos x="9" y="42"/>
                  </a:cxn>
                  <a:cxn ang="0">
                    <a:pos x="5" y="42"/>
                  </a:cxn>
                  <a:cxn ang="0">
                    <a:pos x="4" y="34"/>
                  </a:cxn>
                  <a:cxn ang="0">
                    <a:pos x="4" y="30"/>
                  </a:cxn>
                  <a:cxn ang="0">
                    <a:pos x="2" y="28"/>
                  </a:cxn>
                  <a:cxn ang="0">
                    <a:pos x="3" y="26"/>
                  </a:cxn>
                  <a:cxn ang="0">
                    <a:pos x="3" y="24"/>
                  </a:cxn>
                  <a:cxn ang="0">
                    <a:pos x="4" y="21"/>
                  </a:cxn>
                  <a:cxn ang="0">
                    <a:pos x="8" y="22"/>
                  </a:cxn>
                  <a:cxn ang="0">
                    <a:pos x="10" y="22"/>
                  </a:cxn>
                  <a:cxn ang="0">
                    <a:pos x="12" y="18"/>
                  </a:cxn>
                  <a:cxn ang="0">
                    <a:pos x="14" y="14"/>
                  </a:cxn>
                  <a:cxn ang="0">
                    <a:pos x="13" y="9"/>
                  </a:cxn>
                  <a:cxn ang="0">
                    <a:pos x="15" y="9"/>
                  </a:cxn>
                  <a:cxn ang="0">
                    <a:pos x="23" y="11"/>
                  </a:cxn>
                  <a:cxn ang="0">
                    <a:pos x="32" y="7"/>
                  </a:cxn>
                  <a:cxn ang="0">
                    <a:pos x="41" y="10"/>
                  </a:cxn>
                  <a:cxn ang="0">
                    <a:pos x="50" y="10"/>
                  </a:cxn>
                  <a:cxn ang="0">
                    <a:pos x="62" y="5"/>
                  </a:cxn>
                  <a:cxn ang="0">
                    <a:pos x="68" y="5"/>
                  </a:cxn>
                  <a:cxn ang="0">
                    <a:pos x="78" y="4"/>
                  </a:cxn>
                  <a:cxn ang="0">
                    <a:pos x="83" y="0"/>
                  </a:cxn>
                  <a:cxn ang="0">
                    <a:pos x="85" y="2"/>
                  </a:cxn>
                  <a:cxn ang="0">
                    <a:pos x="80" y="9"/>
                  </a:cxn>
                  <a:cxn ang="0">
                    <a:pos x="73" y="13"/>
                  </a:cxn>
                  <a:cxn ang="0">
                    <a:pos x="70" y="17"/>
                  </a:cxn>
                  <a:cxn ang="0">
                    <a:pos x="71" y="22"/>
                  </a:cxn>
                  <a:cxn ang="0">
                    <a:pos x="68" y="43"/>
                  </a:cxn>
                  <a:cxn ang="0">
                    <a:pos x="39" y="61"/>
                  </a:cxn>
                  <a:cxn ang="0">
                    <a:pos x="16" y="75"/>
                  </a:cxn>
                  <a:cxn ang="0">
                    <a:pos x="13" y="74"/>
                  </a:cxn>
                </a:cxnLst>
                <a:rect l="0" t="0" r="r" b="b"/>
                <a:pathLst>
                  <a:path w="85" h="75">
                    <a:moveTo>
                      <a:pt x="3" y="67"/>
                    </a:moveTo>
                    <a:lnTo>
                      <a:pt x="2" y="67"/>
                    </a:lnTo>
                    <a:lnTo>
                      <a:pt x="3" y="66"/>
                    </a:lnTo>
                    <a:lnTo>
                      <a:pt x="2" y="65"/>
                    </a:lnTo>
                    <a:lnTo>
                      <a:pt x="1" y="64"/>
                    </a:lnTo>
                    <a:lnTo>
                      <a:pt x="0" y="62"/>
                    </a:lnTo>
                    <a:lnTo>
                      <a:pt x="3" y="60"/>
                    </a:lnTo>
                    <a:lnTo>
                      <a:pt x="3" y="60"/>
                    </a:lnTo>
                    <a:lnTo>
                      <a:pt x="6" y="57"/>
                    </a:lnTo>
                    <a:lnTo>
                      <a:pt x="5" y="57"/>
                    </a:lnTo>
                    <a:lnTo>
                      <a:pt x="4" y="56"/>
                    </a:lnTo>
                    <a:lnTo>
                      <a:pt x="5" y="55"/>
                    </a:lnTo>
                    <a:lnTo>
                      <a:pt x="6" y="54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9" y="52"/>
                    </a:lnTo>
                    <a:lnTo>
                      <a:pt x="9" y="51"/>
                    </a:lnTo>
                    <a:lnTo>
                      <a:pt x="10" y="50"/>
                    </a:lnTo>
                    <a:lnTo>
                      <a:pt x="11" y="50"/>
                    </a:lnTo>
                    <a:lnTo>
                      <a:pt x="12" y="48"/>
                    </a:lnTo>
                    <a:lnTo>
                      <a:pt x="12" y="48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2" y="45"/>
                    </a:lnTo>
                    <a:lnTo>
                      <a:pt x="10" y="44"/>
                    </a:lnTo>
                    <a:lnTo>
                      <a:pt x="9" y="44"/>
                    </a:lnTo>
                    <a:lnTo>
                      <a:pt x="10" y="42"/>
                    </a:lnTo>
                    <a:lnTo>
                      <a:pt x="9" y="42"/>
                    </a:lnTo>
                    <a:lnTo>
                      <a:pt x="9" y="41"/>
                    </a:lnTo>
                    <a:lnTo>
                      <a:pt x="9" y="42"/>
                    </a:lnTo>
                    <a:lnTo>
                      <a:pt x="7" y="42"/>
                    </a:lnTo>
                    <a:lnTo>
                      <a:pt x="5" y="42"/>
                    </a:lnTo>
                    <a:lnTo>
                      <a:pt x="3" y="38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4" y="30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3" y="27"/>
                    </a:lnTo>
                    <a:lnTo>
                      <a:pt x="3" y="26"/>
                    </a:lnTo>
                    <a:lnTo>
                      <a:pt x="3" y="24"/>
                    </a:lnTo>
                    <a:lnTo>
                      <a:pt x="3" y="24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6" y="21"/>
                    </a:lnTo>
                    <a:lnTo>
                      <a:pt x="8" y="22"/>
                    </a:lnTo>
                    <a:lnTo>
                      <a:pt x="9" y="21"/>
                    </a:lnTo>
                    <a:lnTo>
                      <a:pt x="10" y="22"/>
                    </a:lnTo>
                    <a:lnTo>
                      <a:pt x="11" y="20"/>
                    </a:lnTo>
                    <a:lnTo>
                      <a:pt x="12" y="18"/>
                    </a:lnTo>
                    <a:lnTo>
                      <a:pt x="15" y="17"/>
                    </a:lnTo>
                    <a:lnTo>
                      <a:pt x="14" y="14"/>
                    </a:lnTo>
                    <a:lnTo>
                      <a:pt x="13" y="11"/>
                    </a:lnTo>
                    <a:lnTo>
                      <a:pt x="13" y="9"/>
                    </a:lnTo>
                    <a:lnTo>
                      <a:pt x="14" y="9"/>
                    </a:lnTo>
                    <a:lnTo>
                      <a:pt x="15" y="9"/>
                    </a:lnTo>
                    <a:lnTo>
                      <a:pt x="20" y="10"/>
                    </a:lnTo>
                    <a:lnTo>
                      <a:pt x="23" y="11"/>
                    </a:lnTo>
                    <a:lnTo>
                      <a:pt x="27" y="10"/>
                    </a:lnTo>
                    <a:lnTo>
                      <a:pt x="32" y="7"/>
                    </a:lnTo>
                    <a:lnTo>
                      <a:pt x="33" y="7"/>
                    </a:lnTo>
                    <a:lnTo>
                      <a:pt x="41" y="10"/>
                    </a:lnTo>
                    <a:lnTo>
                      <a:pt x="44" y="11"/>
                    </a:lnTo>
                    <a:lnTo>
                      <a:pt x="50" y="10"/>
                    </a:lnTo>
                    <a:lnTo>
                      <a:pt x="53" y="9"/>
                    </a:lnTo>
                    <a:lnTo>
                      <a:pt x="62" y="5"/>
                    </a:lnTo>
                    <a:lnTo>
                      <a:pt x="64" y="4"/>
                    </a:lnTo>
                    <a:lnTo>
                      <a:pt x="68" y="5"/>
                    </a:lnTo>
                    <a:lnTo>
                      <a:pt x="72" y="5"/>
                    </a:lnTo>
                    <a:lnTo>
                      <a:pt x="78" y="4"/>
                    </a:lnTo>
                    <a:lnTo>
                      <a:pt x="82" y="2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5" y="2"/>
                    </a:lnTo>
                    <a:lnTo>
                      <a:pt x="85" y="3"/>
                    </a:lnTo>
                    <a:lnTo>
                      <a:pt x="80" y="9"/>
                    </a:lnTo>
                    <a:lnTo>
                      <a:pt x="78" y="12"/>
                    </a:lnTo>
                    <a:lnTo>
                      <a:pt x="73" y="13"/>
                    </a:lnTo>
                    <a:lnTo>
                      <a:pt x="71" y="14"/>
                    </a:lnTo>
                    <a:lnTo>
                      <a:pt x="70" y="17"/>
                    </a:lnTo>
                    <a:lnTo>
                      <a:pt x="70" y="18"/>
                    </a:lnTo>
                    <a:lnTo>
                      <a:pt x="71" y="22"/>
                    </a:lnTo>
                    <a:lnTo>
                      <a:pt x="71" y="25"/>
                    </a:lnTo>
                    <a:lnTo>
                      <a:pt x="68" y="43"/>
                    </a:lnTo>
                    <a:lnTo>
                      <a:pt x="40" y="60"/>
                    </a:lnTo>
                    <a:lnTo>
                      <a:pt x="39" y="61"/>
                    </a:lnTo>
                    <a:lnTo>
                      <a:pt x="23" y="71"/>
                    </a:lnTo>
                    <a:lnTo>
                      <a:pt x="16" y="75"/>
                    </a:lnTo>
                    <a:lnTo>
                      <a:pt x="15" y="75"/>
                    </a:lnTo>
                    <a:lnTo>
                      <a:pt x="13" y="74"/>
                    </a:lnTo>
                    <a:lnTo>
                      <a:pt x="3" y="67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86" name="Freeform 687"/>
              <p:cNvSpPr>
                <a:spLocks/>
              </p:cNvSpPr>
              <p:nvPr/>
            </p:nvSpPr>
            <p:spPr bwMode="auto">
              <a:xfrm>
                <a:off x="3564" y="2626"/>
                <a:ext cx="19" cy="52"/>
              </a:xfrm>
              <a:custGeom>
                <a:avLst/>
                <a:gdLst/>
                <a:ahLst/>
                <a:cxnLst>
                  <a:cxn ang="0">
                    <a:pos x="9" y="52"/>
                  </a:cxn>
                  <a:cxn ang="0">
                    <a:pos x="5" y="41"/>
                  </a:cxn>
                  <a:cxn ang="0">
                    <a:pos x="1" y="29"/>
                  </a:cxn>
                  <a:cxn ang="0">
                    <a:pos x="0" y="27"/>
                  </a:cxn>
                  <a:cxn ang="0">
                    <a:pos x="1" y="26"/>
                  </a:cxn>
                  <a:cxn ang="0">
                    <a:pos x="4" y="21"/>
                  </a:cxn>
                  <a:cxn ang="0">
                    <a:pos x="5" y="18"/>
                  </a:cxn>
                  <a:cxn ang="0">
                    <a:pos x="6" y="15"/>
                  </a:cxn>
                  <a:cxn ang="0">
                    <a:pos x="7" y="11"/>
                  </a:cxn>
                  <a:cxn ang="0">
                    <a:pos x="8" y="6"/>
                  </a:cxn>
                  <a:cxn ang="0">
                    <a:pos x="9" y="6"/>
                  </a:cxn>
                  <a:cxn ang="0">
                    <a:pos x="10" y="6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12" y="2"/>
                  </a:cxn>
                  <a:cxn ang="0">
                    <a:pos x="13" y="2"/>
                  </a:cxn>
                  <a:cxn ang="0">
                    <a:pos x="13" y="3"/>
                  </a:cxn>
                  <a:cxn ang="0">
                    <a:pos x="15" y="2"/>
                  </a:cxn>
                  <a:cxn ang="0">
                    <a:pos x="15" y="1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7" y="2"/>
                  </a:cxn>
                  <a:cxn ang="0">
                    <a:pos x="18" y="3"/>
                  </a:cxn>
                  <a:cxn ang="0">
                    <a:pos x="19" y="4"/>
                  </a:cxn>
                  <a:cxn ang="0">
                    <a:pos x="18" y="5"/>
                  </a:cxn>
                  <a:cxn ang="0">
                    <a:pos x="19" y="5"/>
                  </a:cxn>
                  <a:cxn ang="0">
                    <a:pos x="18" y="6"/>
                  </a:cxn>
                  <a:cxn ang="0">
                    <a:pos x="18" y="7"/>
                  </a:cxn>
                  <a:cxn ang="0">
                    <a:pos x="18" y="9"/>
                  </a:cxn>
                  <a:cxn ang="0">
                    <a:pos x="18" y="11"/>
                  </a:cxn>
                  <a:cxn ang="0">
                    <a:pos x="18" y="12"/>
                  </a:cxn>
                  <a:cxn ang="0">
                    <a:pos x="18" y="18"/>
                  </a:cxn>
                  <a:cxn ang="0">
                    <a:pos x="17" y="22"/>
                  </a:cxn>
                  <a:cxn ang="0">
                    <a:pos x="17" y="24"/>
                  </a:cxn>
                  <a:cxn ang="0">
                    <a:pos x="17" y="27"/>
                  </a:cxn>
                  <a:cxn ang="0">
                    <a:pos x="15" y="32"/>
                  </a:cxn>
                  <a:cxn ang="0">
                    <a:pos x="12" y="39"/>
                  </a:cxn>
                  <a:cxn ang="0">
                    <a:pos x="12" y="44"/>
                  </a:cxn>
                  <a:cxn ang="0">
                    <a:pos x="11" y="50"/>
                  </a:cxn>
                  <a:cxn ang="0">
                    <a:pos x="10" y="51"/>
                  </a:cxn>
                  <a:cxn ang="0">
                    <a:pos x="10" y="52"/>
                  </a:cxn>
                  <a:cxn ang="0">
                    <a:pos x="9" y="52"/>
                  </a:cxn>
                </a:cxnLst>
                <a:rect l="0" t="0" r="r" b="b"/>
                <a:pathLst>
                  <a:path w="19" h="52">
                    <a:moveTo>
                      <a:pt x="9" y="52"/>
                    </a:moveTo>
                    <a:lnTo>
                      <a:pt x="5" y="41"/>
                    </a:lnTo>
                    <a:lnTo>
                      <a:pt x="1" y="29"/>
                    </a:lnTo>
                    <a:lnTo>
                      <a:pt x="0" y="27"/>
                    </a:lnTo>
                    <a:lnTo>
                      <a:pt x="1" y="26"/>
                    </a:lnTo>
                    <a:lnTo>
                      <a:pt x="4" y="21"/>
                    </a:lnTo>
                    <a:lnTo>
                      <a:pt x="5" y="18"/>
                    </a:lnTo>
                    <a:lnTo>
                      <a:pt x="6" y="15"/>
                    </a:lnTo>
                    <a:lnTo>
                      <a:pt x="7" y="11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5" y="2"/>
                    </a:lnTo>
                    <a:lnTo>
                      <a:pt x="15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7" y="2"/>
                    </a:lnTo>
                    <a:lnTo>
                      <a:pt x="18" y="3"/>
                    </a:lnTo>
                    <a:lnTo>
                      <a:pt x="19" y="4"/>
                    </a:lnTo>
                    <a:lnTo>
                      <a:pt x="18" y="5"/>
                    </a:lnTo>
                    <a:lnTo>
                      <a:pt x="19" y="5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8" y="9"/>
                    </a:lnTo>
                    <a:lnTo>
                      <a:pt x="18" y="11"/>
                    </a:lnTo>
                    <a:lnTo>
                      <a:pt x="18" y="12"/>
                    </a:lnTo>
                    <a:lnTo>
                      <a:pt x="18" y="18"/>
                    </a:lnTo>
                    <a:lnTo>
                      <a:pt x="17" y="22"/>
                    </a:lnTo>
                    <a:lnTo>
                      <a:pt x="17" y="24"/>
                    </a:lnTo>
                    <a:lnTo>
                      <a:pt x="17" y="27"/>
                    </a:lnTo>
                    <a:lnTo>
                      <a:pt x="15" y="32"/>
                    </a:lnTo>
                    <a:lnTo>
                      <a:pt x="12" y="39"/>
                    </a:lnTo>
                    <a:lnTo>
                      <a:pt x="12" y="44"/>
                    </a:lnTo>
                    <a:lnTo>
                      <a:pt x="11" y="50"/>
                    </a:lnTo>
                    <a:lnTo>
                      <a:pt x="10" y="51"/>
                    </a:lnTo>
                    <a:lnTo>
                      <a:pt x="10" y="52"/>
                    </a:lnTo>
                    <a:lnTo>
                      <a:pt x="9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87" name="Freeform 688"/>
              <p:cNvSpPr>
                <a:spLocks/>
              </p:cNvSpPr>
              <p:nvPr/>
            </p:nvSpPr>
            <p:spPr bwMode="auto">
              <a:xfrm>
                <a:off x="3564" y="2626"/>
                <a:ext cx="19" cy="52"/>
              </a:xfrm>
              <a:custGeom>
                <a:avLst/>
                <a:gdLst/>
                <a:ahLst/>
                <a:cxnLst>
                  <a:cxn ang="0">
                    <a:pos x="9" y="52"/>
                  </a:cxn>
                  <a:cxn ang="0">
                    <a:pos x="5" y="41"/>
                  </a:cxn>
                  <a:cxn ang="0">
                    <a:pos x="1" y="29"/>
                  </a:cxn>
                  <a:cxn ang="0">
                    <a:pos x="0" y="27"/>
                  </a:cxn>
                  <a:cxn ang="0">
                    <a:pos x="1" y="26"/>
                  </a:cxn>
                  <a:cxn ang="0">
                    <a:pos x="4" y="21"/>
                  </a:cxn>
                  <a:cxn ang="0">
                    <a:pos x="5" y="18"/>
                  </a:cxn>
                  <a:cxn ang="0">
                    <a:pos x="6" y="15"/>
                  </a:cxn>
                  <a:cxn ang="0">
                    <a:pos x="7" y="11"/>
                  </a:cxn>
                  <a:cxn ang="0">
                    <a:pos x="8" y="6"/>
                  </a:cxn>
                  <a:cxn ang="0">
                    <a:pos x="9" y="6"/>
                  </a:cxn>
                  <a:cxn ang="0">
                    <a:pos x="10" y="6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12" y="2"/>
                  </a:cxn>
                  <a:cxn ang="0">
                    <a:pos x="13" y="2"/>
                  </a:cxn>
                  <a:cxn ang="0">
                    <a:pos x="13" y="3"/>
                  </a:cxn>
                  <a:cxn ang="0">
                    <a:pos x="15" y="2"/>
                  </a:cxn>
                  <a:cxn ang="0">
                    <a:pos x="15" y="1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7" y="2"/>
                  </a:cxn>
                  <a:cxn ang="0">
                    <a:pos x="18" y="3"/>
                  </a:cxn>
                  <a:cxn ang="0">
                    <a:pos x="19" y="4"/>
                  </a:cxn>
                  <a:cxn ang="0">
                    <a:pos x="18" y="5"/>
                  </a:cxn>
                  <a:cxn ang="0">
                    <a:pos x="19" y="5"/>
                  </a:cxn>
                  <a:cxn ang="0">
                    <a:pos x="18" y="6"/>
                  </a:cxn>
                  <a:cxn ang="0">
                    <a:pos x="18" y="7"/>
                  </a:cxn>
                  <a:cxn ang="0">
                    <a:pos x="18" y="9"/>
                  </a:cxn>
                  <a:cxn ang="0">
                    <a:pos x="18" y="11"/>
                  </a:cxn>
                  <a:cxn ang="0">
                    <a:pos x="18" y="12"/>
                  </a:cxn>
                  <a:cxn ang="0">
                    <a:pos x="18" y="18"/>
                  </a:cxn>
                  <a:cxn ang="0">
                    <a:pos x="17" y="22"/>
                  </a:cxn>
                  <a:cxn ang="0">
                    <a:pos x="17" y="24"/>
                  </a:cxn>
                  <a:cxn ang="0">
                    <a:pos x="17" y="27"/>
                  </a:cxn>
                  <a:cxn ang="0">
                    <a:pos x="15" y="32"/>
                  </a:cxn>
                  <a:cxn ang="0">
                    <a:pos x="12" y="39"/>
                  </a:cxn>
                  <a:cxn ang="0">
                    <a:pos x="12" y="44"/>
                  </a:cxn>
                  <a:cxn ang="0">
                    <a:pos x="11" y="50"/>
                  </a:cxn>
                  <a:cxn ang="0">
                    <a:pos x="10" y="51"/>
                  </a:cxn>
                  <a:cxn ang="0">
                    <a:pos x="10" y="52"/>
                  </a:cxn>
                  <a:cxn ang="0">
                    <a:pos x="9" y="52"/>
                  </a:cxn>
                </a:cxnLst>
                <a:rect l="0" t="0" r="r" b="b"/>
                <a:pathLst>
                  <a:path w="19" h="52">
                    <a:moveTo>
                      <a:pt x="9" y="52"/>
                    </a:moveTo>
                    <a:lnTo>
                      <a:pt x="5" y="41"/>
                    </a:lnTo>
                    <a:lnTo>
                      <a:pt x="1" y="29"/>
                    </a:lnTo>
                    <a:lnTo>
                      <a:pt x="0" y="27"/>
                    </a:lnTo>
                    <a:lnTo>
                      <a:pt x="1" y="26"/>
                    </a:lnTo>
                    <a:lnTo>
                      <a:pt x="4" y="21"/>
                    </a:lnTo>
                    <a:lnTo>
                      <a:pt x="5" y="18"/>
                    </a:lnTo>
                    <a:lnTo>
                      <a:pt x="6" y="15"/>
                    </a:lnTo>
                    <a:lnTo>
                      <a:pt x="7" y="11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5" y="2"/>
                    </a:lnTo>
                    <a:lnTo>
                      <a:pt x="15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7" y="2"/>
                    </a:lnTo>
                    <a:lnTo>
                      <a:pt x="18" y="3"/>
                    </a:lnTo>
                    <a:lnTo>
                      <a:pt x="19" y="4"/>
                    </a:lnTo>
                    <a:lnTo>
                      <a:pt x="18" y="5"/>
                    </a:lnTo>
                    <a:lnTo>
                      <a:pt x="19" y="5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8" y="9"/>
                    </a:lnTo>
                    <a:lnTo>
                      <a:pt x="18" y="11"/>
                    </a:lnTo>
                    <a:lnTo>
                      <a:pt x="18" y="12"/>
                    </a:lnTo>
                    <a:lnTo>
                      <a:pt x="18" y="18"/>
                    </a:lnTo>
                    <a:lnTo>
                      <a:pt x="17" y="22"/>
                    </a:lnTo>
                    <a:lnTo>
                      <a:pt x="17" y="24"/>
                    </a:lnTo>
                    <a:lnTo>
                      <a:pt x="17" y="27"/>
                    </a:lnTo>
                    <a:lnTo>
                      <a:pt x="15" y="32"/>
                    </a:lnTo>
                    <a:lnTo>
                      <a:pt x="12" y="39"/>
                    </a:lnTo>
                    <a:lnTo>
                      <a:pt x="12" y="44"/>
                    </a:lnTo>
                    <a:lnTo>
                      <a:pt x="11" y="50"/>
                    </a:lnTo>
                    <a:lnTo>
                      <a:pt x="10" y="51"/>
                    </a:lnTo>
                    <a:lnTo>
                      <a:pt x="10" y="52"/>
                    </a:lnTo>
                    <a:lnTo>
                      <a:pt x="9" y="52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88" name="Freeform 689"/>
              <p:cNvSpPr>
                <a:spLocks/>
              </p:cNvSpPr>
              <p:nvPr/>
            </p:nvSpPr>
            <p:spPr bwMode="auto">
              <a:xfrm>
                <a:off x="3259" y="3021"/>
                <a:ext cx="69" cy="7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44" y="1"/>
                  </a:cxn>
                  <a:cxn ang="0">
                    <a:pos x="54" y="2"/>
                  </a:cxn>
                  <a:cxn ang="0">
                    <a:pos x="51" y="8"/>
                  </a:cxn>
                  <a:cxn ang="0">
                    <a:pos x="52" y="14"/>
                  </a:cxn>
                  <a:cxn ang="0">
                    <a:pos x="60" y="11"/>
                  </a:cxn>
                  <a:cxn ang="0">
                    <a:pos x="65" y="13"/>
                  </a:cxn>
                  <a:cxn ang="0">
                    <a:pos x="67" y="20"/>
                  </a:cxn>
                  <a:cxn ang="0">
                    <a:pos x="61" y="25"/>
                  </a:cxn>
                  <a:cxn ang="0">
                    <a:pos x="60" y="28"/>
                  </a:cxn>
                  <a:cxn ang="0">
                    <a:pos x="61" y="31"/>
                  </a:cxn>
                  <a:cxn ang="0">
                    <a:pos x="65" y="33"/>
                  </a:cxn>
                  <a:cxn ang="0">
                    <a:pos x="68" y="34"/>
                  </a:cxn>
                  <a:cxn ang="0">
                    <a:pos x="67" y="42"/>
                  </a:cxn>
                  <a:cxn ang="0">
                    <a:pos x="65" y="55"/>
                  </a:cxn>
                  <a:cxn ang="0">
                    <a:pos x="63" y="59"/>
                  </a:cxn>
                  <a:cxn ang="0">
                    <a:pos x="61" y="58"/>
                  </a:cxn>
                  <a:cxn ang="0">
                    <a:pos x="58" y="53"/>
                  </a:cxn>
                  <a:cxn ang="0">
                    <a:pos x="55" y="57"/>
                  </a:cxn>
                  <a:cxn ang="0">
                    <a:pos x="51" y="56"/>
                  </a:cxn>
                  <a:cxn ang="0">
                    <a:pos x="47" y="51"/>
                  </a:cxn>
                  <a:cxn ang="0">
                    <a:pos x="45" y="50"/>
                  </a:cxn>
                  <a:cxn ang="0">
                    <a:pos x="43" y="56"/>
                  </a:cxn>
                  <a:cxn ang="0">
                    <a:pos x="39" y="58"/>
                  </a:cxn>
                  <a:cxn ang="0">
                    <a:pos x="34" y="60"/>
                  </a:cxn>
                  <a:cxn ang="0">
                    <a:pos x="34" y="64"/>
                  </a:cxn>
                  <a:cxn ang="0">
                    <a:pos x="38" y="68"/>
                  </a:cxn>
                  <a:cxn ang="0">
                    <a:pos x="36" y="74"/>
                  </a:cxn>
                  <a:cxn ang="0">
                    <a:pos x="29" y="73"/>
                  </a:cxn>
                  <a:cxn ang="0">
                    <a:pos x="28" y="75"/>
                  </a:cxn>
                  <a:cxn ang="0">
                    <a:pos x="22" y="69"/>
                  </a:cxn>
                  <a:cxn ang="0">
                    <a:pos x="14" y="60"/>
                  </a:cxn>
                  <a:cxn ang="0">
                    <a:pos x="13" y="57"/>
                  </a:cxn>
                  <a:cxn ang="0">
                    <a:pos x="5" y="49"/>
                  </a:cxn>
                  <a:cxn ang="0">
                    <a:pos x="8" y="47"/>
                  </a:cxn>
                  <a:cxn ang="0">
                    <a:pos x="4" y="44"/>
                  </a:cxn>
                  <a:cxn ang="0">
                    <a:pos x="0" y="38"/>
                  </a:cxn>
                  <a:cxn ang="0">
                    <a:pos x="5" y="35"/>
                  </a:cxn>
                  <a:cxn ang="0">
                    <a:pos x="8" y="28"/>
                  </a:cxn>
                  <a:cxn ang="0">
                    <a:pos x="10" y="26"/>
                  </a:cxn>
                  <a:cxn ang="0">
                    <a:pos x="13" y="26"/>
                  </a:cxn>
                  <a:cxn ang="0">
                    <a:pos x="7" y="21"/>
                  </a:cxn>
                  <a:cxn ang="0">
                    <a:pos x="9" y="20"/>
                  </a:cxn>
                  <a:cxn ang="0">
                    <a:pos x="14" y="17"/>
                  </a:cxn>
                  <a:cxn ang="0">
                    <a:pos x="26" y="17"/>
                  </a:cxn>
                  <a:cxn ang="0">
                    <a:pos x="29" y="16"/>
                  </a:cxn>
                  <a:cxn ang="0">
                    <a:pos x="29" y="3"/>
                  </a:cxn>
                </a:cxnLst>
                <a:rect l="0" t="0" r="r" b="b"/>
                <a:pathLst>
                  <a:path w="69" h="75">
                    <a:moveTo>
                      <a:pt x="29" y="3"/>
                    </a:moveTo>
                    <a:lnTo>
                      <a:pt x="29" y="0"/>
                    </a:lnTo>
                    <a:lnTo>
                      <a:pt x="34" y="1"/>
                    </a:lnTo>
                    <a:lnTo>
                      <a:pt x="44" y="1"/>
                    </a:lnTo>
                    <a:lnTo>
                      <a:pt x="48" y="1"/>
                    </a:lnTo>
                    <a:lnTo>
                      <a:pt x="54" y="2"/>
                    </a:lnTo>
                    <a:lnTo>
                      <a:pt x="52" y="5"/>
                    </a:lnTo>
                    <a:lnTo>
                      <a:pt x="51" y="8"/>
                    </a:lnTo>
                    <a:lnTo>
                      <a:pt x="52" y="12"/>
                    </a:lnTo>
                    <a:lnTo>
                      <a:pt x="52" y="14"/>
                    </a:lnTo>
                    <a:lnTo>
                      <a:pt x="55" y="14"/>
                    </a:lnTo>
                    <a:lnTo>
                      <a:pt x="60" y="11"/>
                    </a:lnTo>
                    <a:lnTo>
                      <a:pt x="63" y="12"/>
                    </a:lnTo>
                    <a:lnTo>
                      <a:pt x="65" y="13"/>
                    </a:lnTo>
                    <a:lnTo>
                      <a:pt x="67" y="18"/>
                    </a:lnTo>
                    <a:lnTo>
                      <a:pt x="67" y="20"/>
                    </a:lnTo>
                    <a:lnTo>
                      <a:pt x="64" y="23"/>
                    </a:lnTo>
                    <a:lnTo>
                      <a:pt x="61" y="25"/>
                    </a:lnTo>
                    <a:lnTo>
                      <a:pt x="60" y="26"/>
                    </a:lnTo>
                    <a:lnTo>
                      <a:pt x="60" y="28"/>
                    </a:lnTo>
                    <a:lnTo>
                      <a:pt x="60" y="28"/>
                    </a:lnTo>
                    <a:lnTo>
                      <a:pt x="61" y="31"/>
                    </a:lnTo>
                    <a:lnTo>
                      <a:pt x="62" y="32"/>
                    </a:lnTo>
                    <a:lnTo>
                      <a:pt x="65" y="33"/>
                    </a:lnTo>
                    <a:lnTo>
                      <a:pt x="67" y="34"/>
                    </a:lnTo>
                    <a:lnTo>
                      <a:pt x="68" y="34"/>
                    </a:lnTo>
                    <a:lnTo>
                      <a:pt x="69" y="36"/>
                    </a:lnTo>
                    <a:lnTo>
                      <a:pt x="67" y="42"/>
                    </a:lnTo>
                    <a:lnTo>
                      <a:pt x="67" y="49"/>
                    </a:lnTo>
                    <a:lnTo>
                      <a:pt x="65" y="55"/>
                    </a:lnTo>
                    <a:lnTo>
                      <a:pt x="64" y="58"/>
                    </a:lnTo>
                    <a:lnTo>
                      <a:pt x="63" y="59"/>
                    </a:lnTo>
                    <a:lnTo>
                      <a:pt x="61" y="59"/>
                    </a:lnTo>
                    <a:lnTo>
                      <a:pt x="61" y="58"/>
                    </a:lnTo>
                    <a:lnTo>
                      <a:pt x="60" y="55"/>
                    </a:lnTo>
                    <a:lnTo>
                      <a:pt x="58" y="53"/>
                    </a:lnTo>
                    <a:lnTo>
                      <a:pt x="56" y="56"/>
                    </a:lnTo>
                    <a:lnTo>
                      <a:pt x="55" y="57"/>
                    </a:lnTo>
                    <a:lnTo>
                      <a:pt x="54" y="57"/>
                    </a:lnTo>
                    <a:lnTo>
                      <a:pt x="51" y="56"/>
                    </a:lnTo>
                    <a:lnTo>
                      <a:pt x="49" y="54"/>
                    </a:lnTo>
                    <a:lnTo>
                      <a:pt x="47" y="51"/>
                    </a:lnTo>
                    <a:lnTo>
                      <a:pt x="46" y="50"/>
                    </a:lnTo>
                    <a:lnTo>
                      <a:pt x="45" y="50"/>
                    </a:lnTo>
                    <a:lnTo>
                      <a:pt x="44" y="51"/>
                    </a:lnTo>
                    <a:lnTo>
                      <a:pt x="43" y="56"/>
                    </a:lnTo>
                    <a:lnTo>
                      <a:pt x="42" y="57"/>
                    </a:lnTo>
                    <a:lnTo>
                      <a:pt x="39" y="58"/>
                    </a:lnTo>
                    <a:lnTo>
                      <a:pt x="34" y="59"/>
                    </a:lnTo>
                    <a:lnTo>
                      <a:pt x="34" y="60"/>
                    </a:lnTo>
                    <a:lnTo>
                      <a:pt x="33" y="62"/>
                    </a:lnTo>
                    <a:lnTo>
                      <a:pt x="34" y="64"/>
                    </a:lnTo>
                    <a:lnTo>
                      <a:pt x="36" y="67"/>
                    </a:lnTo>
                    <a:lnTo>
                      <a:pt x="38" y="68"/>
                    </a:lnTo>
                    <a:lnTo>
                      <a:pt x="38" y="70"/>
                    </a:lnTo>
                    <a:lnTo>
                      <a:pt x="36" y="74"/>
                    </a:lnTo>
                    <a:lnTo>
                      <a:pt x="32" y="72"/>
                    </a:lnTo>
                    <a:lnTo>
                      <a:pt x="29" y="73"/>
                    </a:lnTo>
                    <a:lnTo>
                      <a:pt x="28" y="75"/>
                    </a:lnTo>
                    <a:lnTo>
                      <a:pt x="28" y="75"/>
                    </a:lnTo>
                    <a:lnTo>
                      <a:pt x="25" y="72"/>
                    </a:lnTo>
                    <a:lnTo>
                      <a:pt x="22" y="69"/>
                    </a:lnTo>
                    <a:lnTo>
                      <a:pt x="21" y="67"/>
                    </a:lnTo>
                    <a:lnTo>
                      <a:pt x="14" y="60"/>
                    </a:lnTo>
                    <a:lnTo>
                      <a:pt x="15" y="58"/>
                    </a:lnTo>
                    <a:lnTo>
                      <a:pt x="13" y="57"/>
                    </a:lnTo>
                    <a:lnTo>
                      <a:pt x="10" y="57"/>
                    </a:lnTo>
                    <a:lnTo>
                      <a:pt x="5" y="49"/>
                    </a:lnTo>
                    <a:lnTo>
                      <a:pt x="7" y="47"/>
                    </a:lnTo>
                    <a:lnTo>
                      <a:pt x="8" y="47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2" y="41"/>
                    </a:lnTo>
                    <a:lnTo>
                      <a:pt x="0" y="38"/>
                    </a:lnTo>
                    <a:lnTo>
                      <a:pt x="2" y="37"/>
                    </a:lnTo>
                    <a:lnTo>
                      <a:pt x="5" y="35"/>
                    </a:lnTo>
                    <a:lnTo>
                      <a:pt x="6" y="33"/>
                    </a:lnTo>
                    <a:lnTo>
                      <a:pt x="8" y="28"/>
                    </a:lnTo>
                    <a:lnTo>
                      <a:pt x="8" y="26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3" y="26"/>
                    </a:lnTo>
                    <a:lnTo>
                      <a:pt x="10" y="24"/>
                    </a:lnTo>
                    <a:lnTo>
                      <a:pt x="7" y="21"/>
                    </a:lnTo>
                    <a:lnTo>
                      <a:pt x="8" y="21"/>
                    </a:lnTo>
                    <a:lnTo>
                      <a:pt x="9" y="20"/>
                    </a:lnTo>
                    <a:lnTo>
                      <a:pt x="10" y="17"/>
                    </a:lnTo>
                    <a:lnTo>
                      <a:pt x="14" y="17"/>
                    </a:lnTo>
                    <a:lnTo>
                      <a:pt x="19" y="17"/>
                    </a:lnTo>
                    <a:lnTo>
                      <a:pt x="26" y="17"/>
                    </a:lnTo>
                    <a:lnTo>
                      <a:pt x="29" y="17"/>
                    </a:lnTo>
                    <a:lnTo>
                      <a:pt x="29" y="16"/>
                    </a:lnTo>
                    <a:lnTo>
                      <a:pt x="29" y="13"/>
                    </a:lnTo>
                    <a:lnTo>
                      <a:pt x="2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89" name="Freeform 690"/>
              <p:cNvSpPr>
                <a:spLocks/>
              </p:cNvSpPr>
              <p:nvPr/>
            </p:nvSpPr>
            <p:spPr bwMode="auto">
              <a:xfrm>
                <a:off x="3259" y="3021"/>
                <a:ext cx="69" cy="7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44" y="1"/>
                  </a:cxn>
                  <a:cxn ang="0">
                    <a:pos x="54" y="2"/>
                  </a:cxn>
                  <a:cxn ang="0">
                    <a:pos x="51" y="8"/>
                  </a:cxn>
                  <a:cxn ang="0">
                    <a:pos x="52" y="14"/>
                  </a:cxn>
                  <a:cxn ang="0">
                    <a:pos x="60" y="11"/>
                  </a:cxn>
                  <a:cxn ang="0">
                    <a:pos x="65" y="13"/>
                  </a:cxn>
                  <a:cxn ang="0">
                    <a:pos x="67" y="20"/>
                  </a:cxn>
                  <a:cxn ang="0">
                    <a:pos x="61" y="25"/>
                  </a:cxn>
                  <a:cxn ang="0">
                    <a:pos x="60" y="28"/>
                  </a:cxn>
                  <a:cxn ang="0">
                    <a:pos x="61" y="31"/>
                  </a:cxn>
                  <a:cxn ang="0">
                    <a:pos x="65" y="33"/>
                  </a:cxn>
                  <a:cxn ang="0">
                    <a:pos x="68" y="34"/>
                  </a:cxn>
                  <a:cxn ang="0">
                    <a:pos x="67" y="42"/>
                  </a:cxn>
                  <a:cxn ang="0">
                    <a:pos x="65" y="55"/>
                  </a:cxn>
                  <a:cxn ang="0">
                    <a:pos x="63" y="59"/>
                  </a:cxn>
                  <a:cxn ang="0">
                    <a:pos x="61" y="58"/>
                  </a:cxn>
                  <a:cxn ang="0">
                    <a:pos x="58" y="53"/>
                  </a:cxn>
                  <a:cxn ang="0">
                    <a:pos x="55" y="57"/>
                  </a:cxn>
                  <a:cxn ang="0">
                    <a:pos x="51" y="56"/>
                  </a:cxn>
                  <a:cxn ang="0">
                    <a:pos x="47" y="51"/>
                  </a:cxn>
                  <a:cxn ang="0">
                    <a:pos x="45" y="50"/>
                  </a:cxn>
                  <a:cxn ang="0">
                    <a:pos x="43" y="56"/>
                  </a:cxn>
                  <a:cxn ang="0">
                    <a:pos x="39" y="58"/>
                  </a:cxn>
                  <a:cxn ang="0">
                    <a:pos x="34" y="60"/>
                  </a:cxn>
                  <a:cxn ang="0">
                    <a:pos x="34" y="64"/>
                  </a:cxn>
                  <a:cxn ang="0">
                    <a:pos x="38" y="68"/>
                  </a:cxn>
                  <a:cxn ang="0">
                    <a:pos x="36" y="74"/>
                  </a:cxn>
                  <a:cxn ang="0">
                    <a:pos x="29" y="73"/>
                  </a:cxn>
                  <a:cxn ang="0">
                    <a:pos x="28" y="75"/>
                  </a:cxn>
                  <a:cxn ang="0">
                    <a:pos x="22" y="69"/>
                  </a:cxn>
                  <a:cxn ang="0">
                    <a:pos x="14" y="60"/>
                  </a:cxn>
                  <a:cxn ang="0">
                    <a:pos x="13" y="57"/>
                  </a:cxn>
                  <a:cxn ang="0">
                    <a:pos x="5" y="49"/>
                  </a:cxn>
                  <a:cxn ang="0">
                    <a:pos x="8" y="47"/>
                  </a:cxn>
                  <a:cxn ang="0">
                    <a:pos x="4" y="44"/>
                  </a:cxn>
                  <a:cxn ang="0">
                    <a:pos x="0" y="38"/>
                  </a:cxn>
                  <a:cxn ang="0">
                    <a:pos x="5" y="35"/>
                  </a:cxn>
                  <a:cxn ang="0">
                    <a:pos x="8" y="28"/>
                  </a:cxn>
                  <a:cxn ang="0">
                    <a:pos x="10" y="26"/>
                  </a:cxn>
                  <a:cxn ang="0">
                    <a:pos x="13" y="26"/>
                  </a:cxn>
                  <a:cxn ang="0">
                    <a:pos x="7" y="21"/>
                  </a:cxn>
                  <a:cxn ang="0">
                    <a:pos x="9" y="20"/>
                  </a:cxn>
                  <a:cxn ang="0">
                    <a:pos x="14" y="17"/>
                  </a:cxn>
                  <a:cxn ang="0">
                    <a:pos x="26" y="17"/>
                  </a:cxn>
                  <a:cxn ang="0">
                    <a:pos x="29" y="16"/>
                  </a:cxn>
                  <a:cxn ang="0">
                    <a:pos x="29" y="3"/>
                  </a:cxn>
                </a:cxnLst>
                <a:rect l="0" t="0" r="r" b="b"/>
                <a:pathLst>
                  <a:path w="69" h="75">
                    <a:moveTo>
                      <a:pt x="29" y="3"/>
                    </a:moveTo>
                    <a:lnTo>
                      <a:pt x="29" y="0"/>
                    </a:lnTo>
                    <a:lnTo>
                      <a:pt x="34" y="1"/>
                    </a:lnTo>
                    <a:lnTo>
                      <a:pt x="44" y="1"/>
                    </a:lnTo>
                    <a:lnTo>
                      <a:pt x="48" y="1"/>
                    </a:lnTo>
                    <a:lnTo>
                      <a:pt x="54" y="2"/>
                    </a:lnTo>
                    <a:lnTo>
                      <a:pt x="52" y="5"/>
                    </a:lnTo>
                    <a:lnTo>
                      <a:pt x="51" y="8"/>
                    </a:lnTo>
                    <a:lnTo>
                      <a:pt x="52" y="12"/>
                    </a:lnTo>
                    <a:lnTo>
                      <a:pt x="52" y="14"/>
                    </a:lnTo>
                    <a:lnTo>
                      <a:pt x="55" y="14"/>
                    </a:lnTo>
                    <a:lnTo>
                      <a:pt x="60" y="11"/>
                    </a:lnTo>
                    <a:lnTo>
                      <a:pt x="63" y="12"/>
                    </a:lnTo>
                    <a:lnTo>
                      <a:pt x="65" y="13"/>
                    </a:lnTo>
                    <a:lnTo>
                      <a:pt x="67" y="18"/>
                    </a:lnTo>
                    <a:lnTo>
                      <a:pt x="67" y="20"/>
                    </a:lnTo>
                    <a:lnTo>
                      <a:pt x="64" y="23"/>
                    </a:lnTo>
                    <a:lnTo>
                      <a:pt x="61" y="25"/>
                    </a:lnTo>
                    <a:lnTo>
                      <a:pt x="60" y="26"/>
                    </a:lnTo>
                    <a:lnTo>
                      <a:pt x="60" y="28"/>
                    </a:lnTo>
                    <a:lnTo>
                      <a:pt x="60" y="28"/>
                    </a:lnTo>
                    <a:lnTo>
                      <a:pt x="61" y="31"/>
                    </a:lnTo>
                    <a:lnTo>
                      <a:pt x="62" y="32"/>
                    </a:lnTo>
                    <a:lnTo>
                      <a:pt x="65" y="33"/>
                    </a:lnTo>
                    <a:lnTo>
                      <a:pt x="67" y="34"/>
                    </a:lnTo>
                    <a:lnTo>
                      <a:pt x="68" y="34"/>
                    </a:lnTo>
                    <a:lnTo>
                      <a:pt x="69" y="36"/>
                    </a:lnTo>
                    <a:lnTo>
                      <a:pt x="67" y="42"/>
                    </a:lnTo>
                    <a:lnTo>
                      <a:pt x="67" y="49"/>
                    </a:lnTo>
                    <a:lnTo>
                      <a:pt x="65" y="55"/>
                    </a:lnTo>
                    <a:lnTo>
                      <a:pt x="64" y="58"/>
                    </a:lnTo>
                    <a:lnTo>
                      <a:pt x="63" y="59"/>
                    </a:lnTo>
                    <a:lnTo>
                      <a:pt x="61" y="59"/>
                    </a:lnTo>
                    <a:lnTo>
                      <a:pt x="61" y="58"/>
                    </a:lnTo>
                    <a:lnTo>
                      <a:pt x="60" y="55"/>
                    </a:lnTo>
                    <a:lnTo>
                      <a:pt x="58" y="53"/>
                    </a:lnTo>
                    <a:lnTo>
                      <a:pt x="56" y="56"/>
                    </a:lnTo>
                    <a:lnTo>
                      <a:pt x="55" y="57"/>
                    </a:lnTo>
                    <a:lnTo>
                      <a:pt x="54" y="57"/>
                    </a:lnTo>
                    <a:lnTo>
                      <a:pt x="51" y="56"/>
                    </a:lnTo>
                    <a:lnTo>
                      <a:pt x="49" y="54"/>
                    </a:lnTo>
                    <a:lnTo>
                      <a:pt x="47" y="51"/>
                    </a:lnTo>
                    <a:lnTo>
                      <a:pt x="46" y="50"/>
                    </a:lnTo>
                    <a:lnTo>
                      <a:pt x="45" y="50"/>
                    </a:lnTo>
                    <a:lnTo>
                      <a:pt x="44" y="51"/>
                    </a:lnTo>
                    <a:lnTo>
                      <a:pt x="43" y="56"/>
                    </a:lnTo>
                    <a:lnTo>
                      <a:pt x="42" y="57"/>
                    </a:lnTo>
                    <a:lnTo>
                      <a:pt x="39" y="58"/>
                    </a:lnTo>
                    <a:lnTo>
                      <a:pt x="34" y="59"/>
                    </a:lnTo>
                    <a:lnTo>
                      <a:pt x="34" y="60"/>
                    </a:lnTo>
                    <a:lnTo>
                      <a:pt x="33" y="62"/>
                    </a:lnTo>
                    <a:lnTo>
                      <a:pt x="34" y="64"/>
                    </a:lnTo>
                    <a:lnTo>
                      <a:pt x="36" y="67"/>
                    </a:lnTo>
                    <a:lnTo>
                      <a:pt x="38" y="68"/>
                    </a:lnTo>
                    <a:lnTo>
                      <a:pt x="38" y="70"/>
                    </a:lnTo>
                    <a:lnTo>
                      <a:pt x="36" y="74"/>
                    </a:lnTo>
                    <a:lnTo>
                      <a:pt x="32" y="72"/>
                    </a:lnTo>
                    <a:lnTo>
                      <a:pt x="29" y="73"/>
                    </a:lnTo>
                    <a:lnTo>
                      <a:pt x="28" y="75"/>
                    </a:lnTo>
                    <a:lnTo>
                      <a:pt x="28" y="75"/>
                    </a:lnTo>
                    <a:lnTo>
                      <a:pt x="25" y="72"/>
                    </a:lnTo>
                    <a:lnTo>
                      <a:pt x="22" y="69"/>
                    </a:lnTo>
                    <a:lnTo>
                      <a:pt x="21" y="67"/>
                    </a:lnTo>
                    <a:lnTo>
                      <a:pt x="14" y="60"/>
                    </a:lnTo>
                    <a:lnTo>
                      <a:pt x="15" y="58"/>
                    </a:lnTo>
                    <a:lnTo>
                      <a:pt x="13" y="57"/>
                    </a:lnTo>
                    <a:lnTo>
                      <a:pt x="10" y="57"/>
                    </a:lnTo>
                    <a:lnTo>
                      <a:pt x="5" y="49"/>
                    </a:lnTo>
                    <a:lnTo>
                      <a:pt x="7" y="47"/>
                    </a:lnTo>
                    <a:lnTo>
                      <a:pt x="8" y="47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2" y="41"/>
                    </a:lnTo>
                    <a:lnTo>
                      <a:pt x="0" y="38"/>
                    </a:lnTo>
                    <a:lnTo>
                      <a:pt x="2" y="37"/>
                    </a:lnTo>
                    <a:lnTo>
                      <a:pt x="5" y="35"/>
                    </a:lnTo>
                    <a:lnTo>
                      <a:pt x="6" y="33"/>
                    </a:lnTo>
                    <a:lnTo>
                      <a:pt x="8" y="28"/>
                    </a:lnTo>
                    <a:lnTo>
                      <a:pt x="8" y="26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3" y="26"/>
                    </a:lnTo>
                    <a:lnTo>
                      <a:pt x="10" y="24"/>
                    </a:lnTo>
                    <a:lnTo>
                      <a:pt x="7" y="21"/>
                    </a:lnTo>
                    <a:lnTo>
                      <a:pt x="8" y="21"/>
                    </a:lnTo>
                    <a:lnTo>
                      <a:pt x="9" y="20"/>
                    </a:lnTo>
                    <a:lnTo>
                      <a:pt x="10" y="17"/>
                    </a:lnTo>
                    <a:lnTo>
                      <a:pt x="14" y="17"/>
                    </a:lnTo>
                    <a:lnTo>
                      <a:pt x="19" y="17"/>
                    </a:lnTo>
                    <a:lnTo>
                      <a:pt x="26" y="17"/>
                    </a:lnTo>
                    <a:lnTo>
                      <a:pt x="29" y="17"/>
                    </a:lnTo>
                    <a:lnTo>
                      <a:pt x="29" y="16"/>
                    </a:lnTo>
                    <a:lnTo>
                      <a:pt x="29" y="13"/>
                    </a:lnTo>
                    <a:lnTo>
                      <a:pt x="29" y="3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90" name="Freeform 691"/>
              <p:cNvSpPr>
                <a:spLocks noEditPoints="1"/>
              </p:cNvSpPr>
              <p:nvPr/>
            </p:nvSpPr>
            <p:spPr bwMode="auto">
              <a:xfrm>
                <a:off x="2245" y="3264"/>
                <a:ext cx="102" cy="579"/>
              </a:xfrm>
              <a:custGeom>
                <a:avLst/>
                <a:gdLst/>
                <a:ahLst/>
                <a:cxnLst>
                  <a:cxn ang="0">
                    <a:pos x="70" y="530"/>
                  </a:cxn>
                  <a:cxn ang="0">
                    <a:pos x="55" y="549"/>
                  </a:cxn>
                  <a:cxn ang="0">
                    <a:pos x="49" y="543"/>
                  </a:cxn>
                  <a:cxn ang="0">
                    <a:pos x="33" y="542"/>
                  </a:cxn>
                  <a:cxn ang="0">
                    <a:pos x="42" y="531"/>
                  </a:cxn>
                  <a:cxn ang="0">
                    <a:pos x="32" y="518"/>
                  </a:cxn>
                  <a:cxn ang="0">
                    <a:pos x="20" y="512"/>
                  </a:cxn>
                  <a:cxn ang="0">
                    <a:pos x="15" y="501"/>
                  </a:cxn>
                  <a:cxn ang="0">
                    <a:pos x="20" y="490"/>
                  </a:cxn>
                  <a:cxn ang="0">
                    <a:pos x="19" y="471"/>
                  </a:cxn>
                  <a:cxn ang="0">
                    <a:pos x="18" y="445"/>
                  </a:cxn>
                  <a:cxn ang="0">
                    <a:pos x="14" y="440"/>
                  </a:cxn>
                  <a:cxn ang="0">
                    <a:pos x="17" y="432"/>
                  </a:cxn>
                  <a:cxn ang="0">
                    <a:pos x="5" y="419"/>
                  </a:cxn>
                  <a:cxn ang="0">
                    <a:pos x="11" y="407"/>
                  </a:cxn>
                  <a:cxn ang="0">
                    <a:pos x="13" y="419"/>
                  </a:cxn>
                  <a:cxn ang="0">
                    <a:pos x="23" y="414"/>
                  </a:cxn>
                  <a:cxn ang="0">
                    <a:pos x="26" y="397"/>
                  </a:cxn>
                  <a:cxn ang="0">
                    <a:pos x="35" y="383"/>
                  </a:cxn>
                  <a:cxn ang="0">
                    <a:pos x="32" y="362"/>
                  </a:cxn>
                  <a:cxn ang="0">
                    <a:pos x="36" y="343"/>
                  </a:cxn>
                  <a:cxn ang="0">
                    <a:pos x="30" y="336"/>
                  </a:cxn>
                  <a:cxn ang="0">
                    <a:pos x="19" y="324"/>
                  </a:cxn>
                  <a:cxn ang="0">
                    <a:pos x="24" y="285"/>
                  </a:cxn>
                  <a:cxn ang="0">
                    <a:pos x="26" y="269"/>
                  </a:cxn>
                  <a:cxn ang="0">
                    <a:pos x="38" y="239"/>
                  </a:cxn>
                  <a:cxn ang="0">
                    <a:pos x="46" y="214"/>
                  </a:cxn>
                  <a:cxn ang="0">
                    <a:pos x="48" y="194"/>
                  </a:cxn>
                  <a:cxn ang="0">
                    <a:pos x="51" y="156"/>
                  </a:cxn>
                  <a:cxn ang="0">
                    <a:pos x="56" y="126"/>
                  </a:cxn>
                  <a:cxn ang="0">
                    <a:pos x="60" y="93"/>
                  </a:cxn>
                  <a:cxn ang="0">
                    <a:pos x="59" y="73"/>
                  </a:cxn>
                  <a:cxn ang="0">
                    <a:pos x="65" y="53"/>
                  </a:cxn>
                  <a:cxn ang="0">
                    <a:pos x="68" y="7"/>
                  </a:cxn>
                  <a:cxn ang="0">
                    <a:pos x="79" y="16"/>
                  </a:cxn>
                  <a:cxn ang="0">
                    <a:pos x="88" y="46"/>
                  </a:cxn>
                  <a:cxn ang="0">
                    <a:pos x="101" y="70"/>
                  </a:cxn>
                  <a:cxn ang="0">
                    <a:pos x="84" y="92"/>
                  </a:cxn>
                  <a:cxn ang="0">
                    <a:pos x="84" y="114"/>
                  </a:cxn>
                  <a:cxn ang="0">
                    <a:pos x="80" y="126"/>
                  </a:cxn>
                  <a:cxn ang="0">
                    <a:pos x="68" y="168"/>
                  </a:cxn>
                  <a:cxn ang="0">
                    <a:pos x="64" y="198"/>
                  </a:cxn>
                  <a:cxn ang="0">
                    <a:pos x="62" y="250"/>
                  </a:cxn>
                  <a:cxn ang="0">
                    <a:pos x="56" y="291"/>
                  </a:cxn>
                  <a:cxn ang="0">
                    <a:pos x="43" y="322"/>
                  </a:cxn>
                  <a:cxn ang="0">
                    <a:pos x="41" y="360"/>
                  </a:cxn>
                  <a:cxn ang="0">
                    <a:pos x="51" y="384"/>
                  </a:cxn>
                  <a:cxn ang="0">
                    <a:pos x="43" y="392"/>
                  </a:cxn>
                  <a:cxn ang="0">
                    <a:pos x="44" y="429"/>
                  </a:cxn>
                  <a:cxn ang="0">
                    <a:pos x="38" y="450"/>
                  </a:cxn>
                  <a:cxn ang="0">
                    <a:pos x="28" y="498"/>
                  </a:cxn>
                  <a:cxn ang="0">
                    <a:pos x="48" y="521"/>
                  </a:cxn>
                  <a:cxn ang="0">
                    <a:pos x="75" y="579"/>
                  </a:cxn>
                  <a:cxn ang="0">
                    <a:pos x="58" y="576"/>
                  </a:cxn>
                  <a:cxn ang="0">
                    <a:pos x="74" y="566"/>
                  </a:cxn>
                  <a:cxn ang="0">
                    <a:pos x="73" y="550"/>
                  </a:cxn>
                  <a:cxn ang="0">
                    <a:pos x="68" y="536"/>
                  </a:cxn>
                  <a:cxn ang="0">
                    <a:pos x="26" y="538"/>
                  </a:cxn>
                  <a:cxn ang="0">
                    <a:pos x="31" y="525"/>
                  </a:cxn>
                  <a:cxn ang="0">
                    <a:pos x="15" y="365"/>
                  </a:cxn>
                  <a:cxn ang="0">
                    <a:pos x="22" y="342"/>
                  </a:cxn>
                  <a:cxn ang="0">
                    <a:pos x="20" y="367"/>
                  </a:cxn>
                </a:cxnLst>
                <a:rect l="0" t="0" r="r" b="b"/>
                <a:pathLst>
                  <a:path w="102" h="579">
                    <a:moveTo>
                      <a:pt x="84" y="528"/>
                    </a:moveTo>
                    <a:lnTo>
                      <a:pt x="83" y="529"/>
                    </a:lnTo>
                    <a:lnTo>
                      <a:pt x="78" y="528"/>
                    </a:lnTo>
                    <a:lnTo>
                      <a:pt x="75" y="525"/>
                    </a:lnTo>
                    <a:lnTo>
                      <a:pt x="74" y="525"/>
                    </a:lnTo>
                    <a:lnTo>
                      <a:pt x="72" y="526"/>
                    </a:lnTo>
                    <a:lnTo>
                      <a:pt x="70" y="530"/>
                    </a:lnTo>
                    <a:lnTo>
                      <a:pt x="67" y="532"/>
                    </a:lnTo>
                    <a:lnTo>
                      <a:pt x="61" y="533"/>
                    </a:lnTo>
                    <a:lnTo>
                      <a:pt x="59" y="533"/>
                    </a:lnTo>
                    <a:lnTo>
                      <a:pt x="57" y="535"/>
                    </a:lnTo>
                    <a:lnTo>
                      <a:pt x="56" y="541"/>
                    </a:lnTo>
                    <a:lnTo>
                      <a:pt x="55" y="544"/>
                    </a:lnTo>
                    <a:lnTo>
                      <a:pt x="55" y="549"/>
                    </a:lnTo>
                    <a:lnTo>
                      <a:pt x="54" y="554"/>
                    </a:lnTo>
                    <a:lnTo>
                      <a:pt x="54" y="556"/>
                    </a:lnTo>
                    <a:lnTo>
                      <a:pt x="51" y="556"/>
                    </a:lnTo>
                    <a:lnTo>
                      <a:pt x="49" y="557"/>
                    </a:lnTo>
                    <a:lnTo>
                      <a:pt x="43" y="553"/>
                    </a:lnTo>
                    <a:lnTo>
                      <a:pt x="47" y="547"/>
                    </a:lnTo>
                    <a:lnTo>
                      <a:pt x="49" y="543"/>
                    </a:lnTo>
                    <a:lnTo>
                      <a:pt x="52" y="540"/>
                    </a:lnTo>
                    <a:lnTo>
                      <a:pt x="52" y="538"/>
                    </a:lnTo>
                    <a:lnTo>
                      <a:pt x="50" y="537"/>
                    </a:lnTo>
                    <a:lnTo>
                      <a:pt x="49" y="536"/>
                    </a:lnTo>
                    <a:lnTo>
                      <a:pt x="41" y="541"/>
                    </a:lnTo>
                    <a:lnTo>
                      <a:pt x="36" y="541"/>
                    </a:lnTo>
                    <a:lnTo>
                      <a:pt x="33" y="542"/>
                    </a:lnTo>
                    <a:lnTo>
                      <a:pt x="32" y="539"/>
                    </a:lnTo>
                    <a:lnTo>
                      <a:pt x="32" y="537"/>
                    </a:lnTo>
                    <a:lnTo>
                      <a:pt x="38" y="535"/>
                    </a:lnTo>
                    <a:lnTo>
                      <a:pt x="39" y="535"/>
                    </a:lnTo>
                    <a:lnTo>
                      <a:pt x="43" y="533"/>
                    </a:lnTo>
                    <a:lnTo>
                      <a:pt x="46" y="532"/>
                    </a:lnTo>
                    <a:lnTo>
                      <a:pt x="42" y="531"/>
                    </a:lnTo>
                    <a:lnTo>
                      <a:pt x="39" y="531"/>
                    </a:lnTo>
                    <a:lnTo>
                      <a:pt x="35" y="531"/>
                    </a:lnTo>
                    <a:lnTo>
                      <a:pt x="35" y="527"/>
                    </a:lnTo>
                    <a:lnTo>
                      <a:pt x="36" y="524"/>
                    </a:lnTo>
                    <a:lnTo>
                      <a:pt x="36" y="523"/>
                    </a:lnTo>
                    <a:lnTo>
                      <a:pt x="34" y="522"/>
                    </a:lnTo>
                    <a:lnTo>
                      <a:pt x="32" y="518"/>
                    </a:lnTo>
                    <a:lnTo>
                      <a:pt x="28" y="521"/>
                    </a:lnTo>
                    <a:lnTo>
                      <a:pt x="25" y="520"/>
                    </a:lnTo>
                    <a:lnTo>
                      <a:pt x="26" y="515"/>
                    </a:lnTo>
                    <a:lnTo>
                      <a:pt x="27" y="514"/>
                    </a:lnTo>
                    <a:lnTo>
                      <a:pt x="24" y="514"/>
                    </a:lnTo>
                    <a:lnTo>
                      <a:pt x="23" y="515"/>
                    </a:lnTo>
                    <a:lnTo>
                      <a:pt x="20" y="512"/>
                    </a:lnTo>
                    <a:lnTo>
                      <a:pt x="19" y="511"/>
                    </a:lnTo>
                    <a:lnTo>
                      <a:pt x="21" y="509"/>
                    </a:lnTo>
                    <a:lnTo>
                      <a:pt x="22" y="507"/>
                    </a:lnTo>
                    <a:lnTo>
                      <a:pt x="21" y="505"/>
                    </a:lnTo>
                    <a:lnTo>
                      <a:pt x="21" y="504"/>
                    </a:lnTo>
                    <a:lnTo>
                      <a:pt x="19" y="504"/>
                    </a:lnTo>
                    <a:lnTo>
                      <a:pt x="15" y="501"/>
                    </a:lnTo>
                    <a:lnTo>
                      <a:pt x="14" y="500"/>
                    </a:lnTo>
                    <a:lnTo>
                      <a:pt x="19" y="499"/>
                    </a:lnTo>
                    <a:lnTo>
                      <a:pt x="20" y="497"/>
                    </a:lnTo>
                    <a:lnTo>
                      <a:pt x="21" y="495"/>
                    </a:lnTo>
                    <a:lnTo>
                      <a:pt x="23" y="491"/>
                    </a:lnTo>
                    <a:lnTo>
                      <a:pt x="23" y="489"/>
                    </a:lnTo>
                    <a:lnTo>
                      <a:pt x="20" y="490"/>
                    </a:lnTo>
                    <a:lnTo>
                      <a:pt x="18" y="491"/>
                    </a:lnTo>
                    <a:lnTo>
                      <a:pt x="17" y="490"/>
                    </a:lnTo>
                    <a:lnTo>
                      <a:pt x="15" y="485"/>
                    </a:lnTo>
                    <a:lnTo>
                      <a:pt x="18" y="481"/>
                    </a:lnTo>
                    <a:lnTo>
                      <a:pt x="15" y="478"/>
                    </a:lnTo>
                    <a:lnTo>
                      <a:pt x="15" y="474"/>
                    </a:lnTo>
                    <a:lnTo>
                      <a:pt x="19" y="471"/>
                    </a:lnTo>
                    <a:lnTo>
                      <a:pt x="18" y="467"/>
                    </a:lnTo>
                    <a:lnTo>
                      <a:pt x="14" y="471"/>
                    </a:lnTo>
                    <a:lnTo>
                      <a:pt x="14" y="458"/>
                    </a:lnTo>
                    <a:lnTo>
                      <a:pt x="16" y="453"/>
                    </a:lnTo>
                    <a:lnTo>
                      <a:pt x="15" y="446"/>
                    </a:lnTo>
                    <a:lnTo>
                      <a:pt x="15" y="445"/>
                    </a:lnTo>
                    <a:lnTo>
                      <a:pt x="18" y="445"/>
                    </a:lnTo>
                    <a:lnTo>
                      <a:pt x="21" y="447"/>
                    </a:lnTo>
                    <a:lnTo>
                      <a:pt x="24" y="447"/>
                    </a:lnTo>
                    <a:lnTo>
                      <a:pt x="25" y="445"/>
                    </a:lnTo>
                    <a:lnTo>
                      <a:pt x="25" y="444"/>
                    </a:lnTo>
                    <a:lnTo>
                      <a:pt x="20" y="440"/>
                    </a:lnTo>
                    <a:lnTo>
                      <a:pt x="16" y="442"/>
                    </a:lnTo>
                    <a:lnTo>
                      <a:pt x="14" y="440"/>
                    </a:lnTo>
                    <a:lnTo>
                      <a:pt x="11" y="441"/>
                    </a:lnTo>
                    <a:lnTo>
                      <a:pt x="11" y="439"/>
                    </a:lnTo>
                    <a:lnTo>
                      <a:pt x="13" y="436"/>
                    </a:lnTo>
                    <a:lnTo>
                      <a:pt x="13" y="434"/>
                    </a:lnTo>
                    <a:lnTo>
                      <a:pt x="13" y="434"/>
                    </a:lnTo>
                    <a:lnTo>
                      <a:pt x="14" y="432"/>
                    </a:lnTo>
                    <a:lnTo>
                      <a:pt x="17" y="432"/>
                    </a:lnTo>
                    <a:lnTo>
                      <a:pt x="18" y="429"/>
                    </a:lnTo>
                    <a:lnTo>
                      <a:pt x="18" y="427"/>
                    </a:lnTo>
                    <a:lnTo>
                      <a:pt x="14" y="424"/>
                    </a:lnTo>
                    <a:lnTo>
                      <a:pt x="12" y="423"/>
                    </a:lnTo>
                    <a:lnTo>
                      <a:pt x="7" y="424"/>
                    </a:lnTo>
                    <a:lnTo>
                      <a:pt x="5" y="423"/>
                    </a:lnTo>
                    <a:lnTo>
                      <a:pt x="5" y="419"/>
                    </a:lnTo>
                    <a:lnTo>
                      <a:pt x="0" y="420"/>
                    </a:lnTo>
                    <a:lnTo>
                      <a:pt x="0" y="419"/>
                    </a:lnTo>
                    <a:lnTo>
                      <a:pt x="0" y="418"/>
                    </a:lnTo>
                    <a:lnTo>
                      <a:pt x="6" y="414"/>
                    </a:lnTo>
                    <a:lnTo>
                      <a:pt x="7" y="413"/>
                    </a:lnTo>
                    <a:lnTo>
                      <a:pt x="9" y="410"/>
                    </a:lnTo>
                    <a:lnTo>
                      <a:pt x="11" y="407"/>
                    </a:lnTo>
                    <a:lnTo>
                      <a:pt x="15" y="407"/>
                    </a:lnTo>
                    <a:lnTo>
                      <a:pt x="17" y="408"/>
                    </a:lnTo>
                    <a:lnTo>
                      <a:pt x="17" y="411"/>
                    </a:lnTo>
                    <a:lnTo>
                      <a:pt x="14" y="412"/>
                    </a:lnTo>
                    <a:lnTo>
                      <a:pt x="12" y="415"/>
                    </a:lnTo>
                    <a:lnTo>
                      <a:pt x="12" y="419"/>
                    </a:lnTo>
                    <a:lnTo>
                      <a:pt x="13" y="419"/>
                    </a:lnTo>
                    <a:lnTo>
                      <a:pt x="14" y="418"/>
                    </a:lnTo>
                    <a:lnTo>
                      <a:pt x="16" y="415"/>
                    </a:lnTo>
                    <a:lnTo>
                      <a:pt x="17" y="415"/>
                    </a:lnTo>
                    <a:lnTo>
                      <a:pt x="18" y="415"/>
                    </a:lnTo>
                    <a:lnTo>
                      <a:pt x="18" y="418"/>
                    </a:lnTo>
                    <a:lnTo>
                      <a:pt x="18" y="422"/>
                    </a:lnTo>
                    <a:lnTo>
                      <a:pt x="23" y="414"/>
                    </a:lnTo>
                    <a:lnTo>
                      <a:pt x="24" y="409"/>
                    </a:lnTo>
                    <a:lnTo>
                      <a:pt x="24" y="404"/>
                    </a:lnTo>
                    <a:lnTo>
                      <a:pt x="25" y="401"/>
                    </a:lnTo>
                    <a:lnTo>
                      <a:pt x="26" y="400"/>
                    </a:lnTo>
                    <a:lnTo>
                      <a:pt x="29" y="399"/>
                    </a:lnTo>
                    <a:lnTo>
                      <a:pt x="28" y="398"/>
                    </a:lnTo>
                    <a:lnTo>
                      <a:pt x="26" y="397"/>
                    </a:lnTo>
                    <a:lnTo>
                      <a:pt x="25" y="396"/>
                    </a:lnTo>
                    <a:lnTo>
                      <a:pt x="26" y="394"/>
                    </a:lnTo>
                    <a:lnTo>
                      <a:pt x="27" y="393"/>
                    </a:lnTo>
                    <a:lnTo>
                      <a:pt x="30" y="391"/>
                    </a:lnTo>
                    <a:lnTo>
                      <a:pt x="34" y="388"/>
                    </a:lnTo>
                    <a:lnTo>
                      <a:pt x="35" y="384"/>
                    </a:lnTo>
                    <a:lnTo>
                      <a:pt x="35" y="383"/>
                    </a:lnTo>
                    <a:lnTo>
                      <a:pt x="33" y="381"/>
                    </a:lnTo>
                    <a:lnTo>
                      <a:pt x="29" y="378"/>
                    </a:lnTo>
                    <a:lnTo>
                      <a:pt x="29" y="376"/>
                    </a:lnTo>
                    <a:lnTo>
                      <a:pt x="29" y="374"/>
                    </a:lnTo>
                    <a:lnTo>
                      <a:pt x="30" y="370"/>
                    </a:lnTo>
                    <a:lnTo>
                      <a:pt x="30" y="364"/>
                    </a:lnTo>
                    <a:lnTo>
                      <a:pt x="32" y="362"/>
                    </a:lnTo>
                    <a:lnTo>
                      <a:pt x="35" y="360"/>
                    </a:lnTo>
                    <a:lnTo>
                      <a:pt x="33" y="355"/>
                    </a:lnTo>
                    <a:lnTo>
                      <a:pt x="33" y="350"/>
                    </a:lnTo>
                    <a:lnTo>
                      <a:pt x="33" y="349"/>
                    </a:lnTo>
                    <a:lnTo>
                      <a:pt x="36" y="347"/>
                    </a:lnTo>
                    <a:lnTo>
                      <a:pt x="37" y="345"/>
                    </a:lnTo>
                    <a:lnTo>
                      <a:pt x="36" y="343"/>
                    </a:lnTo>
                    <a:lnTo>
                      <a:pt x="34" y="342"/>
                    </a:lnTo>
                    <a:lnTo>
                      <a:pt x="33" y="341"/>
                    </a:lnTo>
                    <a:lnTo>
                      <a:pt x="34" y="339"/>
                    </a:lnTo>
                    <a:lnTo>
                      <a:pt x="35" y="336"/>
                    </a:lnTo>
                    <a:lnTo>
                      <a:pt x="32" y="335"/>
                    </a:lnTo>
                    <a:lnTo>
                      <a:pt x="31" y="335"/>
                    </a:lnTo>
                    <a:lnTo>
                      <a:pt x="30" y="336"/>
                    </a:lnTo>
                    <a:lnTo>
                      <a:pt x="28" y="339"/>
                    </a:lnTo>
                    <a:lnTo>
                      <a:pt x="25" y="339"/>
                    </a:lnTo>
                    <a:lnTo>
                      <a:pt x="24" y="339"/>
                    </a:lnTo>
                    <a:lnTo>
                      <a:pt x="23" y="338"/>
                    </a:lnTo>
                    <a:lnTo>
                      <a:pt x="22" y="334"/>
                    </a:lnTo>
                    <a:lnTo>
                      <a:pt x="19" y="329"/>
                    </a:lnTo>
                    <a:lnTo>
                      <a:pt x="19" y="324"/>
                    </a:lnTo>
                    <a:lnTo>
                      <a:pt x="20" y="317"/>
                    </a:lnTo>
                    <a:lnTo>
                      <a:pt x="21" y="314"/>
                    </a:lnTo>
                    <a:lnTo>
                      <a:pt x="24" y="309"/>
                    </a:lnTo>
                    <a:lnTo>
                      <a:pt x="27" y="304"/>
                    </a:lnTo>
                    <a:lnTo>
                      <a:pt x="27" y="301"/>
                    </a:lnTo>
                    <a:lnTo>
                      <a:pt x="24" y="289"/>
                    </a:lnTo>
                    <a:lnTo>
                      <a:pt x="24" y="285"/>
                    </a:lnTo>
                    <a:lnTo>
                      <a:pt x="25" y="281"/>
                    </a:lnTo>
                    <a:lnTo>
                      <a:pt x="24" y="278"/>
                    </a:lnTo>
                    <a:lnTo>
                      <a:pt x="22" y="272"/>
                    </a:lnTo>
                    <a:lnTo>
                      <a:pt x="21" y="270"/>
                    </a:lnTo>
                    <a:lnTo>
                      <a:pt x="23" y="269"/>
                    </a:lnTo>
                    <a:lnTo>
                      <a:pt x="25" y="269"/>
                    </a:lnTo>
                    <a:lnTo>
                      <a:pt x="26" y="269"/>
                    </a:lnTo>
                    <a:lnTo>
                      <a:pt x="27" y="268"/>
                    </a:lnTo>
                    <a:lnTo>
                      <a:pt x="28" y="267"/>
                    </a:lnTo>
                    <a:lnTo>
                      <a:pt x="30" y="258"/>
                    </a:lnTo>
                    <a:lnTo>
                      <a:pt x="32" y="255"/>
                    </a:lnTo>
                    <a:lnTo>
                      <a:pt x="33" y="248"/>
                    </a:lnTo>
                    <a:lnTo>
                      <a:pt x="34" y="244"/>
                    </a:lnTo>
                    <a:lnTo>
                      <a:pt x="38" y="239"/>
                    </a:lnTo>
                    <a:lnTo>
                      <a:pt x="40" y="234"/>
                    </a:lnTo>
                    <a:lnTo>
                      <a:pt x="41" y="230"/>
                    </a:lnTo>
                    <a:lnTo>
                      <a:pt x="42" y="223"/>
                    </a:lnTo>
                    <a:lnTo>
                      <a:pt x="44" y="219"/>
                    </a:lnTo>
                    <a:lnTo>
                      <a:pt x="45" y="218"/>
                    </a:lnTo>
                    <a:lnTo>
                      <a:pt x="46" y="216"/>
                    </a:lnTo>
                    <a:lnTo>
                      <a:pt x="46" y="214"/>
                    </a:lnTo>
                    <a:lnTo>
                      <a:pt x="45" y="208"/>
                    </a:lnTo>
                    <a:lnTo>
                      <a:pt x="45" y="207"/>
                    </a:lnTo>
                    <a:lnTo>
                      <a:pt x="48" y="204"/>
                    </a:lnTo>
                    <a:lnTo>
                      <a:pt x="49" y="202"/>
                    </a:lnTo>
                    <a:lnTo>
                      <a:pt x="49" y="201"/>
                    </a:lnTo>
                    <a:lnTo>
                      <a:pt x="48" y="199"/>
                    </a:lnTo>
                    <a:lnTo>
                      <a:pt x="48" y="194"/>
                    </a:lnTo>
                    <a:lnTo>
                      <a:pt x="46" y="181"/>
                    </a:lnTo>
                    <a:lnTo>
                      <a:pt x="45" y="175"/>
                    </a:lnTo>
                    <a:lnTo>
                      <a:pt x="46" y="172"/>
                    </a:lnTo>
                    <a:lnTo>
                      <a:pt x="48" y="168"/>
                    </a:lnTo>
                    <a:lnTo>
                      <a:pt x="50" y="165"/>
                    </a:lnTo>
                    <a:lnTo>
                      <a:pt x="51" y="161"/>
                    </a:lnTo>
                    <a:lnTo>
                      <a:pt x="51" y="156"/>
                    </a:lnTo>
                    <a:lnTo>
                      <a:pt x="49" y="153"/>
                    </a:lnTo>
                    <a:lnTo>
                      <a:pt x="49" y="151"/>
                    </a:lnTo>
                    <a:lnTo>
                      <a:pt x="50" y="145"/>
                    </a:lnTo>
                    <a:lnTo>
                      <a:pt x="51" y="139"/>
                    </a:lnTo>
                    <a:lnTo>
                      <a:pt x="52" y="136"/>
                    </a:lnTo>
                    <a:lnTo>
                      <a:pt x="55" y="132"/>
                    </a:lnTo>
                    <a:lnTo>
                      <a:pt x="56" y="126"/>
                    </a:lnTo>
                    <a:lnTo>
                      <a:pt x="57" y="121"/>
                    </a:lnTo>
                    <a:lnTo>
                      <a:pt x="58" y="116"/>
                    </a:lnTo>
                    <a:lnTo>
                      <a:pt x="58" y="112"/>
                    </a:lnTo>
                    <a:lnTo>
                      <a:pt x="58" y="106"/>
                    </a:lnTo>
                    <a:lnTo>
                      <a:pt x="60" y="102"/>
                    </a:lnTo>
                    <a:lnTo>
                      <a:pt x="61" y="99"/>
                    </a:lnTo>
                    <a:lnTo>
                      <a:pt x="60" y="93"/>
                    </a:lnTo>
                    <a:lnTo>
                      <a:pt x="60" y="88"/>
                    </a:lnTo>
                    <a:lnTo>
                      <a:pt x="60" y="87"/>
                    </a:lnTo>
                    <a:lnTo>
                      <a:pt x="60" y="81"/>
                    </a:lnTo>
                    <a:lnTo>
                      <a:pt x="62" y="78"/>
                    </a:lnTo>
                    <a:lnTo>
                      <a:pt x="61" y="76"/>
                    </a:lnTo>
                    <a:lnTo>
                      <a:pt x="59" y="75"/>
                    </a:lnTo>
                    <a:lnTo>
                      <a:pt x="59" y="73"/>
                    </a:lnTo>
                    <a:lnTo>
                      <a:pt x="59" y="71"/>
                    </a:lnTo>
                    <a:lnTo>
                      <a:pt x="60" y="70"/>
                    </a:lnTo>
                    <a:lnTo>
                      <a:pt x="62" y="69"/>
                    </a:lnTo>
                    <a:lnTo>
                      <a:pt x="63" y="66"/>
                    </a:lnTo>
                    <a:lnTo>
                      <a:pt x="63" y="62"/>
                    </a:lnTo>
                    <a:lnTo>
                      <a:pt x="64" y="58"/>
                    </a:lnTo>
                    <a:lnTo>
                      <a:pt x="65" y="53"/>
                    </a:lnTo>
                    <a:lnTo>
                      <a:pt x="65" y="39"/>
                    </a:lnTo>
                    <a:lnTo>
                      <a:pt x="64" y="27"/>
                    </a:lnTo>
                    <a:lnTo>
                      <a:pt x="63" y="18"/>
                    </a:lnTo>
                    <a:lnTo>
                      <a:pt x="62" y="13"/>
                    </a:lnTo>
                    <a:lnTo>
                      <a:pt x="62" y="10"/>
                    </a:lnTo>
                    <a:lnTo>
                      <a:pt x="66" y="9"/>
                    </a:lnTo>
                    <a:lnTo>
                      <a:pt x="68" y="7"/>
                    </a:lnTo>
                    <a:lnTo>
                      <a:pt x="69" y="2"/>
                    </a:lnTo>
                    <a:lnTo>
                      <a:pt x="70" y="1"/>
                    </a:lnTo>
                    <a:lnTo>
                      <a:pt x="73" y="0"/>
                    </a:lnTo>
                    <a:lnTo>
                      <a:pt x="73" y="1"/>
                    </a:lnTo>
                    <a:lnTo>
                      <a:pt x="76" y="5"/>
                    </a:lnTo>
                    <a:lnTo>
                      <a:pt x="78" y="9"/>
                    </a:lnTo>
                    <a:lnTo>
                      <a:pt x="79" y="16"/>
                    </a:lnTo>
                    <a:lnTo>
                      <a:pt x="80" y="19"/>
                    </a:lnTo>
                    <a:lnTo>
                      <a:pt x="85" y="23"/>
                    </a:lnTo>
                    <a:lnTo>
                      <a:pt x="85" y="25"/>
                    </a:lnTo>
                    <a:lnTo>
                      <a:pt x="82" y="34"/>
                    </a:lnTo>
                    <a:lnTo>
                      <a:pt x="82" y="36"/>
                    </a:lnTo>
                    <a:lnTo>
                      <a:pt x="83" y="40"/>
                    </a:lnTo>
                    <a:lnTo>
                      <a:pt x="88" y="46"/>
                    </a:lnTo>
                    <a:lnTo>
                      <a:pt x="89" y="50"/>
                    </a:lnTo>
                    <a:lnTo>
                      <a:pt x="90" y="55"/>
                    </a:lnTo>
                    <a:lnTo>
                      <a:pt x="92" y="68"/>
                    </a:lnTo>
                    <a:lnTo>
                      <a:pt x="94" y="69"/>
                    </a:lnTo>
                    <a:lnTo>
                      <a:pt x="100" y="69"/>
                    </a:lnTo>
                    <a:lnTo>
                      <a:pt x="100" y="69"/>
                    </a:lnTo>
                    <a:lnTo>
                      <a:pt x="101" y="70"/>
                    </a:lnTo>
                    <a:lnTo>
                      <a:pt x="102" y="71"/>
                    </a:lnTo>
                    <a:lnTo>
                      <a:pt x="102" y="74"/>
                    </a:lnTo>
                    <a:lnTo>
                      <a:pt x="99" y="83"/>
                    </a:lnTo>
                    <a:lnTo>
                      <a:pt x="97" y="85"/>
                    </a:lnTo>
                    <a:lnTo>
                      <a:pt x="89" y="88"/>
                    </a:lnTo>
                    <a:lnTo>
                      <a:pt x="85" y="90"/>
                    </a:lnTo>
                    <a:lnTo>
                      <a:pt x="84" y="92"/>
                    </a:lnTo>
                    <a:lnTo>
                      <a:pt x="85" y="97"/>
                    </a:lnTo>
                    <a:lnTo>
                      <a:pt x="83" y="101"/>
                    </a:lnTo>
                    <a:lnTo>
                      <a:pt x="83" y="105"/>
                    </a:lnTo>
                    <a:lnTo>
                      <a:pt x="84" y="107"/>
                    </a:lnTo>
                    <a:lnTo>
                      <a:pt x="85" y="110"/>
                    </a:lnTo>
                    <a:lnTo>
                      <a:pt x="86" y="111"/>
                    </a:lnTo>
                    <a:lnTo>
                      <a:pt x="84" y="114"/>
                    </a:lnTo>
                    <a:lnTo>
                      <a:pt x="83" y="116"/>
                    </a:lnTo>
                    <a:lnTo>
                      <a:pt x="84" y="119"/>
                    </a:lnTo>
                    <a:lnTo>
                      <a:pt x="87" y="122"/>
                    </a:lnTo>
                    <a:lnTo>
                      <a:pt x="87" y="123"/>
                    </a:lnTo>
                    <a:lnTo>
                      <a:pt x="86" y="125"/>
                    </a:lnTo>
                    <a:lnTo>
                      <a:pt x="84" y="125"/>
                    </a:lnTo>
                    <a:lnTo>
                      <a:pt x="80" y="126"/>
                    </a:lnTo>
                    <a:lnTo>
                      <a:pt x="78" y="131"/>
                    </a:lnTo>
                    <a:lnTo>
                      <a:pt x="76" y="136"/>
                    </a:lnTo>
                    <a:lnTo>
                      <a:pt x="72" y="140"/>
                    </a:lnTo>
                    <a:lnTo>
                      <a:pt x="71" y="143"/>
                    </a:lnTo>
                    <a:lnTo>
                      <a:pt x="67" y="154"/>
                    </a:lnTo>
                    <a:lnTo>
                      <a:pt x="67" y="163"/>
                    </a:lnTo>
                    <a:lnTo>
                      <a:pt x="68" y="168"/>
                    </a:lnTo>
                    <a:lnTo>
                      <a:pt x="67" y="169"/>
                    </a:lnTo>
                    <a:lnTo>
                      <a:pt x="64" y="171"/>
                    </a:lnTo>
                    <a:lnTo>
                      <a:pt x="63" y="173"/>
                    </a:lnTo>
                    <a:lnTo>
                      <a:pt x="61" y="181"/>
                    </a:lnTo>
                    <a:lnTo>
                      <a:pt x="60" y="187"/>
                    </a:lnTo>
                    <a:lnTo>
                      <a:pt x="61" y="191"/>
                    </a:lnTo>
                    <a:lnTo>
                      <a:pt x="64" y="198"/>
                    </a:lnTo>
                    <a:lnTo>
                      <a:pt x="68" y="217"/>
                    </a:lnTo>
                    <a:lnTo>
                      <a:pt x="68" y="221"/>
                    </a:lnTo>
                    <a:lnTo>
                      <a:pt x="68" y="224"/>
                    </a:lnTo>
                    <a:lnTo>
                      <a:pt x="62" y="236"/>
                    </a:lnTo>
                    <a:lnTo>
                      <a:pt x="60" y="240"/>
                    </a:lnTo>
                    <a:lnTo>
                      <a:pt x="61" y="243"/>
                    </a:lnTo>
                    <a:lnTo>
                      <a:pt x="62" y="250"/>
                    </a:lnTo>
                    <a:lnTo>
                      <a:pt x="61" y="252"/>
                    </a:lnTo>
                    <a:lnTo>
                      <a:pt x="54" y="259"/>
                    </a:lnTo>
                    <a:lnTo>
                      <a:pt x="53" y="261"/>
                    </a:lnTo>
                    <a:lnTo>
                      <a:pt x="52" y="269"/>
                    </a:lnTo>
                    <a:lnTo>
                      <a:pt x="52" y="277"/>
                    </a:lnTo>
                    <a:lnTo>
                      <a:pt x="53" y="284"/>
                    </a:lnTo>
                    <a:lnTo>
                      <a:pt x="56" y="291"/>
                    </a:lnTo>
                    <a:lnTo>
                      <a:pt x="55" y="291"/>
                    </a:lnTo>
                    <a:lnTo>
                      <a:pt x="49" y="295"/>
                    </a:lnTo>
                    <a:lnTo>
                      <a:pt x="49" y="296"/>
                    </a:lnTo>
                    <a:lnTo>
                      <a:pt x="48" y="299"/>
                    </a:lnTo>
                    <a:lnTo>
                      <a:pt x="46" y="316"/>
                    </a:lnTo>
                    <a:lnTo>
                      <a:pt x="44" y="320"/>
                    </a:lnTo>
                    <a:lnTo>
                      <a:pt x="43" y="322"/>
                    </a:lnTo>
                    <a:lnTo>
                      <a:pt x="44" y="336"/>
                    </a:lnTo>
                    <a:lnTo>
                      <a:pt x="45" y="342"/>
                    </a:lnTo>
                    <a:lnTo>
                      <a:pt x="45" y="345"/>
                    </a:lnTo>
                    <a:lnTo>
                      <a:pt x="42" y="347"/>
                    </a:lnTo>
                    <a:lnTo>
                      <a:pt x="41" y="349"/>
                    </a:lnTo>
                    <a:lnTo>
                      <a:pt x="41" y="351"/>
                    </a:lnTo>
                    <a:lnTo>
                      <a:pt x="41" y="360"/>
                    </a:lnTo>
                    <a:lnTo>
                      <a:pt x="42" y="361"/>
                    </a:lnTo>
                    <a:lnTo>
                      <a:pt x="45" y="361"/>
                    </a:lnTo>
                    <a:lnTo>
                      <a:pt x="45" y="366"/>
                    </a:lnTo>
                    <a:lnTo>
                      <a:pt x="44" y="377"/>
                    </a:lnTo>
                    <a:lnTo>
                      <a:pt x="46" y="381"/>
                    </a:lnTo>
                    <a:lnTo>
                      <a:pt x="47" y="383"/>
                    </a:lnTo>
                    <a:lnTo>
                      <a:pt x="51" y="384"/>
                    </a:lnTo>
                    <a:lnTo>
                      <a:pt x="53" y="385"/>
                    </a:lnTo>
                    <a:lnTo>
                      <a:pt x="53" y="386"/>
                    </a:lnTo>
                    <a:lnTo>
                      <a:pt x="52" y="388"/>
                    </a:lnTo>
                    <a:lnTo>
                      <a:pt x="50" y="389"/>
                    </a:lnTo>
                    <a:lnTo>
                      <a:pt x="46" y="389"/>
                    </a:lnTo>
                    <a:lnTo>
                      <a:pt x="42" y="390"/>
                    </a:lnTo>
                    <a:lnTo>
                      <a:pt x="43" y="392"/>
                    </a:lnTo>
                    <a:lnTo>
                      <a:pt x="46" y="394"/>
                    </a:lnTo>
                    <a:lnTo>
                      <a:pt x="49" y="397"/>
                    </a:lnTo>
                    <a:lnTo>
                      <a:pt x="49" y="399"/>
                    </a:lnTo>
                    <a:lnTo>
                      <a:pt x="45" y="405"/>
                    </a:lnTo>
                    <a:lnTo>
                      <a:pt x="45" y="413"/>
                    </a:lnTo>
                    <a:lnTo>
                      <a:pt x="45" y="421"/>
                    </a:lnTo>
                    <a:lnTo>
                      <a:pt x="44" y="429"/>
                    </a:lnTo>
                    <a:lnTo>
                      <a:pt x="43" y="432"/>
                    </a:lnTo>
                    <a:lnTo>
                      <a:pt x="42" y="434"/>
                    </a:lnTo>
                    <a:lnTo>
                      <a:pt x="39" y="435"/>
                    </a:lnTo>
                    <a:lnTo>
                      <a:pt x="37" y="437"/>
                    </a:lnTo>
                    <a:lnTo>
                      <a:pt x="36" y="443"/>
                    </a:lnTo>
                    <a:lnTo>
                      <a:pt x="38" y="448"/>
                    </a:lnTo>
                    <a:lnTo>
                      <a:pt x="38" y="450"/>
                    </a:lnTo>
                    <a:lnTo>
                      <a:pt x="36" y="460"/>
                    </a:lnTo>
                    <a:lnTo>
                      <a:pt x="35" y="462"/>
                    </a:lnTo>
                    <a:lnTo>
                      <a:pt x="25" y="471"/>
                    </a:lnTo>
                    <a:lnTo>
                      <a:pt x="24" y="473"/>
                    </a:lnTo>
                    <a:lnTo>
                      <a:pt x="23" y="477"/>
                    </a:lnTo>
                    <a:lnTo>
                      <a:pt x="25" y="488"/>
                    </a:lnTo>
                    <a:lnTo>
                      <a:pt x="28" y="498"/>
                    </a:lnTo>
                    <a:lnTo>
                      <a:pt x="29" y="498"/>
                    </a:lnTo>
                    <a:lnTo>
                      <a:pt x="34" y="495"/>
                    </a:lnTo>
                    <a:lnTo>
                      <a:pt x="38" y="494"/>
                    </a:lnTo>
                    <a:lnTo>
                      <a:pt x="39" y="497"/>
                    </a:lnTo>
                    <a:lnTo>
                      <a:pt x="40" y="516"/>
                    </a:lnTo>
                    <a:lnTo>
                      <a:pt x="44" y="521"/>
                    </a:lnTo>
                    <a:lnTo>
                      <a:pt x="48" y="521"/>
                    </a:lnTo>
                    <a:lnTo>
                      <a:pt x="56" y="521"/>
                    </a:lnTo>
                    <a:lnTo>
                      <a:pt x="71" y="522"/>
                    </a:lnTo>
                    <a:lnTo>
                      <a:pt x="75" y="524"/>
                    </a:lnTo>
                    <a:lnTo>
                      <a:pt x="83" y="527"/>
                    </a:lnTo>
                    <a:lnTo>
                      <a:pt x="84" y="528"/>
                    </a:lnTo>
                    <a:close/>
                    <a:moveTo>
                      <a:pt x="81" y="578"/>
                    </a:moveTo>
                    <a:lnTo>
                      <a:pt x="75" y="579"/>
                    </a:lnTo>
                    <a:lnTo>
                      <a:pt x="73" y="578"/>
                    </a:lnTo>
                    <a:lnTo>
                      <a:pt x="70" y="576"/>
                    </a:lnTo>
                    <a:lnTo>
                      <a:pt x="68" y="576"/>
                    </a:lnTo>
                    <a:lnTo>
                      <a:pt x="65" y="577"/>
                    </a:lnTo>
                    <a:lnTo>
                      <a:pt x="60" y="579"/>
                    </a:lnTo>
                    <a:lnTo>
                      <a:pt x="57" y="579"/>
                    </a:lnTo>
                    <a:lnTo>
                      <a:pt x="58" y="576"/>
                    </a:lnTo>
                    <a:lnTo>
                      <a:pt x="59" y="573"/>
                    </a:lnTo>
                    <a:lnTo>
                      <a:pt x="58" y="570"/>
                    </a:lnTo>
                    <a:lnTo>
                      <a:pt x="63" y="568"/>
                    </a:lnTo>
                    <a:lnTo>
                      <a:pt x="71" y="569"/>
                    </a:lnTo>
                    <a:lnTo>
                      <a:pt x="73" y="572"/>
                    </a:lnTo>
                    <a:lnTo>
                      <a:pt x="77" y="572"/>
                    </a:lnTo>
                    <a:lnTo>
                      <a:pt x="74" y="566"/>
                    </a:lnTo>
                    <a:lnTo>
                      <a:pt x="72" y="564"/>
                    </a:lnTo>
                    <a:lnTo>
                      <a:pt x="69" y="563"/>
                    </a:lnTo>
                    <a:lnTo>
                      <a:pt x="68" y="562"/>
                    </a:lnTo>
                    <a:lnTo>
                      <a:pt x="67" y="562"/>
                    </a:lnTo>
                    <a:lnTo>
                      <a:pt x="65" y="559"/>
                    </a:lnTo>
                    <a:lnTo>
                      <a:pt x="64" y="556"/>
                    </a:lnTo>
                    <a:lnTo>
                      <a:pt x="73" y="550"/>
                    </a:lnTo>
                    <a:lnTo>
                      <a:pt x="72" y="548"/>
                    </a:lnTo>
                    <a:lnTo>
                      <a:pt x="71" y="546"/>
                    </a:lnTo>
                    <a:lnTo>
                      <a:pt x="62" y="549"/>
                    </a:lnTo>
                    <a:lnTo>
                      <a:pt x="60" y="547"/>
                    </a:lnTo>
                    <a:lnTo>
                      <a:pt x="62" y="542"/>
                    </a:lnTo>
                    <a:lnTo>
                      <a:pt x="63" y="541"/>
                    </a:lnTo>
                    <a:lnTo>
                      <a:pt x="68" y="536"/>
                    </a:lnTo>
                    <a:lnTo>
                      <a:pt x="73" y="531"/>
                    </a:lnTo>
                    <a:lnTo>
                      <a:pt x="75" y="533"/>
                    </a:lnTo>
                    <a:lnTo>
                      <a:pt x="81" y="534"/>
                    </a:lnTo>
                    <a:lnTo>
                      <a:pt x="81" y="544"/>
                    </a:lnTo>
                    <a:lnTo>
                      <a:pt x="81" y="578"/>
                    </a:lnTo>
                    <a:close/>
                    <a:moveTo>
                      <a:pt x="29" y="540"/>
                    </a:moveTo>
                    <a:lnTo>
                      <a:pt x="26" y="538"/>
                    </a:lnTo>
                    <a:lnTo>
                      <a:pt x="27" y="531"/>
                    </a:lnTo>
                    <a:lnTo>
                      <a:pt x="22" y="531"/>
                    </a:lnTo>
                    <a:lnTo>
                      <a:pt x="22" y="528"/>
                    </a:lnTo>
                    <a:lnTo>
                      <a:pt x="23" y="525"/>
                    </a:lnTo>
                    <a:lnTo>
                      <a:pt x="27" y="526"/>
                    </a:lnTo>
                    <a:lnTo>
                      <a:pt x="30" y="524"/>
                    </a:lnTo>
                    <a:lnTo>
                      <a:pt x="31" y="525"/>
                    </a:lnTo>
                    <a:lnTo>
                      <a:pt x="32" y="532"/>
                    </a:lnTo>
                    <a:lnTo>
                      <a:pt x="30" y="535"/>
                    </a:lnTo>
                    <a:lnTo>
                      <a:pt x="29" y="540"/>
                    </a:lnTo>
                    <a:close/>
                    <a:moveTo>
                      <a:pt x="20" y="367"/>
                    </a:moveTo>
                    <a:lnTo>
                      <a:pt x="18" y="366"/>
                    </a:lnTo>
                    <a:lnTo>
                      <a:pt x="16" y="366"/>
                    </a:lnTo>
                    <a:lnTo>
                      <a:pt x="15" y="365"/>
                    </a:lnTo>
                    <a:lnTo>
                      <a:pt x="14" y="363"/>
                    </a:lnTo>
                    <a:lnTo>
                      <a:pt x="15" y="360"/>
                    </a:lnTo>
                    <a:lnTo>
                      <a:pt x="16" y="355"/>
                    </a:lnTo>
                    <a:lnTo>
                      <a:pt x="15" y="351"/>
                    </a:lnTo>
                    <a:lnTo>
                      <a:pt x="16" y="348"/>
                    </a:lnTo>
                    <a:lnTo>
                      <a:pt x="18" y="343"/>
                    </a:lnTo>
                    <a:lnTo>
                      <a:pt x="22" y="342"/>
                    </a:lnTo>
                    <a:lnTo>
                      <a:pt x="24" y="344"/>
                    </a:lnTo>
                    <a:lnTo>
                      <a:pt x="24" y="347"/>
                    </a:lnTo>
                    <a:lnTo>
                      <a:pt x="20" y="350"/>
                    </a:lnTo>
                    <a:lnTo>
                      <a:pt x="20" y="352"/>
                    </a:lnTo>
                    <a:lnTo>
                      <a:pt x="22" y="357"/>
                    </a:lnTo>
                    <a:lnTo>
                      <a:pt x="21" y="365"/>
                    </a:lnTo>
                    <a:lnTo>
                      <a:pt x="20" y="36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91" name="Freeform 692"/>
              <p:cNvSpPr>
                <a:spLocks/>
              </p:cNvSpPr>
              <p:nvPr/>
            </p:nvSpPr>
            <p:spPr bwMode="auto">
              <a:xfrm>
                <a:off x="2245" y="3264"/>
                <a:ext cx="102" cy="557"/>
              </a:xfrm>
              <a:custGeom>
                <a:avLst/>
                <a:gdLst/>
                <a:ahLst/>
                <a:cxnLst>
                  <a:cxn ang="0">
                    <a:pos x="72" y="526"/>
                  </a:cxn>
                  <a:cxn ang="0">
                    <a:pos x="56" y="541"/>
                  </a:cxn>
                  <a:cxn ang="0">
                    <a:pos x="49" y="557"/>
                  </a:cxn>
                  <a:cxn ang="0">
                    <a:pos x="50" y="537"/>
                  </a:cxn>
                  <a:cxn ang="0">
                    <a:pos x="32" y="537"/>
                  </a:cxn>
                  <a:cxn ang="0">
                    <a:pos x="39" y="531"/>
                  </a:cxn>
                  <a:cxn ang="0">
                    <a:pos x="32" y="518"/>
                  </a:cxn>
                  <a:cxn ang="0">
                    <a:pos x="23" y="515"/>
                  </a:cxn>
                  <a:cxn ang="0">
                    <a:pos x="21" y="504"/>
                  </a:cxn>
                  <a:cxn ang="0">
                    <a:pos x="21" y="495"/>
                  </a:cxn>
                  <a:cxn ang="0">
                    <a:pos x="15" y="485"/>
                  </a:cxn>
                  <a:cxn ang="0">
                    <a:pos x="14" y="471"/>
                  </a:cxn>
                  <a:cxn ang="0">
                    <a:pos x="21" y="447"/>
                  </a:cxn>
                  <a:cxn ang="0">
                    <a:pos x="14" y="440"/>
                  </a:cxn>
                  <a:cxn ang="0">
                    <a:pos x="14" y="432"/>
                  </a:cxn>
                  <a:cxn ang="0">
                    <a:pos x="7" y="424"/>
                  </a:cxn>
                  <a:cxn ang="0">
                    <a:pos x="6" y="414"/>
                  </a:cxn>
                  <a:cxn ang="0">
                    <a:pos x="17" y="411"/>
                  </a:cxn>
                  <a:cxn ang="0">
                    <a:pos x="16" y="415"/>
                  </a:cxn>
                  <a:cxn ang="0">
                    <a:pos x="24" y="409"/>
                  </a:cxn>
                  <a:cxn ang="0">
                    <a:pos x="26" y="397"/>
                  </a:cxn>
                  <a:cxn ang="0">
                    <a:pos x="35" y="384"/>
                  </a:cxn>
                  <a:cxn ang="0">
                    <a:pos x="30" y="370"/>
                  </a:cxn>
                  <a:cxn ang="0">
                    <a:pos x="33" y="349"/>
                  </a:cxn>
                  <a:cxn ang="0">
                    <a:pos x="34" y="339"/>
                  </a:cxn>
                  <a:cxn ang="0">
                    <a:pos x="25" y="339"/>
                  </a:cxn>
                  <a:cxn ang="0">
                    <a:pos x="20" y="317"/>
                  </a:cxn>
                  <a:cxn ang="0">
                    <a:pos x="24" y="285"/>
                  </a:cxn>
                  <a:cxn ang="0">
                    <a:pos x="25" y="269"/>
                  </a:cxn>
                  <a:cxn ang="0">
                    <a:pos x="33" y="248"/>
                  </a:cxn>
                  <a:cxn ang="0">
                    <a:pos x="44" y="219"/>
                  </a:cxn>
                  <a:cxn ang="0">
                    <a:pos x="48" y="204"/>
                  </a:cxn>
                  <a:cxn ang="0">
                    <a:pos x="45" y="175"/>
                  </a:cxn>
                  <a:cxn ang="0">
                    <a:pos x="49" y="153"/>
                  </a:cxn>
                  <a:cxn ang="0">
                    <a:pos x="56" y="126"/>
                  </a:cxn>
                  <a:cxn ang="0">
                    <a:pos x="61" y="99"/>
                  </a:cxn>
                  <a:cxn ang="0">
                    <a:pos x="61" y="76"/>
                  </a:cxn>
                  <a:cxn ang="0">
                    <a:pos x="63" y="66"/>
                  </a:cxn>
                  <a:cxn ang="0">
                    <a:pos x="63" y="18"/>
                  </a:cxn>
                  <a:cxn ang="0">
                    <a:pos x="70" y="1"/>
                  </a:cxn>
                  <a:cxn ang="0">
                    <a:pos x="80" y="19"/>
                  </a:cxn>
                  <a:cxn ang="0">
                    <a:pos x="88" y="46"/>
                  </a:cxn>
                  <a:cxn ang="0">
                    <a:pos x="100" y="69"/>
                  </a:cxn>
                  <a:cxn ang="0">
                    <a:pos x="89" y="88"/>
                  </a:cxn>
                  <a:cxn ang="0">
                    <a:pos x="84" y="107"/>
                  </a:cxn>
                  <a:cxn ang="0">
                    <a:pos x="87" y="122"/>
                  </a:cxn>
                  <a:cxn ang="0">
                    <a:pos x="76" y="136"/>
                  </a:cxn>
                  <a:cxn ang="0">
                    <a:pos x="67" y="169"/>
                  </a:cxn>
                  <a:cxn ang="0">
                    <a:pos x="64" y="198"/>
                  </a:cxn>
                  <a:cxn ang="0">
                    <a:pos x="61" y="243"/>
                  </a:cxn>
                  <a:cxn ang="0">
                    <a:pos x="52" y="277"/>
                  </a:cxn>
                  <a:cxn ang="0">
                    <a:pos x="48" y="299"/>
                  </a:cxn>
                  <a:cxn ang="0">
                    <a:pos x="45" y="345"/>
                  </a:cxn>
                  <a:cxn ang="0">
                    <a:pos x="45" y="361"/>
                  </a:cxn>
                  <a:cxn ang="0">
                    <a:pos x="53" y="385"/>
                  </a:cxn>
                  <a:cxn ang="0">
                    <a:pos x="43" y="392"/>
                  </a:cxn>
                  <a:cxn ang="0">
                    <a:pos x="45" y="421"/>
                  </a:cxn>
                  <a:cxn ang="0">
                    <a:pos x="36" y="443"/>
                  </a:cxn>
                  <a:cxn ang="0">
                    <a:pos x="24" y="473"/>
                  </a:cxn>
                  <a:cxn ang="0">
                    <a:pos x="38" y="494"/>
                  </a:cxn>
                  <a:cxn ang="0">
                    <a:pos x="71" y="522"/>
                  </a:cxn>
                </a:cxnLst>
                <a:rect l="0" t="0" r="r" b="b"/>
                <a:pathLst>
                  <a:path w="102" h="557">
                    <a:moveTo>
                      <a:pt x="84" y="528"/>
                    </a:moveTo>
                    <a:lnTo>
                      <a:pt x="83" y="529"/>
                    </a:lnTo>
                    <a:lnTo>
                      <a:pt x="78" y="528"/>
                    </a:lnTo>
                    <a:lnTo>
                      <a:pt x="75" y="525"/>
                    </a:lnTo>
                    <a:lnTo>
                      <a:pt x="74" y="525"/>
                    </a:lnTo>
                    <a:lnTo>
                      <a:pt x="72" y="526"/>
                    </a:lnTo>
                    <a:lnTo>
                      <a:pt x="70" y="530"/>
                    </a:lnTo>
                    <a:lnTo>
                      <a:pt x="67" y="532"/>
                    </a:lnTo>
                    <a:lnTo>
                      <a:pt x="61" y="533"/>
                    </a:lnTo>
                    <a:lnTo>
                      <a:pt x="59" y="533"/>
                    </a:lnTo>
                    <a:lnTo>
                      <a:pt x="57" y="535"/>
                    </a:lnTo>
                    <a:lnTo>
                      <a:pt x="56" y="541"/>
                    </a:lnTo>
                    <a:lnTo>
                      <a:pt x="55" y="544"/>
                    </a:lnTo>
                    <a:lnTo>
                      <a:pt x="55" y="549"/>
                    </a:lnTo>
                    <a:lnTo>
                      <a:pt x="54" y="554"/>
                    </a:lnTo>
                    <a:lnTo>
                      <a:pt x="54" y="556"/>
                    </a:lnTo>
                    <a:lnTo>
                      <a:pt x="51" y="556"/>
                    </a:lnTo>
                    <a:lnTo>
                      <a:pt x="49" y="557"/>
                    </a:lnTo>
                    <a:lnTo>
                      <a:pt x="43" y="553"/>
                    </a:lnTo>
                    <a:lnTo>
                      <a:pt x="47" y="547"/>
                    </a:lnTo>
                    <a:lnTo>
                      <a:pt x="49" y="543"/>
                    </a:lnTo>
                    <a:lnTo>
                      <a:pt x="52" y="540"/>
                    </a:lnTo>
                    <a:lnTo>
                      <a:pt x="52" y="538"/>
                    </a:lnTo>
                    <a:lnTo>
                      <a:pt x="50" y="537"/>
                    </a:lnTo>
                    <a:lnTo>
                      <a:pt x="49" y="536"/>
                    </a:lnTo>
                    <a:lnTo>
                      <a:pt x="41" y="541"/>
                    </a:lnTo>
                    <a:lnTo>
                      <a:pt x="36" y="541"/>
                    </a:lnTo>
                    <a:lnTo>
                      <a:pt x="33" y="542"/>
                    </a:lnTo>
                    <a:lnTo>
                      <a:pt x="32" y="539"/>
                    </a:lnTo>
                    <a:lnTo>
                      <a:pt x="32" y="537"/>
                    </a:lnTo>
                    <a:lnTo>
                      <a:pt x="38" y="535"/>
                    </a:lnTo>
                    <a:lnTo>
                      <a:pt x="39" y="535"/>
                    </a:lnTo>
                    <a:lnTo>
                      <a:pt x="43" y="533"/>
                    </a:lnTo>
                    <a:lnTo>
                      <a:pt x="46" y="532"/>
                    </a:lnTo>
                    <a:lnTo>
                      <a:pt x="42" y="531"/>
                    </a:lnTo>
                    <a:lnTo>
                      <a:pt x="39" y="531"/>
                    </a:lnTo>
                    <a:lnTo>
                      <a:pt x="35" y="531"/>
                    </a:lnTo>
                    <a:lnTo>
                      <a:pt x="35" y="527"/>
                    </a:lnTo>
                    <a:lnTo>
                      <a:pt x="36" y="524"/>
                    </a:lnTo>
                    <a:lnTo>
                      <a:pt x="36" y="523"/>
                    </a:lnTo>
                    <a:lnTo>
                      <a:pt x="34" y="522"/>
                    </a:lnTo>
                    <a:lnTo>
                      <a:pt x="32" y="518"/>
                    </a:lnTo>
                    <a:lnTo>
                      <a:pt x="28" y="521"/>
                    </a:lnTo>
                    <a:lnTo>
                      <a:pt x="25" y="520"/>
                    </a:lnTo>
                    <a:lnTo>
                      <a:pt x="26" y="515"/>
                    </a:lnTo>
                    <a:lnTo>
                      <a:pt x="27" y="514"/>
                    </a:lnTo>
                    <a:lnTo>
                      <a:pt x="24" y="514"/>
                    </a:lnTo>
                    <a:lnTo>
                      <a:pt x="23" y="515"/>
                    </a:lnTo>
                    <a:lnTo>
                      <a:pt x="20" y="512"/>
                    </a:lnTo>
                    <a:lnTo>
                      <a:pt x="19" y="511"/>
                    </a:lnTo>
                    <a:lnTo>
                      <a:pt x="21" y="509"/>
                    </a:lnTo>
                    <a:lnTo>
                      <a:pt x="22" y="507"/>
                    </a:lnTo>
                    <a:lnTo>
                      <a:pt x="21" y="505"/>
                    </a:lnTo>
                    <a:lnTo>
                      <a:pt x="21" y="504"/>
                    </a:lnTo>
                    <a:lnTo>
                      <a:pt x="19" y="504"/>
                    </a:lnTo>
                    <a:lnTo>
                      <a:pt x="15" y="501"/>
                    </a:lnTo>
                    <a:lnTo>
                      <a:pt x="14" y="500"/>
                    </a:lnTo>
                    <a:lnTo>
                      <a:pt x="19" y="499"/>
                    </a:lnTo>
                    <a:lnTo>
                      <a:pt x="20" y="497"/>
                    </a:lnTo>
                    <a:lnTo>
                      <a:pt x="21" y="495"/>
                    </a:lnTo>
                    <a:lnTo>
                      <a:pt x="23" y="491"/>
                    </a:lnTo>
                    <a:lnTo>
                      <a:pt x="23" y="489"/>
                    </a:lnTo>
                    <a:lnTo>
                      <a:pt x="20" y="490"/>
                    </a:lnTo>
                    <a:lnTo>
                      <a:pt x="18" y="491"/>
                    </a:lnTo>
                    <a:lnTo>
                      <a:pt x="17" y="490"/>
                    </a:lnTo>
                    <a:lnTo>
                      <a:pt x="15" y="485"/>
                    </a:lnTo>
                    <a:lnTo>
                      <a:pt x="18" y="481"/>
                    </a:lnTo>
                    <a:lnTo>
                      <a:pt x="15" y="478"/>
                    </a:lnTo>
                    <a:lnTo>
                      <a:pt x="15" y="474"/>
                    </a:lnTo>
                    <a:lnTo>
                      <a:pt x="19" y="471"/>
                    </a:lnTo>
                    <a:lnTo>
                      <a:pt x="18" y="467"/>
                    </a:lnTo>
                    <a:lnTo>
                      <a:pt x="14" y="471"/>
                    </a:lnTo>
                    <a:lnTo>
                      <a:pt x="14" y="458"/>
                    </a:lnTo>
                    <a:lnTo>
                      <a:pt x="16" y="453"/>
                    </a:lnTo>
                    <a:lnTo>
                      <a:pt x="15" y="446"/>
                    </a:lnTo>
                    <a:lnTo>
                      <a:pt x="15" y="445"/>
                    </a:lnTo>
                    <a:lnTo>
                      <a:pt x="18" y="445"/>
                    </a:lnTo>
                    <a:lnTo>
                      <a:pt x="21" y="447"/>
                    </a:lnTo>
                    <a:lnTo>
                      <a:pt x="24" y="447"/>
                    </a:lnTo>
                    <a:lnTo>
                      <a:pt x="25" y="445"/>
                    </a:lnTo>
                    <a:lnTo>
                      <a:pt x="25" y="444"/>
                    </a:lnTo>
                    <a:lnTo>
                      <a:pt x="20" y="440"/>
                    </a:lnTo>
                    <a:lnTo>
                      <a:pt x="16" y="442"/>
                    </a:lnTo>
                    <a:lnTo>
                      <a:pt x="14" y="440"/>
                    </a:lnTo>
                    <a:lnTo>
                      <a:pt x="11" y="441"/>
                    </a:lnTo>
                    <a:lnTo>
                      <a:pt x="11" y="439"/>
                    </a:lnTo>
                    <a:lnTo>
                      <a:pt x="13" y="436"/>
                    </a:lnTo>
                    <a:lnTo>
                      <a:pt x="13" y="434"/>
                    </a:lnTo>
                    <a:lnTo>
                      <a:pt x="13" y="434"/>
                    </a:lnTo>
                    <a:lnTo>
                      <a:pt x="14" y="432"/>
                    </a:lnTo>
                    <a:lnTo>
                      <a:pt x="17" y="432"/>
                    </a:lnTo>
                    <a:lnTo>
                      <a:pt x="18" y="429"/>
                    </a:lnTo>
                    <a:lnTo>
                      <a:pt x="18" y="427"/>
                    </a:lnTo>
                    <a:lnTo>
                      <a:pt x="14" y="424"/>
                    </a:lnTo>
                    <a:lnTo>
                      <a:pt x="12" y="423"/>
                    </a:lnTo>
                    <a:lnTo>
                      <a:pt x="7" y="424"/>
                    </a:lnTo>
                    <a:lnTo>
                      <a:pt x="5" y="423"/>
                    </a:lnTo>
                    <a:lnTo>
                      <a:pt x="5" y="419"/>
                    </a:lnTo>
                    <a:lnTo>
                      <a:pt x="0" y="420"/>
                    </a:lnTo>
                    <a:lnTo>
                      <a:pt x="0" y="419"/>
                    </a:lnTo>
                    <a:lnTo>
                      <a:pt x="0" y="418"/>
                    </a:lnTo>
                    <a:lnTo>
                      <a:pt x="6" y="414"/>
                    </a:lnTo>
                    <a:lnTo>
                      <a:pt x="7" y="413"/>
                    </a:lnTo>
                    <a:lnTo>
                      <a:pt x="9" y="410"/>
                    </a:lnTo>
                    <a:lnTo>
                      <a:pt x="11" y="407"/>
                    </a:lnTo>
                    <a:lnTo>
                      <a:pt x="15" y="407"/>
                    </a:lnTo>
                    <a:lnTo>
                      <a:pt x="17" y="408"/>
                    </a:lnTo>
                    <a:lnTo>
                      <a:pt x="17" y="411"/>
                    </a:lnTo>
                    <a:lnTo>
                      <a:pt x="14" y="412"/>
                    </a:lnTo>
                    <a:lnTo>
                      <a:pt x="12" y="415"/>
                    </a:lnTo>
                    <a:lnTo>
                      <a:pt x="12" y="419"/>
                    </a:lnTo>
                    <a:lnTo>
                      <a:pt x="13" y="419"/>
                    </a:lnTo>
                    <a:lnTo>
                      <a:pt x="14" y="418"/>
                    </a:lnTo>
                    <a:lnTo>
                      <a:pt x="16" y="415"/>
                    </a:lnTo>
                    <a:lnTo>
                      <a:pt x="17" y="415"/>
                    </a:lnTo>
                    <a:lnTo>
                      <a:pt x="18" y="415"/>
                    </a:lnTo>
                    <a:lnTo>
                      <a:pt x="18" y="418"/>
                    </a:lnTo>
                    <a:lnTo>
                      <a:pt x="18" y="422"/>
                    </a:lnTo>
                    <a:lnTo>
                      <a:pt x="23" y="414"/>
                    </a:lnTo>
                    <a:lnTo>
                      <a:pt x="24" y="409"/>
                    </a:lnTo>
                    <a:lnTo>
                      <a:pt x="24" y="404"/>
                    </a:lnTo>
                    <a:lnTo>
                      <a:pt x="25" y="401"/>
                    </a:lnTo>
                    <a:lnTo>
                      <a:pt x="26" y="400"/>
                    </a:lnTo>
                    <a:lnTo>
                      <a:pt x="29" y="399"/>
                    </a:lnTo>
                    <a:lnTo>
                      <a:pt x="28" y="398"/>
                    </a:lnTo>
                    <a:lnTo>
                      <a:pt x="26" y="397"/>
                    </a:lnTo>
                    <a:lnTo>
                      <a:pt x="25" y="396"/>
                    </a:lnTo>
                    <a:lnTo>
                      <a:pt x="26" y="394"/>
                    </a:lnTo>
                    <a:lnTo>
                      <a:pt x="27" y="393"/>
                    </a:lnTo>
                    <a:lnTo>
                      <a:pt x="30" y="391"/>
                    </a:lnTo>
                    <a:lnTo>
                      <a:pt x="34" y="388"/>
                    </a:lnTo>
                    <a:lnTo>
                      <a:pt x="35" y="384"/>
                    </a:lnTo>
                    <a:lnTo>
                      <a:pt x="35" y="383"/>
                    </a:lnTo>
                    <a:lnTo>
                      <a:pt x="33" y="381"/>
                    </a:lnTo>
                    <a:lnTo>
                      <a:pt x="29" y="378"/>
                    </a:lnTo>
                    <a:lnTo>
                      <a:pt x="29" y="376"/>
                    </a:lnTo>
                    <a:lnTo>
                      <a:pt x="29" y="374"/>
                    </a:lnTo>
                    <a:lnTo>
                      <a:pt x="30" y="370"/>
                    </a:lnTo>
                    <a:lnTo>
                      <a:pt x="30" y="364"/>
                    </a:lnTo>
                    <a:lnTo>
                      <a:pt x="32" y="362"/>
                    </a:lnTo>
                    <a:lnTo>
                      <a:pt x="35" y="360"/>
                    </a:lnTo>
                    <a:lnTo>
                      <a:pt x="33" y="355"/>
                    </a:lnTo>
                    <a:lnTo>
                      <a:pt x="33" y="350"/>
                    </a:lnTo>
                    <a:lnTo>
                      <a:pt x="33" y="349"/>
                    </a:lnTo>
                    <a:lnTo>
                      <a:pt x="36" y="347"/>
                    </a:lnTo>
                    <a:lnTo>
                      <a:pt x="37" y="345"/>
                    </a:lnTo>
                    <a:lnTo>
                      <a:pt x="36" y="343"/>
                    </a:lnTo>
                    <a:lnTo>
                      <a:pt x="34" y="342"/>
                    </a:lnTo>
                    <a:lnTo>
                      <a:pt x="33" y="341"/>
                    </a:lnTo>
                    <a:lnTo>
                      <a:pt x="34" y="339"/>
                    </a:lnTo>
                    <a:lnTo>
                      <a:pt x="35" y="336"/>
                    </a:lnTo>
                    <a:lnTo>
                      <a:pt x="32" y="335"/>
                    </a:lnTo>
                    <a:lnTo>
                      <a:pt x="31" y="335"/>
                    </a:lnTo>
                    <a:lnTo>
                      <a:pt x="30" y="336"/>
                    </a:lnTo>
                    <a:lnTo>
                      <a:pt x="28" y="339"/>
                    </a:lnTo>
                    <a:lnTo>
                      <a:pt x="25" y="339"/>
                    </a:lnTo>
                    <a:lnTo>
                      <a:pt x="24" y="339"/>
                    </a:lnTo>
                    <a:lnTo>
                      <a:pt x="23" y="338"/>
                    </a:lnTo>
                    <a:lnTo>
                      <a:pt x="22" y="334"/>
                    </a:lnTo>
                    <a:lnTo>
                      <a:pt x="19" y="329"/>
                    </a:lnTo>
                    <a:lnTo>
                      <a:pt x="19" y="324"/>
                    </a:lnTo>
                    <a:lnTo>
                      <a:pt x="20" y="317"/>
                    </a:lnTo>
                    <a:lnTo>
                      <a:pt x="21" y="314"/>
                    </a:lnTo>
                    <a:lnTo>
                      <a:pt x="24" y="309"/>
                    </a:lnTo>
                    <a:lnTo>
                      <a:pt x="27" y="304"/>
                    </a:lnTo>
                    <a:lnTo>
                      <a:pt x="27" y="301"/>
                    </a:lnTo>
                    <a:lnTo>
                      <a:pt x="24" y="289"/>
                    </a:lnTo>
                    <a:lnTo>
                      <a:pt x="24" y="285"/>
                    </a:lnTo>
                    <a:lnTo>
                      <a:pt x="25" y="281"/>
                    </a:lnTo>
                    <a:lnTo>
                      <a:pt x="24" y="278"/>
                    </a:lnTo>
                    <a:lnTo>
                      <a:pt x="22" y="272"/>
                    </a:lnTo>
                    <a:lnTo>
                      <a:pt x="21" y="270"/>
                    </a:lnTo>
                    <a:lnTo>
                      <a:pt x="23" y="269"/>
                    </a:lnTo>
                    <a:lnTo>
                      <a:pt x="25" y="269"/>
                    </a:lnTo>
                    <a:lnTo>
                      <a:pt x="26" y="269"/>
                    </a:lnTo>
                    <a:lnTo>
                      <a:pt x="27" y="268"/>
                    </a:lnTo>
                    <a:lnTo>
                      <a:pt x="28" y="267"/>
                    </a:lnTo>
                    <a:lnTo>
                      <a:pt x="30" y="258"/>
                    </a:lnTo>
                    <a:lnTo>
                      <a:pt x="32" y="255"/>
                    </a:lnTo>
                    <a:lnTo>
                      <a:pt x="33" y="248"/>
                    </a:lnTo>
                    <a:lnTo>
                      <a:pt x="34" y="244"/>
                    </a:lnTo>
                    <a:lnTo>
                      <a:pt x="38" y="239"/>
                    </a:lnTo>
                    <a:lnTo>
                      <a:pt x="40" y="234"/>
                    </a:lnTo>
                    <a:lnTo>
                      <a:pt x="41" y="230"/>
                    </a:lnTo>
                    <a:lnTo>
                      <a:pt x="42" y="223"/>
                    </a:lnTo>
                    <a:lnTo>
                      <a:pt x="44" y="219"/>
                    </a:lnTo>
                    <a:lnTo>
                      <a:pt x="45" y="218"/>
                    </a:lnTo>
                    <a:lnTo>
                      <a:pt x="46" y="216"/>
                    </a:lnTo>
                    <a:lnTo>
                      <a:pt x="46" y="214"/>
                    </a:lnTo>
                    <a:lnTo>
                      <a:pt x="45" y="208"/>
                    </a:lnTo>
                    <a:lnTo>
                      <a:pt x="45" y="207"/>
                    </a:lnTo>
                    <a:lnTo>
                      <a:pt x="48" y="204"/>
                    </a:lnTo>
                    <a:lnTo>
                      <a:pt x="49" y="202"/>
                    </a:lnTo>
                    <a:lnTo>
                      <a:pt x="49" y="201"/>
                    </a:lnTo>
                    <a:lnTo>
                      <a:pt x="48" y="199"/>
                    </a:lnTo>
                    <a:lnTo>
                      <a:pt x="48" y="194"/>
                    </a:lnTo>
                    <a:lnTo>
                      <a:pt x="46" y="181"/>
                    </a:lnTo>
                    <a:lnTo>
                      <a:pt x="45" y="175"/>
                    </a:lnTo>
                    <a:lnTo>
                      <a:pt x="46" y="172"/>
                    </a:lnTo>
                    <a:lnTo>
                      <a:pt x="48" y="168"/>
                    </a:lnTo>
                    <a:lnTo>
                      <a:pt x="50" y="165"/>
                    </a:lnTo>
                    <a:lnTo>
                      <a:pt x="51" y="161"/>
                    </a:lnTo>
                    <a:lnTo>
                      <a:pt x="51" y="156"/>
                    </a:lnTo>
                    <a:lnTo>
                      <a:pt x="49" y="153"/>
                    </a:lnTo>
                    <a:lnTo>
                      <a:pt x="49" y="151"/>
                    </a:lnTo>
                    <a:lnTo>
                      <a:pt x="50" y="145"/>
                    </a:lnTo>
                    <a:lnTo>
                      <a:pt x="51" y="139"/>
                    </a:lnTo>
                    <a:lnTo>
                      <a:pt x="52" y="136"/>
                    </a:lnTo>
                    <a:lnTo>
                      <a:pt x="55" y="132"/>
                    </a:lnTo>
                    <a:lnTo>
                      <a:pt x="56" y="126"/>
                    </a:lnTo>
                    <a:lnTo>
                      <a:pt x="57" y="121"/>
                    </a:lnTo>
                    <a:lnTo>
                      <a:pt x="58" y="116"/>
                    </a:lnTo>
                    <a:lnTo>
                      <a:pt x="58" y="112"/>
                    </a:lnTo>
                    <a:lnTo>
                      <a:pt x="58" y="106"/>
                    </a:lnTo>
                    <a:lnTo>
                      <a:pt x="60" y="102"/>
                    </a:lnTo>
                    <a:lnTo>
                      <a:pt x="61" y="99"/>
                    </a:lnTo>
                    <a:lnTo>
                      <a:pt x="60" y="93"/>
                    </a:lnTo>
                    <a:lnTo>
                      <a:pt x="60" y="88"/>
                    </a:lnTo>
                    <a:lnTo>
                      <a:pt x="60" y="87"/>
                    </a:lnTo>
                    <a:lnTo>
                      <a:pt x="60" y="81"/>
                    </a:lnTo>
                    <a:lnTo>
                      <a:pt x="62" y="78"/>
                    </a:lnTo>
                    <a:lnTo>
                      <a:pt x="61" y="76"/>
                    </a:lnTo>
                    <a:lnTo>
                      <a:pt x="59" y="75"/>
                    </a:lnTo>
                    <a:lnTo>
                      <a:pt x="59" y="73"/>
                    </a:lnTo>
                    <a:lnTo>
                      <a:pt x="59" y="71"/>
                    </a:lnTo>
                    <a:lnTo>
                      <a:pt x="60" y="70"/>
                    </a:lnTo>
                    <a:lnTo>
                      <a:pt x="62" y="69"/>
                    </a:lnTo>
                    <a:lnTo>
                      <a:pt x="63" y="66"/>
                    </a:lnTo>
                    <a:lnTo>
                      <a:pt x="63" y="62"/>
                    </a:lnTo>
                    <a:lnTo>
                      <a:pt x="64" y="58"/>
                    </a:lnTo>
                    <a:lnTo>
                      <a:pt x="65" y="53"/>
                    </a:lnTo>
                    <a:lnTo>
                      <a:pt x="65" y="39"/>
                    </a:lnTo>
                    <a:lnTo>
                      <a:pt x="64" y="27"/>
                    </a:lnTo>
                    <a:lnTo>
                      <a:pt x="63" y="18"/>
                    </a:lnTo>
                    <a:lnTo>
                      <a:pt x="62" y="13"/>
                    </a:lnTo>
                    <a:lnTo>
                      <a:pt x="62" y="10"/>
                    </a:lnTo>
                    <a:lnTo>
                      <a:pt x="66" y="9"/>
                    </a:lnTo>
                    <a:lnTo>
                      <a:pt x="68" y="7"/>
                    </a:lnTo>
                    <a:lnTo>
                      <a:pt x="69" y="2"/>
                    </a:lnTo>
                    <a:lnTo>
                      <a:pt x="70" y="1"/>
                    </a:lnTo>
                    <a:lnTo>
                      <a:pt x="73" y="0"/>
                    </a:lnTo>
                    <a:lnTo>
                      <a:pt x="73" y="1"/>
                    </a:lnTo>
                    <a:lnTo>
                      <a:pt x="76" y="5"/>
                    </a:lnTo>
                    <a:lnTo>
                      <a:pt x="78" y="9"/>
                    </a:lnTo>
                    <a:lnTo>
                      <a:pt x="79" y="16"/>
                    </a:lnTo>
                    <a:lnTo>
                      <a:pt x="80" y="19"/>
                    </a:lnTo>
                    <a:lnTo>
                      <a:pt x="85" y="23"/>
                    </a:lnTo>
                    <a:lnTo>
                      <a:pt x="85" y="25"/>
                    </a:lnTo>
                    <a:lnTo>
                      <a:pt x="82" y="34"/>
                    </a:lnTo>
                    <a:lnTo>
                      <a:pt x="82" y="36"/>
                    </a:lnTo>
                    <a:lnTo>
                      <a:pt x="83" y="40"/>
                    </a:lnTo>
                    <a:lnTo>
                      <a:pt x="88" y="46"/>
                    </a:lnTo>
                    <a:lnTo>
                      <a:pt x="89" y="50"/>
                    </a:lnTo>
                    <a:lnTo>
                      <a:pt x="90" y="55"/>
                    </a:lnTo>
                    <a:lnTo>
                      <a:pt x="92" y="68"/>
                    </a:lnTo>
                    <a:lnTo>
                      <a:pt x="94" y="69"/>
                    </a:lnTo>
                    <a:lnTo>
                      <a:pt x="100" y="69"/>
                    </a:lnTo>
                    <a:lnTo>
                      <a:pt x="100" y="69"/>
                    </a:lnTo>
                    <a:lnTo>
                      <a:pt x="101" y="70"/>
                    </a:lnTo>
                    <a:lnTo>
                      <a:pt x="102" y="71"/>
                    </a:lnTo>
                    <a:lnTo>
                      <a:pt x="102" y="74"/>
                    </a:lnTo>
                    <a:lnTo>
                      <a:pt x="99" y="83"/>
                    </a:lnTo>
                    <a:lnTo>
                      <a:pt x="97" y="85"/>
                    </a:lnTo>
                    <a:lnTo>
                      <a:pt x="89" y="88"/>
                    </a:lnTo>
                    <a:lnTo>
                      <a:pt x="85" y="90"/>
                    </a:lnTo>
                    <a:lnTo>
                      <a:pt x="84" y="92"/>
                    </a:lnTo>
                    <a:lnTo>
                      <a:pt x="85" y="97"/>
                    </a:lnTo>
                    <a:lnTo>
                      <a:pt x="83" y="101"/>
                    </a:lnTo>
                    <a:lnTo>
                      <a:pt x="83" y="105"/>
                    </a:lnTo>
                    <a:lnTo>
                      <a:pt x="84" y="107"/>
                    </a:lnTo>
                    <a:lnTo>
                      <a:pt x="85" y="110"/>
                    </a:lnTo>
                    <a:lnTo>
                      <a:pt x="86" y="111"/>
                    </a:lnTo>
                    <a:lnTo>
                      <a:pt x="84" y="114"/>
                    </a:lnTo>
                    <a:lnTo>
                      <a:pt x="83" y="116"/>
                    </a:lnTo>
                    <a:lnTo>
                      <a:pt x="84" y="119"/>
                    </a:lnTo>
                    <a:lnTo>
                      <a:pt x="87" y="122"/>
                    </a:lnTo>
                    <a:lnTo>
                      <a:pt x="87" y="123"/>
                    </a:lnTo>
                    <a:lnTo>
                      <a:pt x="86" y="125"/>
                    </a:lnTo>
                    <a:lnTo>
                      <a:pt x="84" y="125"/>
                    </a:lnTo>
                    <a:lnTo>
                      <a:pt x="80" y="126"/>
                    </a:lnTo>
                    <a:lnTo>
                      <a:pt x="78" y="131"/>
                    </a:lnTo>
                    <a:lnTo>
                      <a:pt x="76" y="136"/>
                    </a:lnTo>
                    <a:lnTo>
                      <a:pt x="72" y="140"/>
                    </a:lnTo>
                    <a:lnTo>
                      <a:pt x="71" y="143"/>
                    </a:lnTo>
                    <a:lnTo>
                      <a:pt x="67" y="154"/>
                    </a:lnTo>
                    <a:lnTo>
                      <a:pt x="67" y="163"/>
                    </a:lnTo>
                    <a:lnTo>
                      <a:pt x="68" y="168"/>
                    </a:lnTo>
                    <a:lnTo>
                      <a:pt x="67" y="169"/>
                    </a:lnTo>
                    <a:lnTo>
                      <a:pt x="64" y="171"/>
                    </a:lnTo>
                    <a:lnTo>
                      <a:pt x="63" y="173"/>
                    </a:lnTo>
                    <a:lnTo>
                      <a:pt x="61" y="181"/>
                    </a:lnTo>
                    <a:lnTo>
                      <a:pt x="60" y="187"/>
                    </a:lnTo>
                    <a:lnTo>
                      <a:pt x="61" y="191"/>
                    </a:lnTo>
                    <a:lnTo>
                      <a:pt x="64" y="198"/>
                    </a:lnTo>
                    <a:lnTo>
                      <a:pt x="68" y="217"/>
                    </a:lnTo>
                    <a:lnTo>
                      <a:pt x="68" y="221"/>
                    </a:lnTo>
                    <a:lnTo>
                      <a:pt x="68" y="224"/>
                    </a:lnTo>
                    <a:lnTo>
                      <a:pt x="62" y="236"/>
                    </a:lnTo>
                    <a:lnTo>
                      <a:pt x="60" y="240"/>
                    </a:lnTo>
                    <a:lnTo>
                      <a:pt x="61" y="243"/>
                    </a:lnTo>
                    <a:lnTo>
                      <a:pt x="62" y="250"/>
                    </a:lnTo>
                    <a:lnTo>
                      <a:pt x="61" y="252"/>
                    </a:lnTo>
                    <a:lnTo>
                      <a:pt x="54" y="259"/>
                    </a:lnTo>
                    <a:lnTo>
                      <a:pt x="53" y="261"/>
                    </a:lnTo>
                    <a:lnTo>
                      <a:pt x="52" y="269"/>
                    </a:lnTo>
                    <a:lnTo>
                      <a:pt x="52" y="277"/>
                    </a:lnTo>
                    <a:lnTo>
                      <a:pt x="53" y="284"/>
                    </a:lnTo>
                    <a:lnTo>
                      <a:pt x="56" y="291"/>
                    </a:lnTo>
                    <a:lnTo>
                      <a:pt x="55" y="291"/>
                    </a:lnTo>
                    <a:lnTo>
                      <a:pt x="49" y="295"/>
                    </a:lnTo>
                    <a:lnTo>
                      <a:pt x="49" y="296"/>
                    </a:lnTo>
                    <a:lnTo>
                      <a:pt x="48" y="299"/>
                    </a:lnTo>
                    <a:lnTo>
                      <a:pt x="46" y="316"/>
                    </a:lnTo>
                    <a:lnTo>
                      <a:pt x="44" y="320"/>
                    </a:lnTo>
                    <a:lnTo>
                      <a:pt x="43" y="322"/>
                    </a:lnTo>
                    <a:lnTo>
                      <a:pt x="44" y="336"/>
                    </a:lnTo>
                    <a:lnTo>
                      <a:pt x="45" y="342"/>
                    </a:lnTo>
                    <a:lnTo>
                      <a:pt x="45" y="345"/>
                    </a:lnTo>
                    <a:lnTo>
                      <a:pt x="42" y="347"/>
                    </a:lnTo>
                    <a:lnTo>
                      <a:pt x="41" y="349"/>
                    </a:lnTo>
                    <a:lnTo>
                      <a:pt x="41" y="351"/>
                    </a:lnTo>
                    <a:lnTo>
                      <a:pt x="41" y="360"/>
                    </a:lnTo>
                    <a:lnTo>
                      <a:pt x="42" y="361"/>
                    </a:lnTo>
                    <a:lnTo>
                      <a:pt x="45" y="361"/>
                    </a:lnTo>
                    <a:lnTo>
                      <a:pt x="45" y="366"/>
                    </a:lnTo>
                    <a:lnTo>
                      <a:pt x="44" y="377"/>
                    </a:lnTo>
                    <a:lnTo>
                      <a:pt x="46" y="381"/>
                    </a:lnTo>
                    <a:lnTo>
                      <a:pt x="47" y="383"/>
                    </a:lnTo>
                    <a:lnTo>
                      <a:pt x="51" y="384"/>
                    </a:lnTo>
                    <a:lnTo>
                      <a:pt x="53" y="385"/>
                    </a:lnTo>
                    <a:lnTo>
                      <a:pt x="53" y="386"/>
                    </a:lnTo>
                    <a:lnTo>
                      <a:pt x="52" y="388"/>
                    </a:lnTo>
                    <a:lnTo>
                      <a:pt x="50" y="389"/>
                    </a:lnTo>
                    <a:lnTo>
                      <a:pt x="46" y="389"/>
                    </a:lnTo>
                    <a:lnTo>
                      <a:pt x="42" y="390"/>
                    </a:lnTo>
                    <a:lnTo>
                      <a:pt x="43" y="392"/>
                    </a:lnTo>
                    <a:lnTo>
                      <a:pt x="46" y="394"/>
                    </a:lnTo>
                    <a:lnTo>
                      <a:pt x="49" y="397"/>
                    </a:lnTo>
                    <a:lnTo>
                      <a:pt x="49" y="399"/>
                    </a:lnTo>
                    <a:lnTo>
                      <a:pt x="45" y="405"/>
                    </a:lnTo>
                    <a:lnTo>
                      <a:pt x="45" y="413"/>
                    </a:lnTo>
                    <a:lnTo>
                      <a:pt x="45" y="421"/>
                    </a:lnTo>
                    <a:lnTo>
                      <a:pt x="44" y="429"/>
                    </a:lnTo>
                    <a:lnTo>
                      <a:pt x="43" y="432"/>
                    </a:lnTo>
                    <a:lnTo>
                      <a:pt x="42" y="434"/>
                    </a:lnTo>
                    <a:lnTo>
                      <a:pt x="39" y="435"/>
                    </a:lnTo>
                    <a:lnTo>
                      <a:pt x="37" y="437"/>
                    </a:lnTo>
                    <a:lnTo>
                      <a:pt x="36" y="443"/>
                    </a:lnTo>
                    <a:lnTo>
                      <a:pt x="38" y="448"/>
                    </a:lnTo>
                    <a:lnTo>
                      <a:pt x="38" y="450"/>
                    </a:lnTo>
                    <a:lnTo>
                      <a:pt x="36" y="460"/>
                    </a:lnTo>
                    <a:lnTo>
                      <a:pt x="35" y="462"/>
                    </a:lnTo>
                    <a:lnTo>
                      <a:pt x="25" y="471"/>
                    </a:lnTo>
                    <a:lnTo>
                      <a:pt x="24" y="473"/>
                    </a:lnTo>
                    <a:lnTo>
                      <a:pt x="23" y="477"/>
                    </a:lnTo>
                    <a:lnTo>
                      <a:pt x="25" y="488"/>
                    </a:lnTo>
                    <a:lnTo>
                      <a:pt x="28" y="498"/>
                    </a:lnTo>
                    <a:lnTo>
                      <a:pt x="29" y="498"/>
                    </a:lnTo>
                    <a:lnTo>
                      <a:pt x="34" y="495"/>
                    </a:lnTo>
                    <a:lnTo>
                      <a:pt x="38" y="494"/>
                    </a:lnTo>
                    <a:lnTo>
                      <a:pt x="39" y="497"/>
                    </a:lnTo>
                    <a:lnTo>
                      <a:pt x="40" y="516"/>
                    </a:lnTo>
                    <a:lnTo>
                      <a:pt x="44" y="521"/>
                    </a:lnTo>
                    <a:lnTo>
                      <a:pt x="48" y="521"/>
                    </a:lnTo>
                    <a:lnTo>
                      <a:pt x="56" y="521"/>
                    </a:lnTo>
                    <a:lnTo>
                      <a:pt x="71" y="522"/>
                    </a:lnTo>
                    <a:lnTo>
                      <a:pt x="75" y="524"/>
                    </a:lnTo>
                    <a:lnTo>
                      <a:pt x="83" y="527"/>
                    </a:lnTo>
                    <a:lnTo>
                      <a:pt x="84" y="528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92" name="Freeform 693"/>
              <p:cNvSpPr>
                <a:spLocks/>
              </p:cNvSpPr>
              <p:nvPr/>
            </p:nvSpPr>
            <p:spPr bwMode="auto">
              <a:xfrm>
                <a:off x="2302" y="3795"/>
                <a:ext cx="24" cy="48"/>
              </a:xfrm>
              <a:custGeom>
                <a:avLst/>
                <a:gdLst/>
                <a:ahLst/>
                <a:cxnLst>
                  <a:cxn ang="0">
                    <a:pos x="24" y="47"/>
                  </a:cxn>
                  <a:cxn ang="0">
                    <a:pos x="18" y="48"/>
                  </a:cxn>
                  <a:cxn ang="0">
                    <a:pos x="16" y="47"/>
                  </a:cxn>
                  <a:cxn ang="0">
                    <a:pos x="13" y="45"/>
                  </a:cxn>
                  <a:cxn ang="0">
                    <a:pos x="11" y="45"/>
                  </a:cxn>
                  <a:cxn ang="0">
                    <a:pos x="8" y="46"/>
                  </a:cxn>
                  <a:cxn ang="0">
                    <a:pos x="3" y="48"/>
                  </a:cxn>
                  <a:cxn ang="0">
                    <a:pos x="0" y="48"/>
                  </a:cxn>
                  <a:cxn ang="0">
                    <a:pos x="1" y="45"/>
                  </a:cxn>
                  <a:cxn ang="0">
                    <a:pos x="2" y="42"/>
                  </a:cxn>
                  <a:cxn ang="0">
                    <a:pos x="1" y="39"/>
                  </a:cxn>
                  <a:cxn ang="0">
                    <a:pos x="6" y="37"/>
                  </a:cxn>
                  <a:cxn ang="0">
                    <a:pos x="14" y="38"/>
                  </a:cxn>
                  <a:cxn ang="0">
                    <a:pos x="16" y="41"/>
                  </a:cxn>
                  <a:cxn ang="0">
                    <a:pos x="20" y="41"/>
                  </a:cxn>
                  <a:cxn ang="0">
                    <a:pos x="17" y="35"/>
                  </a:cxn>
                  <a:cxn ang="0">
                    <a:pos x="15" y="33"/>
                  </a:cxn>
                  <a:cxn ang="0">
                    <a:pos x="12" y="32"/>
                  </a:cxn>
                  <a:cxn ang="0">
                    <a:pos x="11" y="31"/>
                  </a:cxn>
                  <a:cxn ang="0">
                    <a:pos x="10" y="31"/>
                  </a:cxn>
                  <a:cxn ang="0">
                    <a:pos x="8" y="28"/>
                  </a:cxn>
                  <a:cxn ang="0">
                    <a:pos x="7" y="25"/>
                  </a:cxn>
                  <a:cxn ang="0">
                    <a:pos x="16" y="19"/>
                  </a:cxn>
                  <a:cxn ang="0">
                    <a:pos x="15" y="17"/>
                  </a:cxn>
                  <a:cxn ang="0">
                    <a:pos x="14" y="15"/>
                  </a:cxn>
                  <a:cxn ang="0">
                    <a:pos x="5" y="18"/>
                  </a:cxn>
                  <a:cxn ang="0">
                    <a:pos x="3" y="16"/>
                  </a:cxn>
                  <a:cxn ang="0">
                    <a:pos x="5" y="11"/>
                  </a:cxn>
                  <a:cxn ang="0">
                    <a:pos x="6" y="10"/>
                  </a:cxn>
                  <a:cxn ang="0">
                    <a:pos x="11" y="5"/>
                  </a:cxn>
                  <a:cxn ang="0">
                    <a:pos x="16" y="0"/>
                  </a:cxn>
                  <a:cxn ang="0">
                    <a:pos x="18" y="2"/>
                  </a:cxn>
                  <a:cxn ang="0">
                    <a:pos x="24" y="3"/>
                  </a:cxn>
                  <a:cxn ang="0">
                    <a:pos x="24" y="13"/>
                  </a:cxn>
                  <a:cxn ang="0">
                    <a:pos x="24" y="47"/>
                  </a:cxn>
                </a:cxnLst>
                <a:rect l="0" t="0" r="r" b="b"/>
                <a:pathLst>
                  <a:path w="24" h="48">
                    <a:moveTo>
                      <a:pt x="24" y="47"/>
                    </a:moveTo>
                    <a:lnTo>
                      <a:pt x="18" y="48"/>
                    </a:lnTo>
                    <a:lnTo>
                      <a:pt x="16" y="47"/>
                    </a:lnTo>
                    <a:lnTo>
                      <a:pt x="13" y="45"/>
                    </a:lnTo>
                    <a:lnTo>
                      <a:pt x="11" y="45"/>
                    </a:lnTo>
                    <a:lnTo>
                      <a:pt x="8" y="46"/>
                    </a:lnTo>
                    <a:lnTo>
                      <a:pt x="3" y="48"/>
                    </a:lnTo>
                    <a:lnTo>
                      <a:pt x="0" y="48"/>
                    </a:lnTo>
                    <a:lnTo>
                      <a:pt x="1" y="45"/>
                    </a:lnTo>
                    <a:lnTo>
                      <a:pt x="2" y="42"/>
                    </a:lnTo>
                    <a:lnTo>
                      <a:pt x="1" y="39"/>
                    </a:lnTo>
                    <a:lnTo>
                      <a:pt x="6" y="37"/>
                    </a:lnTo>
                    <a:lnTo>
                      <a:pt x="14" y="38"/>
                    </a:lnTo>
                    <a:lnTo>
                      <a:pt x="16" y="41"/>
                    </a:lnTo>
                    <a:lnTo>
                      <a:pt x="20" y="41"/>
                    </a:lnTo>
                    <a:lnTo>
                      <a:pt x="17" y="35"/>
                    </a:lnTo>
                    <a:lnTo>
                      <a:pt x="15" y="33"/>
                    </a:lnTo>
                    <a:lnTo>
                      <a:pt x="12" y="32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8" y="28"/>
                    </a:lnTo>
                    <a:lnTo>
                      <a:pt x="7" y="25"/>
                    </a:lnTo>
                    <a:lnTo>
                      <a:pt x="16" y="19"/>
                    </a:lnTo>
                    <a:lnTo>
                      <a:pt x="15" y="17"/>
                    </a:lnTo>
                    <a:lnTo>
                      <a:pt x="14" y="15"/>
                    </a:lnTo>
                    <a:lnTo>
                      <a:pt x="5" y="18"/>
                    </a:lnTo>
                    <a:lnTo>
                      <a:pt x="3" y="16"/>
                    </a:lnTo>
                    <a:lnTo>
                      <a:pt x="5" y="11"/>
                    </a:lnTo>
                    <a:lnTo>
                      <a:pt x="6" y="10"/>
                    </a:lnTo>
                    <a:lnTo>
                      <a:pt x="11" y="5"/>
                    </a:lnTo>
                    <a:lnTo>
                      <a:pt x="16" y="0"/>
                    </a:lnTo>
                    <a:lnTo>
                      <a:pt x="18" y="2"/>
                    </a:lnTo>
                    <a:lnTo>
                      <a:pt x="24" y="3"/>
                    </a:lnTo>
                    <a:lnTo>
                      <a:pt x="24" y="13"/>
                    </a:lnTo>
                    <a:lnTo>
                      <a:pt x="24" y="47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93" name="Freeform 694"/>
              <p:cNvSpPr>
                <a:spLocks/>
              </p:cNvSpPr>
              <p:nvPr/>
            </p:nvSpPr>
            <p:spPr bwMode="auto">
              <a:xfrm>
                <a:off x="2267" y="3788"/>
                <a:ext cx="10" cy="16"/>
              </a:xfrm>
              <a:custGeom>
                <a:avLst/>
                <a:gdLst/>
                <a:ahLst/>
                <a:cxnLst>
                  <a:cxn ang="0">
                    <a:pos x="7" y="16"/>
                  </a:cxn>
                  <a:cxn ang="0">
                    <a:pos x="4" y="14"/>
                  </a:cxn>
                  <a:cxn ang="0">
                    <a:pos x="5" y="7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1" y="1"/>
                  </a:cxn>
                  <a:cxn ang="0">
                    <a:pos x="5" y="2"/>
                  </a:cxn>
                  <a:cxn ang="0">
                    <a:pos x="8" y="0"/>
                  </a:cxn>
                  <a:cxn ang="0">
                    <a:pos x="9" y="1"/>
                  </a:cxn>
                  <a:cxn ang="0">
                    <a:pos x="10" y="8"/>
                  </a:cxn>
                  <a:cxn ang="0">
                    <a:pos x="8" y="11"/>
                  </a:cxn>
                  <a:cxn ang="0">
                    <a:pos x="7" y="16"/>
                  </a:cxn>
                </a:cxnLst>
                <a:rect l="0" t="0" r="r" b="b"/>
                <a:pathLst>
                  <a:path w="10" h="16">
                    <a:moveTo>
                      <a:pt x="7" y="16"/>
                    </a:moveTo>
                    <a:lnTo>
                      <a:pt x="4" y="14"/>
                    </a:lnTo>
                    <a:lnTo>
                      <a:pt x="5" y="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9" y="1"/>
                    </a:lnTo>
                    <a:lnTo>
                      <a:pt x="10" y="8"/>
                    </a:lnTo>
                    <a:lnTo>
                      <a:pt x="8" y="11"/>
                    </a:lnTo>
                    <a:lnTo>
                      <a:pt x="7" y="16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94" name="Freeform 695"/>
              <p:cNvSpPr>
                <a:spLocks/>
              </p:cNvSpPr>
              <p:nvPr/>
            </p:nvSpPr>
            <p:spPr bwMode="auto">
              <a:xfrm>
                <a:off x="2259" y="3606"/>
                <a:ext cx="10" cy="25"/>
              </a:xfrm>
              <a:custGeom>
                <a:avLst/>
                <a:gdLst/>
                <a:ahLst/>
                <a:cxnLst>
                  <a:cxn ang="0">
                    <a:pos x="6" y="25"/>
                  </a:cxn>
                  <a:cxn ang="0">
                    <a:pos x="4" y="24"/>
                  </a:cxn>
                  <a:cxn ang="0">
                    <a:pos x="2" y="24"/>
                  </a:cxn>
                  <a:cxn ang="0">
                    <a:pos x="1" y="23"/>
                  </a:cxn>
                  <a:cxn ang="0">
                    <a:pos x="0" y="21"/>
                  </a:cxn>
                  <a:cxn ang="0">
                    <a:pos x="1" y="18"/>
                  </a:cxn>
                  <a:cxn ang="0">
                    <a:pos x="2" y="13"/>
                  </a:cxn>
                  <a:cxn ang="0">
                    <a:pos x="1" y="9"/>
                  </a:cxn>
                  <a:cxn ang="0">
                    <a:pos x="2" y="6"/>
                  </a:cxn>
                  <a:cxn ang="0">
                    <a:pos x="4" y="1"/>
                  </a:cxn>
                  <a:cxn ang="0">
                    <a:pos x="8" y="0"/>
                  </a:cxn>
                  <a:cxn ang="0">
                    <a:pos x="10" y="2"/>
                  </a:cxn>
                  <a:cxn ang="0">
                    <a:pos x="10" y="5"/>
                  </a:cxn>
                  <a:cxn ang="0">
                    <a:pos x="6" y="8"/>
                  </a:cxn>
                  <a:cxn ang="0">
                    <a:pos x="6" y="10"/>
                  </a:cxn>
                  <a:cxn ang="0">
                    <a:pos x="8" y="15"/>
                  </a:cxn>
                  <a:cxn ang="0">
                    <a:pos x="7" y="23"/>
                  </a:cxn>
                  <a:cxn ang="0">
                    <a:pos x="6" y="25"/>
                  </a:cxn>
                </a:cxnLst>
                <a:rect l="0" t="0" r="r" b="b"/>
                <a:pathLst>
                  <a:path w="10" h="25">
                    <a:moveTo>
                      <a:pt x="6" y="25"/>
                    </a:moveTo>
                    <a:lnTo>
                      <a:pt x="4" y="24"/>
                    </a:lnTo>
                    <a:lnTo>
                      <a:pt x="2" y="24"/>
                    </a:lnTo>
                    <a:lnTo>
                      <a:pt x="1" y="23"/>
                    </a:lnTo>
                    <a:lnTo>
                      <a:pt x="0" y="21"/>
                    </a:lnTo>
                    <a:lnTo>
                      <a:pt x="1" y="18"/>
                    </a:lnTo>
                    <a:lnTo>
                      <a:pt x="2" y="13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0" y="2"/>
                    </a:lnTo>
                    <a:lnTo>
                      <a:pt x="10" y="5"/>
                    </a:lnTo>
                    <a:lnTo>
                      <a:pt x="6" y="8"/>
                    </a:lnTo>
                    <a:lnTo>
                      <a:pt x="6" y="10"/>
                    </a:lnTo>
                    <a:lnTo>
                      <a:pt x="8" y="15"/>
                    </a:lnTo>
                    <a:lnTo>
                      <a:pt x="7" y="23"/>
                    </a:lnTo>
                    <a:lnTo>
                      <a:pt x="6" y="25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95" name="Freeform 696"/>
              <p:cNvSpPr>
                <a:spLocks/>
              </p:cNvSpPr>
              <p:nvPr/>
            </p:nvSpPr>
            <p:spPr bwMode="auto">
              <a:xfrm>
                <a:off x="3327" y="2915"/>
                <a:ext cx="154" cy="108"/>
              </a:xfrm>
              <a:custGeom>
                <a:avLst/>
                <a:gdLst/>
                <a:ahLst/>
                <a:cxnLst>
                  <a:cxn ang="0">
                    <a:pos x="18" y="106"/>
                  </a:cxn>
                  <a:cxn ang="0">
                    <a:pos x="15" y="97"/>
                  </a:cxn>
                  <a:cxn ang="0">
                    <a:pos x="7" y="88"/>
                  </a:cxn>
                  <a:cxn ang="0">
                    <a:pos x="5" y="81"/>
                  </a:cxn>
                  <a:cxn ang="0">
                    <a:pos x="2" y="74"/>
                  </a:cxn>
                  <a:cxn ang="0">
                    <a:pos x="0" y="63"/>
                  </a:cxn>
                  <a:cxn ang="0">
                    <a:pos x="1" y="60"/>
                  </a:cxn>
                  <a:cxn ang="0">
                    <a:pos x="5" y="55"/>
                  </a:cxn>
                  <a:cxn ang="0">
                    <a:pos x="12" y="44"/>
                  </a:cxn>
                  <a:cxn ang="0">
                    <a:pos x="14" y="44"/>
                  </a:cxn>
                  <a:cxn ang="0">
                    <a:pos x="18" y="43"/>
                  </a:cxn>
                  <a:cxn ang="0">
                    <a:pos x="28" y="43"/>
                  </a:cxn>
                  <a:cxn ang="0">
                    <a:pos x="30" y="43"/>
                  </a:cxn>
                  <a:cxn ang="0">
                    <a:pos x="37" y="39"/>
                  </a:cxn>
                  <a:cxn ang="0">
                    <a:pos x="46" y="38"/>
                  </a:cxn>
                  <a:cxn ang="0">
                    <a:pos x="49" y="37"/>
                  </a:cxn>
                  <a:cxn ang="0">
                    <a:pos x="53" y="26"/>
                  </a:cxn>
                  <a:cxn ang="0">
                    <a:pos x="57" y="25"/>
                  </a:cxn>
                  <a:cxn ang="0">
                    <a:pos x="71" y="24"/>
                  </a:cxn>
                  <a:cxn ang="0">
                    <a:pos x="86" y="10"/>
                  </a:cxn>
                  <a:cxn ang="0">
                    <a:pos x="87" y="5"/>
                  </a:cxn>
                  <a:cxn ang="0">
                    <a:pos x="94" y="1"/>
                  </a:cxn>
                  <a:cxn ang="0">
                    <a:pos x="98" y="0"/>
                  </a:cxn>
                  <a:cxn ang="0">
                    <a:pos x="108" y="11"/>
                  </a:cxn>
                  <a:cxn ang="0">
                    <a:pos x="111" y="17"/>
                  </a:cxn>
                  <a:cxn ang="0">
                    <a:pos x="108" y="28"/>
                  </a:cxn>
                  <a:cxn ang="0">
                    <a:pos x="114" y="29"/>
                  </a:cxn>
                  <a:cxn ang="0">
                    <a:pos x="116" y="30"/>
                  </a:cxn>
                  <a:cxn ang="0">
                    <a:pos x="119" y="34"/>
                  </a:cxn>
                  <a:cxn ang="0">
                    <a:pos x="127" y="38"/>
                  </a:cxn>
                  <a:cxn ang="0">
                    <a:pos x="131" y="40"/>
                  </a:cxn>
                  <a:cxn ang="0">
                    <a:pos x="131" y="45"/>
                  </a:cxn>
                  <a:cxn ang="0">
                    <a:pos x="136" y="49"/>
                  </a:cxn>
                  <a:cxn ang="0">
                    <a:pos x="141" y="52"/>
                  </a:cxn>
                  <a:cxn ang="0">
                    <a:pos x="143" y="58"/>
                  </a:cxn>
                  <a:cxn ang="0">
                    <a:pos x="146" y="62"/>
                  </a:cxn>
                  <a:cxn ang="0">
                    <a:pos x="153" y="65"/>
                  </a:cxn>
                  <a:cxn ang="0">
                    <a:pos x="154" y="71"/>
                  </a:cxn>
                  <a:cxn ang="0">
                    <a:pos x="151" y="72"/>
                  </a:cxn>
                  <a:cxn ang="0">
                    <a:pos x="145" y="74"/>
                  </a:cxn>
                  <a:cxn ang="0">
                    <a:pos x="139" y="71"/>
                  </a:cxn>
                  <a:cxn ang="0">
                    <a:pos x="131" y="70"/>
                  </a:cxn>
                  <a:cxn ang="0">
                    <a:pos x="130" y="74"/>
                  </a:cxn>
                  <a:cxn ang="0">
                    <a:pos x="126" y="75"/>
                  </a:cxn>
                  <a:cxn ang="0">
                    <a:pos x="118" y="74"/>
                  </a:cxn>
                  <a:cxn ang="0">
                    <a:pos x="108" y="79"/>
                  </a:cxn>
                  <a:cxn ang="0">
                    <a:pos x="104" y="77"/>
                  </a:cxn>
                  <a:cxn ang="0">
                    <a:pos x="100" y="77"/>
                  </a:cxn>
                  <a:cxn ang="0">
                    <a:pos x="95" y="85"/>
                  </a:cxn>
                  <a:cxn ang="0">
                    <a:pos x="81" y="82"/>
                  </a:cxn>
                  <a:cxn ang="0">
                    <a:pos x="71" y="79"/>
                  </a:cxn>
                  <a:cxn ang="0">
                    <a:pos x="68" y="76"/>
                  </a:cxn>
                  <a:cxn ang="0">
                    <a:pos x="62" y="72"/>
                  </a:cxn>
                  <a:cxn ang="0">
                    <a:pos x="56" y="74"/>
                  </a:cxn>
                  <a:cxn ang="0">
                    <a:pos x="50" y="81"/>
                  </a:cxn>
                  <a:cxn ang="0">
                    <a:pos x="50" y="85"/>
                  </a:cxn>
                  <a:cxn ang="0">
                    <a:pos x="50" y="91"/>
                  </a:cxn>
                  <a:cxn ang="0">
                    <a:pos x="45" y="92"/>
                  </a:cxn>
                  <a:cxn ang="0">
                    <a:pos x="37" y="91"/>
                  </a:cxn>
                  <a:cxn ang="0">
                    <a:pos x="29" y="92"/>
                  </a:cxn>
                  <a:cxn ang="0">
                    <a:pos x="25" y="94"/>
                  </a:cxn>
                  <a:cxn ang="0">
                    <a:pos x="23" y="104"/>
                  </a:cxn>
                  <a:cxn ang="0">
                    <a:pos x="20" y="108"/>
                  </a:cxn>
                </a:cxnLst>
                <a:rect l="0" t="0" r="r" b="b"/>
                <a:pathLst>
                  <a:path w="154" h="108">
                    <a:moveTo>
                      <a:pt x="20" y="108"/>
                    </a:moveTo>
                    <a:lnTo>
                      <a:pt x="18" y="106"/>
                    </a:lnTo>
                    <a:lnTo>
                      <a:pt x="17" y="101"/>
                    </a:lnTo>
                    <a:lnTo>
                      <a:pt x="15" y="97"/>
                    </a:lnTo>
                    <a:lnTo>
                      <a:pt x="8" y="90"/>
                    </a:lnTo>
                    <a:lnTo>
                      <a:pt x="7" y="88"/>
                    </a:lnTo>
                    <a:lnTo>
                      <a:pt x="7" y="84"/>
                    </a:lnTo>
                    <a:lnTo>
                      <a:pt x="5" y="81"/>
                    </a:lnTo>
                    <a:lnTo>
                      <a:pt x="3" y="77"/>
                    </a:lnTo>
                    <a:lnTo>
                      <a:pt x="2" y="74"/>
                    </a:lnTo>
                    <a:lnTo>
                      <a:pt x="0" y="67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1" y="60"/>
                    </a:lnTo>
                    <a:lnTo>
                      <a:pt x="3" y="58"/>
                    </a:lnTo>
                    <a:lnTo>
                      <a:pt x="5" y="55"/>
                    </a:lnTo>
                    <a:lnTo>
                      <a:pt x="10" y="45"/>
                    </a:lnTo>
                    <a:lnTo>
                      <a:pt x="12" y="44"/>
                    </a:lnTo>
                    <a:lnTo>
                      <a:pt x="13" y="43"/>
                    </a:lnTo>
                    <a:lnTo>
                      <a:pt x="14" y="44"/>
                    </a:lnTo>
                    <a:lnTo>
                      <a:pt x="15" y="44"/>
                    </a:lnTo>
                    <a:lnTo>
                      <a:pt x="18" y="43"/>
                    </a:lnTo>
                    <a:lnTo>
                      <a:pt x="25" y="39"/>
                    </a:lnTo>
                    <a:lnTo>
                      <a:pt x="28" y="43"/>
                    </a:lnTo>
                    <a:lnTo>
                      <a:pt x="29" y="43"/>
                    </a:lnTo>
                    <a:lnTo>
                      <a:pt x="30" y="43"/>
                    </a:lnTo>
                    <a:lnTo>
                      <a:pt x="33" y="41"/>
                    </a:lnTo>
                    <a:lnTo>
                      <a:pt x="37" y="39"/>
                    </a:lnTo>
                    <a:lnTo>
                      <a:pt x="41" y="38"/>
                    </a:lnTo>
                    <a:lnTo>
                      <a:pt x="46" y="38"/>
                    </a:lnTo>
                    <a:lnTo>
                      <a:pt x="48" y="38"/>
                    </a:lnTo>
                    <a:lnTo>
                      <a:pt x="49" y="37"/>
                    </a:lnTo>
                    <a:lnTo>
                      <a:pt x="53" y="30"/>
                    </a:lnTo>
                    <a:lnTo>
                      <a:pt x="53" y="26"/>
                    </a:lnTo>
                    <a:lnTo>
                      <a:pt x="55" y="25"/>
                    </a:lnTo>
                    <a:lnTo>
                      <a:pt x="57" y="25"/>
                    </a:lnTo>
                    <a:lnTo>
                      <a:pt x="69" y="24"/>
                    </a:lnTo>
                    <a:lnTo>
                      <a:pt x="71" y="24"/>
                    </a:lnTo>
                    <a:lnTo>
                      <a:pt x="85" y="11"/>
                    </a:lnTo>
                    <a:lnTo>
                      <a:pt x="86" y="10"/>
                    </a:lnTo>
                    <a:lnTo>
                      <a:pt x="86" y="7"/>
                    </a:lnTo>
                    <a:lnTo>
                      <a:pt x="87" y="5"/>
                    </a:lnTo>
                    <a:lnTo>
                      <a:pt x="89" y="4"/>
                    </a:lnTo>
                    <a:lnTo>
                      <a:pt x="94" y="1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1" y="1"/>
                    </a:lnTo>
                    <a:lnTo>
                      <a:pt x="108" y="11"/>
                    </a:lnTo>
                    <a:lnTo>
                      <a:pt x="110" y="14"/>
                    </a:lnTo>
                    <a:lnTo>
                      <a:pt x="111" y="17"/>
                    </a:lnTo>
                    <a:lnTo>
                      <a:pt x="108" y="25"/>
                    </a:lnTo>
                    <a:lnTo>
                      <a:pt x="108" y="28"/>
                    </a:lnTo>
                    <a:lnTo>
                      <a:pt x="109" y="30"/>
                    </a:lnTo>
                    <a:lnTo>
                      <a:pt x="114" y="29"/>
                    </a:lnTo>
                    <a:lnTo>
                      <a:pt x="115" y="29"/>
                    </a:lnTo>
                    <a:lnTo>
                      <a:pt x="116" y="30"/>
                    </a:lnTo>
                    <a:lnTo>
                      <a:pt x="118" y="33"/>
                    </a:lnTo>
                    <a:lnTo>
                      <a:pt x="119" y="34"/>
                    </a:lnTo>
                    <a:lnTo>
                      <a:pt x="123" y="37"/>
                    </a:lnTo>
                    <a:lnTo>
                      <a:pt x="127" y="38"/>
                    </a:lnTo>
                    <a:lnTo>
                      <a:pt x="129" y="39"/>
                    </a:lnTo>
                    <a:lnTo>
                      <a:pt x="131" y="40"/>
                    </a:lnTo>
                    <a:lnTo>
                      <a:pt x="130" y="43"/>
                    </a:lnTo>
                    <a:lnTo>
                      <a:pt x="131" y="45"/>
                    </a:lnTo>
                    <a:lnTo>
                      <a:pt x="133" y="47"/>
                    </a:lnTo>
                    <a:lnTo>
                      <a:pt x="136" y="49"/>
                    </a:lnTo>
                    <a:lnTo>
                      <a:pt x="140" y="52"/>
                    </a:lnTo>
                    <a:lnTo>
                      <a:pt x="141" y="52"/>
                    </a:lnTo>
                    <a:lnTo>
                      <a:pt x="142" y="54"/>
                    </a:lnTo>
                    <a:lnTo>
                      <a:pt x="143" y="58"/>
                    </a:lnTo>
                    <a:lnTo>
                      <a:pt x="144" y="60"/>
                    </a:lnTo>
                    <a:lnTo>
                      <a:pt x="146" y="62"/>
                    </a:lnTo>
                    <a:lnTo>
                      <a:pt x="150" y="63"/>
                    </a:lnTo>
                    <a:lnTo>
                      <a:pt x="153" y="65"/>
                    </a:lnTo>
                    <a:lnTo>
                      <a:pt x="154" y="67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51" y="72"/>
                    </a:lnTo>
                    <a:lnTo>
                      <a:pt x="146" y="74"/>
                    </a:lnTo>
                    <a:lnTo>
                      <a:pt x="145" y="74"/>
                    </a:lnTo>
                    <a:lnTo>
                      <a:pt x="143" y="73"/>
                    </a:lnTo>
                    <a:lnTo>
                      <a:pt x="139" y="71"/>
                    </a:lnTo>
                    <a:lnTo>
                      <a:pt x="133" y="69"/>
                    </a:lnTo>
                    <a:lnTo>
                      <a:pt x="131" y="70"/>
                    </a:lnTo>
                    <a:lnTo>
                      <a:pt x="130" y="73"/>
                    </a:lnTo>
                    <a:lnTo>
                      <a:pt x="130" y="74"/>
                    </a:lnTo>
                    <a:lnTo>
                      <a:pt x="128" y="75"/>
                    </a:lnTo>
                    <a:lnTo>
                      <a:pt x="126" y="75"/>
                    </a:lnTo>
                    <a:lnTo>
                      <a:pt x="121" y="73"/>
                    </a:lnTo>
                    <a:lnTo>
                      <a:pt x="118" y="74"/>
                    </a:lnTo>
                    <a:lnTo>
                      <a:pt x="113" y="76"/>
                    </a:lnTo>
                    <a:lnTo>
                      <a:pt x="108" y="79"/>
                    </a:lnTo>
                    <a:lnTo>
                      <a:pt x="107" y="79"/>
                    </a:lnTo>
                    <a:lnTo>
                      <a:pt x="104" y="77"/>
                    </a:lnTo>
                    <a:lnTo>
                      <a:pt x="101" y="76"/>
                    </a:lnTo>
                    <a:lnTo>
                      <a:pt x="100" y="77"/>
                    </a:lnTo>
                    <a:lnTo>
                      <a:pt x="96" y="84"/>
                    </a:lnTo>
                    <a:lnTo>
                      <a:pt x="95" y="85"/>
                    </a:lnTo>
                    <a:lnTo>
                      <a:pt x="92" y="85"/>
                    </a:lnTo>
                    <a:lnTo>
                      <a:pt x="81" y="82"/>
                    </a:lnTo>
                    <a:lnTo>
                      <a:pt x="74" y="81"/>
                    </a:lnTo>
                    <a:lnTo>
                      <a:pt x="71" y="79"/>
                    </a:lnTo>
                    <a:lnTo>
                      <a:pt x="70" y="78"/>
                    </a:lnTo>
                    <a:lnTo>
                      <a:pt x="68" y="76"/>
                    </a:lnTo>
                    <a:lnTo>
                      <a:pt x="64" y="73"/>
                    </a:lnTo>
                    <a:lnTo>
                      <a:pt x="62" y="72"/>
                    </a:lnTo>
                    <a:lnTo>
                      <a:pt x="59" y="73"/>
                    </a:lnTo>
                    <a:lnTo>
                      <a:pt x="56" y="74"/>
                    </a:lnTo>
                    <a:lnTo>
                      <a:pt x="54" y="76"/>
                    </a:lnTo>
                    <a:lnTo>
                      <a:pt x="50" y="81"/>
                    </a:lnTo>
                    <a:lnTo>
                      <a:pt x="50" y="83"/>
                    </a:lnTo>
                    <a:lnTo>
                      <a:pt x="50" y="85"/>
                    </a:lnTo>
                    <a:lnTo>
                      <a:pt x="50" y="87"/>
                    </a:lnTo>
                    <a:lnTo>
                      <a:pt x="50" y="91"/>
                    </a:lnTo>
                    <a:lnTo>
                      <a:pt x="49" y="91"/>
                    </a:lnTo>
                    <a:lnTo>
                      <a:pt x="45" y="92"/>
                    </a:lnTo>
                    <a:lnTo>
                      <a:pt x="40" y="92"/>
                    </a:lnTo>
                    <a:lnTo>
                      <a:pt x="37" y="91"/>
                    </a:lnTo>
                    <a:lnTo>
                      <a:pt x="35" y="91"/>
                    </a:lnTo>
                    <a:lnTo>
                      <a:pt x="29" y="92"/>
                    </a:lnTo>
                    <a:lnTo>
                      <a:pt x="27" y="92"/>
                    </a:lnTo>
                    <a:lnTo>
                      <a:pt x="25" y="94"/>
                    </a:lnTo>
                    <a:lnTo>
                      <a:pt x="24" y="101"/>
                    </a:lnTo>
                    <a:lnTo>
                      <a:pt x="23" y="104"/>
                    </a:lnTo>
                    <a:lnTo>
                      <a:pt x="21" y="106"/>
                    </a:lnTo>
                    <a:lnTo>
                      <a:pt x="20" y="10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96" name="Freeform 697"/>
              <p:cNvSpPr>
                <a:spLocks/>
              </p:cNvSpPr>
              <p:nvPr/>
            </p:nvSpPr>
            <p:spPr bwMode="auto">
              <a:xfrm>
                <a:off x="3327" y="2915"/>
                <a:ext cx="154" cy="108"/>
              </a:xfrm>
              <a:custGeom>
                <a:avLst/>
                <a:gdLst/>
                <a:ahLst/>
                <a:cxnLst>
                  <a:cxn ang="0">
                    <a:pos x="18" y="106"/>
                  </a:cxn>
                  <a:cxn ang="0">
                    <a:pos x="15" y="97"/>
                  </a:cxn>
                  <a:cxn ang="0">
                    <a:pos x="7" y="88"/>
                  </a:cxn>
                  <a:cxn ang="0">
                    <a:pos x="5" y="81"/>
                  </a:cxn>
                  <a:cxn ang="0">
                    <a:pos x="2" y="74"/>
                  </a:cxn>
                  <a:cxn ang="0">
                    <a:pos x="0" y="63"/>
                  </a:cxn>
                  <a:cxn ang="0">
                    <a:pos x="1" y="60"/>
                  </a:cxn>
                  <a:cxn ang="0">
                    <a:pos x="5" y="55"/>
                  </a:cxn>
                  <a:cxn ang="0">
                    <a:pos x="12" y="44"/>
                  </a:cxn>
                  <a:cxn ang="0">
                    <a:pos x="14" y="44"/>
                  </a:cxn>
                  <a:cxn ang="0">
                    <a:pos x="18" y="43"/>
                  </a:cxn>
                  <a:cxn ang="0">
                    <a:pos x="28" y="43"/>
                  </a:cxn>
                  <a:cxn ang="0">
                    <a:pos x="30" y="43"/>
                  </a:cxn>
                  <a:cxn ang="0">
                    <a:pos x="37" y="39"/>
                  </a:cxn>
                  <a:cxn ang="0">
                    <a:pos x="46" y="38"/>
                  </a:cxn>
                  <a:cxn ang="0">
                    <a:pos x="49" y="37"/>
                  </a:cxn>
                  <a:cxn ang="0">
                    <a:pos x="53" y="26"/>
                  </a:cxn>
                  <a:cxn ang="0">
                    <a:pos x="57" y="25"/>
                  </a:cxn>
                  <a:cxn ang="0">
                    <a:pos x="71" y="24"/>
                  </a:cxn>
                  <a:cxn ang="0">
                    <a:pos x="86" y="10"/>
                  </a:cxn>
                  <a:cxn ang="0">
                    <a:pos x="87" y="5"/>
                  </a:cxn>
                  <a:cxn ang="0">
                    <a:pos x="94" y="1"/>
                  </a:cxn>
                  <a:cxn ang="0">
                    <a:pos x="98" y="0"/>
                  </a:cxn>
                  <a:cxn ang="0">
                    <a:pos x="108" y="11"/>
                  </a:cxn>
                  <a:cxn ang="0">
                    <a:pos x="111" y="17"/>
                  </a:cxn>
                  <a:cxn ang="0">
                    <a:pos x="108" y="28"/>
                  </a:cxn>
                  <a:cxn ang="0">
                    <a:pos x="114" y="29"/>
                  </a:cxn>
                  <a:cxn ang="0">
                    <a:pos x="116" y="30"/>
                  </a:cxn>
                  <a:cxn ang="0">
                    <a:pos x="119" y="34"/>
                  </a:cxn>
                  <a:cxn ang="0">
                    <a:pos x="127" y="38"/>
                  </a:cxn>
                  <a:cxn ang="0">
                    <a:pos x="131" y="40"/>
                  </a:cxn>
                  <a:cxn ang="0">
                    <a:pos x="131" y="45"/>
                  </a:cxn>
                  <a:cxn ang="0">
                    <a:pos x="136" y="49"/>
                  </a:cxn>
                  <a:cxn ang="0">
                    <a:pos x="141" y="52"/>
                  </a:cxn>
                  <a:cxn ang="0">
                    <a:pos x="143" y="58"/>
                  </a:cxn>
                  <a:cxn ang="0">
                    <a:pos x="146" y="62"/>
                  </a:cxn>
                  <a:cxn ang="0">
                    <a:pos x="153" y="65"/>
                  </a:cxn>
                  <a:cxn ang="0">
                    <a:pos x="154" y="71"/>
                  </a:cxn>
                  <a:cxn ang="0">
                    <a:pos x="151" y="72"/>
                  </a:cxn>
                  <a:cxn ang="0">
                    <a:pos x="145" y="74"/>
                  </a:cxn>
                  <a:cxn ang="0">
                    <a:pos x="139" y="71"/>
                  </a:cxn>
                  <a:cxn ang="0">
                    <a:pos x="131" y="70"/>
                  </a:cxn>
                  <a:cxn ang="0">
                    <a:pos x="130" y="74"/>
                  </a:cxn>
                  <a:cxn ang="0">
                    <a:pos x="126" y="75"/>
                  </a:cxn>
                  <a:cxn ang="0">
                    <a:pos x="118" y="74"/>
                  </a:cxn>
                  <a:cxn ang="0">
                    <a:pos x="108" y="79"/>
                  </a:cxn>
                  <a:cxn ang="0">
                    <a:pos x="104" y="77"/>
                  </a:cxn>
                  <a:cxn ang="0">
                    <a:pos x="100" y="77"/>
                  </a:cxn>
                  <a:cxn ang="0">
                    <a:pos x="95" y="85"/>
                  </a:cxn>
                  <a:cxn ang="0">
                    <a:pos x="81" y="82"/>
                  </a:cxn>
                  <a:cxn ang="0">
                    <a:pos x="71" y="79"/>
                  </a:cxn>
                  <a:cxn ang="0">
                    <a:pos x="68" y="76"/>
                  </a:cxn>
                  <a:cxn ang="0">
                    <a:pos x="62" y="72"/>
                  </a:cxn>
                  <a:cxn ang="0">
                    <a:pos x="56" y="74"/>
                  </a:cxn>
                  <a:cxn ang="0">
                    <a:pos x="50" y="81"/>
                  </a:cxn>
                  <a:cxn ang="0">
                    <a:pos x="50" y="85"/>
                  </a:cxn>
                  <a:cxn ang="0">
                    <a:pos x="50" y="91"/>
                  </a:cxn>
                  <a:cxn ang="0">
                    <a:pos x="45" y="92"/>
                  </a:cxn>
                  <a:cxn ang="0">
                    <a:pos x="37" y="91"/>
                  </a:cxn>
                  <a:cxn ang="0">
                    <a:pos x="29" y="92"/>
                  </a:cxn>
                  <a:cxn ang="0">
                    <a:pos x="25" y="94"/>
                  </a:cxn>
                  <a:cxn ang="0">
                    <a:pos x="23" y="104"/>
                  </a:cxn>
                  <a:cxn ang="0">
                    <a:pos x="20" y="108"/>
                  </a:cxn>
                </a:cxnLst>
                <a:rect l="0" t="0" r="r" b="b"/>
                <a:pathLst>
                  <a:path w="154" h="108">
                    <a:moveTo>
                      <a:pt x="20" y="108"/>
                    </a:moveTo>
                    <a:lnTo>
                      <a:pt x="18" y="106"/>
                    </a:lnTo>
                    <a:lnTo>
                      <a:pt x="17" y="101"/>
                    </a:lnTo>
                    <a:lnTo>
                      <a:pt x="15" y="97"/>
                    </a:lnTo>
                    <a:lnTo>
                      <a:pt x="8" y="90"/>
                    </a:lnTo>
                    <a:lnTo>
                      <a:pt x="7" y="88"/>
                    </a:lnTo>
                    <a:lnTo>
                      <a:pt x="7" y="84"/>
                    </a:lnTo>
                    <a:lnTo>
                      <a:pt x="5" y="81"/>
                    </a:lnTo>
                    <a:lnTo>
                      <a:pt x="3" y="77"/>
                    </a:lnTo>
                    <a:lnTo>
                      <a:pt x="2" y="74"/>
                    </a:lnTo>
                    <a:lnTo>
                      <a:pt x="0" y="67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1" y="60"/>
                    </a:lnTo>
                    <a:lnTo>
                      <a:pt x="3" y="58"/>
                    </a:lnTo>
                    <a:lnTo>
                      <a:pt x="5" y="55"/>
                    </a:lnTo>
                    <a:lnTo>
                      <a:pt x="10" y="45"/>
                    </a:lnTo>
                    <a:lnTo>
                      <a:pt x="12" y="44"/>
                    </a:lnTo>
                    <a:lnTo>
                      <a:pt x="13" y="43"/>
                    </a:lnTo>
                    <a:lnTo>
                      <a:pt x="14" y="44"/>
                    </a:lnTo>
                    <a:lnTo>
                      <a:pt x="15" y="44"/>
                    </a:lnTo>
                    <a:lnTo>
                      <a:pt x="18" y="43"/>
                    </a:lnTo>
                    <a:lnTo>
                      <a:pt x="25" y="39"/>
                    </a:lnTo>
                    <a:lnTo>
                      <a:pt x="28" y="43"/>
                    </a:lnTo>
                    <a:lnTo>
                      <a:pt x="29" y="43"/>
                    </a:lnTo>
                    <a:lnTo>
                      <a:pt x="30" y="43"/>
                    </a:lnTo>
                    <a:lnTo>
                      <a:pt x="33" y="41"/>
                    </a:lnTo>
                    <a:lnTo>
                      <a:pt x="37" y="39"/>
                    </a:lnTo>
                    <a:lnTo>
                      <a:pt x="41" y="38"/>
                    </a:lnTo>
                    <a:lnTo>
                      <a:pt x="46" y="38"/>
                    </a:lnTo>
                    <a:lnTo>
                      <a:pt x="48" y="38"/>
                    </a:lnTo>
                    <a:lnTo>
                      <a:pt x="49" y="37"/>
                    </a:lnTo>
                    <a:lnTo>
                      <a:pt x="53" y="30"/>
                    </a:lnTo>
                    <a:lnTo>
                      <a:pt x="53" y="26"/>
                    </a:lnTo>
                    <a:lnTo>
                      <a:pt x="55" y="25"/>
                    </a:lnTo>
                    <a:lnTo>
                      <a:pt x="57" y="25"/>
                    </a:lnTo>
                    <a:lnTo>
                      <a:pt x="69" y="24"/>
                    </a:lnTo>
                    <a:lnTo>
                      <a:pt x="71" y="24"/>
                    </a:lnTo>
                    <a:lnTo>
                      <a:pt x="85" y="11"/>
                    </a:lnTo>
                    <a:lnTo>
                      <a:pt x="86" y="10"/>
                    </a:lnTo>
                    <a:lnTo>
                      <a:pt x="86" y="7"/>
                    </a:lnTo>
                    <a:lnTo>
                      <a:pt x="87" y="5"/>
                    </a:lnTo>
                    <a:lnTo>
                      <a:pt x="89" y="4"/>
                    </a:lnTo>
                    <a:lnTo>
                      <a:pt x="94" y="1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1" y="1"/>
                    </a:lnTo>
                    <a:lnTo>
                      <a:pt x="108" y="11"/>
                    </a:lnTo>
                    <a:lnTo>
                      <a:pt x="110" y="14"/>
                    </a:lnTo>
                    <a:lnTo>
                      <a:pt x="111" y="17"/>
                    </a:lnTo>
                    <a:lnTo>
                      <a:pt x="108" y="25"/>
                    </a:lnTo>
                    <a:lnTo>
                      <a:pt x="108" y="28"/>
                    </a:lnTo>
                    <a:lnTo>
                      <a:pt x="109" y="30"/>
                    </a:lnTo>
                    <a:lnTo>
                      <a:pt x="114" y="29"/>
                    </a:lnTo>
                    <a:lnTo>
                      <a:pt x="115" y="29"/>
                    </a:lnTo>
                    <a:lnTo>
                      <a:pt x="116" y="30"/>
                    </a:lnTo>
                    <a:lnTo>
                      <a:pt x="118" y="33"/>
                    </a:lnTo>
                    <a:lnTo>
                      <a:pt x="119" y="34"/>
                    </a:lnTo>
                    <a:lnTo>
                      <a:pt x="123" y="37"/>
                    </a:lnTo>
                    <a:lnTo>
                      <a:pt x="127" y="38"/>
                    </a:lnTo>
                    <a:lnTo>
                      <a:pt x="129" y="39"/>
                    </a:lnTo>
                    <a:lnTo>
                      <a:pt x="131" y="40"/>
                    </a:lnTo>
                    <a:lnTo>
                      <a:pt x="130" y="43"/>
                    </a:lnTo>
                    <a:lnTo>
                      <a:pt x="131" y="45"/>
                    </a:lnTo>
                    <a:lnTo>
                      <a:pt x="133" y="47"/>
                    </a:lnTo>
                    <a:lnTo>
                      <a:pt x="136" y="49"/>
                    </a:lnTo>
                    <a:lnTo>
                      <a:pt x="140" y="52"/>
                    </a:lnTo>
                    <a:lnTo>
                      <a:pt x="141" y="52"/>
                    </a:lnTo>
                    <a:lnTo>
                      <a:pt x="142" y="54"/>
                    </a:lnTo>
                    <a:lnTo>
                      <a:pt x="143" y="58"/>
                    </a:lnTo>
                    <a:lnTo>
                      <a:pt x="144" y="60"/>
                    </a:lnTo>
                    <a:lnTo>
                      <a:pt x="146" y="62"/>
                    </a:lnTo>
                    <a:lnTo>
                      <a:pt x="150" y="63"/>
                    </a:lnTo>
                    <a:lnTo>
                      <a:pt x="153" y="65"/>
                    </a:lnTo>
                    <a:lnTo>
                      <a:pt x="154" y="67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51" y="72"/>
                    </a:lnTo>
                    <a:lnTo>
                      <a:pt x="146" y="74"/>
                    </a:lnTo>
                    <a:lnTo>
                      <a:pt x="145" y="74"/>
                    </a:lnTo>
                    <a:lnTo>
                      <a:pt x="143" y="73"/>
                    </a:lnTo>
                    <a:lnTo>
                      <a:pt x="139" y="71"/>
                    </a:lnTo>
                    <a:lnTo>
                      <a:pt x="133" y="69"/>
                    </a:lnTo>
                    <a:lnTo>
                      <a:pt x="131" y="70"/>
                    </a:lnTo>
                    <a:lnTo>
                      <a:pt x="130" y="73"/>
                    </a:lnTo>
                    <a:lnTo>
                      <a:pt x="130" y="74"/>
                    </a:lnTo>
                    <a:lnTo>
                      <a:pt x="128" y="75"/>
                    </a:lnTo>
                    <a:lnTo>
                      <a:pt x="126" y="75"/>
                    </a:lnTo>
                    <a:lnTo>
                      <a:pt x="121" y="73"/>
                    </a:lnTo>
                    <a:lnTo>
                      <a:pt x="118" y="74"/>
                    </a:lnTo>
                    <a:lnTo>
                      <a:pt x="113" y="76"/>
                    </a:lnTo>
                    <a:lnTo>
                      <a:pt x="108" y="79"/>
                    </a:lnTo>
                    <a:lnTo>
                      <a:pt x="107" y="79"/>
                    </a:lnTo>
                    <a:lnTo>
                      <a:pt x="104" y="77"/>
                    </a:lnTo>
                    <a:lnTo>
                      <a:pt x="101" y="76"/>
                    </a:lnTo>
                    <a:lnTo>
                      <a:pt x="100" y="77"/>
                    </a:lnTo>
                    <a:lnTo>
                      <a:pt x="96" y="84"/>
                    </a:lnTo>
                    <a:lnTo>
                      <a:pt x="95" y="85"/>
                    </a:lnTo>
                    <a:lnTo>
                      <a:pt x="92" y="85"/>
                    </a:lnTo>
                    <a:lnTo>
                      <a:pt x="81" y="82"/>
                    </a:lnTo>
                    <a:lnTo>
                      <a:pt x="74" y="81"/>
                    </a:lnTo>
                    <a:lnTo>
                      <a:pt x="71" y="79"/>
                    </a:lnTo>
                    <a:lnTo>
                      <a:pt x="70" y="78"/>
                    </a:lnTo>
                    <a:lnTo>
                      <a:pt x="68" y="76"/>
                    </a:lnTo>
                    <a:lnTo>
                      <a:pt x="64" y="73"/>
                    </a:lnTo>
                    <a:lnTo>
                      <a:pt x="62" y="72"/>
                    </a:lnTo>
                    <a:lnTo>
                      <a:pt x="59" y="73"/>
                    </a:lnTo>
                    <a:lnTo>
                      <a:pt x="56" y="74"/>
                    </a:lnTo>
                    <a:lnTo>
                      <a:pt x="54" y="76"/>
                    </a:lnTo>
                    <a:lnTo>
                      <a:pt x="50" y="81"/>
                    </a:lnTo>
                    <a:lnTo>
                      <a:pt x="50" y="83"/>
                    </a:lnTo>
                    <a:lnTo>
                      <a:pt x="50" y="85"/>
                    </a:lnTo>
                    <a:lnTo>
                      <a:pt x="50" y="87"/>
                    </a:lnTo>
                    <a:lnTo>
                      <a:pt x="50" y="91"/>
                    </a:lnTo>
                    <a:lnTo>
                      <a:pt x="49" y="91"/>
                    </a:lnTo>
                    <a:lnTo>
                      <a:pt x="45" y="92"/>
                    </a:lnTo>
                    <a:lnTo>
                      <a:pt x="40" y="92"/>
                    </a:lnTo>
                    <a:lnTo>
                      <a:pt x="37" y="91"/>
                    </a:lnTo>
                    <a:lnTo>
                      <a:pt x="35" y="91"/>
                    </a:lnTo>
                    <a:lnTo>
                      <a:pt x="29" y="92"/>
                    </a:lnTo>
                    <a:lnTo>
                      <a:pt x="27" y="92"/>
                    </a:lnTo>
                    <a:lnTo>
                      <a:pt x="25" y="94"/>
                    </a:lnTo>
                    <a:lnTo>
                      <a:pt x="24" y="101"/>
                    </a:lnTo>
                    <a:lnTo>
                      <a:pt x="23" y="104"/>
                    </a:lnTo>
                    <a:lnTo>
                      <a:pt x="21" y="106"/>
                    </a:lnTo>
                    <a:lnTo>
                      <a:pt x="20" y="108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97" name="Freeform 698"/>
              <p:cNvSpPr>
                <a:spLocks/>
              </p:cNvSpPr>
              <p:nvPr/>
            </p:nvSpPr>
            <p:spPr bwMode="auto">
              <a:xfrm>
                <a:off x="3574" y="2624"/>
                <a:ext cx="52" cy="59"/>
              </a:xfrm>
              <a:custGeom>
                <a:avLst/>
                <a:gdLst/>
                <a:ahLst/>
                <a:cxnLst>
                  <a:cxn ang="0">
                    <a:pos x="1" y="57"/>
                  </a:cxn>
                  <a:cxn ang="0">
                    <a:pos x="1" y="55"/>
                  </a:cxn>
                  <a:cxn ang="0">
                    <a:pos x="1" y="54"/>
                  </a:cxn>
                  <a:cxn ang="0">
                    <a:pos x="0" y="53"/>
                  </a:cxn>
                  <a:cxn ang="0">
                    <a:pos x="1" y="52"/>
                  </a:cxn>
                  <a:cxn ang="0">
                    <a:pos x="2" y="46"/>
                  </a:cxn>
                  <a:cxn ang="0">
                    <a:pos x="2" y="41"/>
                  </a:cxn>
                  <a:cxn ang="0">
                    <a:pos x="5" y="34"/>
                  </a:cxn>
                  <a:cxn ang="0">
                    <a:pos x="7" y="29"/>
                  </a:cxn>
                  <a:cxn ang="0">
                    <a:pos x="7" y="26"/>
                  </a:cxn>
                  <a:cxn ang="0">
                    <a:pos x="7" y="24"/>
                  </a:cxn>
                  <a:cxn ang="0">
                    <a:pos x="8" y="20"/>
                  </a:cxn>
                  <a:cxn ang="0">
                    <a:pos x="8" y="14"/>
                  </a:cxn>
                  <a:cxn ang="0">
                    <a:pos x="8" y="13"/>
                  </a:cxn>
                  <a:cxn ang="0">
                    <a:pos x="8" y="11"/>
                  </a:cxn>
                  <a:cxn ang="0">
                    <a:pos x="8" y="9"/>
                  </a:cxn>
                  <a:cxn ang="0">
                    <a:pos x="8" y="8"/>
                  </a:cxn>
                  <a:cxn ang="0">
                    <a:pos x="9" y="7"/>
                  </a:cxn>
                  <a:cxn ang="0">
                    <a:pos x="19" y="14"/>
                  </a:cxn>
                  <a:cxn ang="0">
                    <a:pos x="21" y="15"/>
                  </a:cxn>
                  <a:cxn ang="0">
                    <a:pos x="22" y="15"/>
                  </a:cxn>
                  <a:cxn ang="0">
                    <a:pos x="29" y="11"/>
                  </a:cxn>
                  <a:cxn ang="0">
                    <a:pos x="45" y="1"/>
                  </a:cxn>
                  <a:cxn ang="0">
                    <a:pos x="46" y="0"/>
                  </a:cxn>
                  <a:cxn ang="0">
                    <a:pos x="50" y="11"/>
                  </a:cxn>
                  <a:cxn ang="0">
                    <a:pos x="52" y="15"/>
                  </a:cxn>
                  <a:cxn ang="0">
                    <a:pos x="52" y="16"/>
                  </a:cxn>
                  <a:cxn ang="0">
                    <a:pos x="50" y="19"/>
                  </a:cxn>
                  <a:cxn ang="0">
                    <a:pos x="48" y="20"/>
                  </a:cxn>
                  <a:cxn ang="0">
                    <a:pos x="43" y="21"/>
                  </a:cxn>
                  <a:cxn ang="0">
                    <a:pos x="29" y="25"/>
                  </a:cxn>
                  <a:cxn ang="0">
                    <a:pos x="26" y="27"/>
                  </a:cxn>
                  <a:cxn ang="0">
                    <a:pos x="32" y="35"/>
                  </a:cxn>
                  <a:cxn ang="0">
                    <a:pos x="36" y="41"/>
                  </a:cxn>
                  <a:cxn ang="0">
                    <a:pos x="32" y="45"/>
                  </a:cxn>
                  <a:cxn ang="0">
                    <a:pos x="29" y="48"/>
                  </a:cxn>
                  <a:cxn ang="0">
                    <a:pos x="28" y="48"/>
                  </a:cxn>
                  <a:cxn ang="0">
                    <a:pos x="21" y="50"/>
                  </a:cxn>
                  <a:cxn ang="0">
                    <a:pos x="19" y="54"/>
                  </a:cxn>
                  <a:cxn ang="0">
                    <a:pos x="13" y="59"/>
                  </a:cxn>
                  <a:cxn ang="0">
                    <a:pos x="2" y="57"/>
                  </a:cxn>
                  <a:cxn ang="0">
                    <a:pos x="1" y="57"/>
                  </a:cxn>
                </a:cxnLst>
                <a:rect l="0" t="0" r="r" b="b"/>
                <a:pathLst>
                  <a:path w="52" h="59">
                    <a:moveTo>
                      <a:pt x="1" y="57"/>
                    </a:moveTo>
                    <a:lnTo>
                      <a:pt x="1" y="55"/>
                    </a:lnTo>
                    <a:lnTo>
                      <a:pt x="1" y="54"/>
                    </a:lnTo>
                    <a:lnTo>
                      <a:pt x="0" y="53"/>
                    </a:lnTo>
                    <a:lnTo>
                      <a:pt x="1" y="52"/>
                    </a:lnTo>
                    <a:lnTo>
                      <a:pt x="2" y="46"/>
                    </a:lnTo>
                    <a:lnTo>
                      <a:pt x="2" y="41"/>
                    </a:lnTo>
                    <a:lnTo>
                      <a:pt x="5" y="34"/>
                    </a:lnTo>
                    <a:lnTo>
                      <a:pt x="7" y="29"/>
                    </a:lnTo>
                    <a:lnTo>
                      <a:pt x="7" y="26"/>
                    </a:lnTo>
                    <a:lnTo>
                      <a:pt x="7" y="24"/>
                    </a:lnTo>
                    <a:lnTo>
                      <a:pt x="8" y="20"/>
                    </a:lnTo>
                    <a:lnTo>
                      <a:pt x="8" y="14"/>
                    </a:lnTo>
                    <a:lnTo>
                      <a:pt x="8" y="13"/>
                    </a:lnTo>
                    <a:lnTo>
                      <a:pt x="8" y="11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9" y="14"/>
                    </a:lnTo>
                    <a:lnTo>
                      <a:pt x="21" y="15"/>
                    </a:lnTo>
                    <a:lnTo>
                      <a:pt x="22" y="15"/>
                    </a:lnTo>
                    <a:lnTo>
                      <a:pt x="29" y="11"/>
                    </a:lnTo>
                    <a:lnTo>
                      <a:pt x="45" y="1"/>
                    </a:lnTo>
                    <a:lnTo>
                      <a:pt x="46" y="0"/>
                    </a:lnTo>
                    <a:lnTo>
                      <a:pt x="50" y="11"/>
                    </a:lnTo>
                    <a:lnTo>
                      <a:pt x="52" y="15"/>
                    </a:lnTo>
                    <a:lnTo>
                      <a:pt x="52" y="16"/>
                    </a:lnTo>
                    <a:lnTo>
                      <a:pt x="50" y="19"/>
                    </a:lnTo>
                    <a:lnTo>
                      <a:pt x="48" y="20"/>
                    </a:lnTo>
                    <a:lnTo>
                      <a:pt x="43" y="21"/>
                    </a:lnTo>
                    <a:lnTo>
                      <a:pt x="29" y="25"/>
                    </a:lnTo>
                    <a:lnTo>
                      <a:pt x="26" y="27"/>
                    </a:lnTo>
                    <a:lnTo>
                      <a:pt x="32" y="35"/>
                    </a:lnTo>
                    <a:lnTo>
                      <a:pt x="36" y="41"/>
                    </a:lnTo>
                    <a:lnTo>
                      <a:pt x="32" y="45"/>
                    </a:lnTo>
                    <a:lnTo>
                      <a:pt x="29" y="48"/>
                    </a:lnTo>
                    <a:lnTo>
                      <a:pt x="28" y="48"/>
                    </a:lnTo>
                    <a:lnTo>
                      <a:pt x="21" y="50"/>
                    </a:lnTo>
                    <a:lnTo>
                      <a:pt x="19" y="54"/>
                    </a:lnTo>
                    <a:lnTo>
                      <a:pt x="13" y="59"/>
                    </a:lnTo>
                    <a:lnTo>
                      <a:pt x="2" y="57"/>
                    </a:lnTo>
                    <a:lnTo>
                      <a:pt x="1" y="5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98" name="Freeform 699"/>
              <p:cNvSpPr>
                <a:spLocks/>
              </p:cNvSpPr>
              <p:nvPr/>
            </p:nvSpPr>
            <p:spPr bwMode="auto">
              <a:xfrm>
                <a:off x="3574" y="2624"/>
                <a:ext cx="52" cy="59"/>
              </a:xfrm>
              <a:custGeom>
                <a:avLst/>
                <a:gdLst/>
                <a:ahLst/>
                <a:cxnLst>
                  <a:cxn ang="0">
                    <a:pos x="1" y="57"/>
                  </a:cxn>
                  <a:cxn ang="0">
                    <a:pos x="1" y="55"/>
                  </a:cxn>
                  <a:cxn ang="0">
                    <a:pos x="1" y="54"/>
                  </a:cxn>
                  <a:cxn ang="0">
                    <a:pos x="0" y="53"/>
                  </a:cxn>
                  <a:cxn ang="0">
                    <a:pos x="1" y="52"/>
                  </a:cxn>
                  <a:cxn ang="0">
                    <a:pos x="2" y="46"/>
                  </a:cxn>
                  <a:cxn ang="0">
                    <a:pos x="2" y="41"/>
                  </a:cxn>
                  <a:cxn ang="0">
                    <a:pos x="5" y="34"/>
                  </a:cxn>
                  <a:cxn ang="0">
                    <a:pos x="7" y="29"/>
                  </a:cxn>
                  <a:cxn ang="0">
                    <a:pos x="7" y="26"/>
                  </a:cxn>
                  <a:cxn ang="0">
                    <a:pos x="7" y="24"/>
                  </a:cxn>
                  <a:cxn ang="0">
                    <a:pos x="8" y="20"/>
                  </a:cxn>
                  <a:cxn ang="0">
                    <a:pos x="8" y="14"/>
                  </a:cxn>
                  <a:cxn ang="0">
                    <a:pos x="8" y="13"/>
                  </a:cxn>
                  <a:cxn ang="0">
                    <a:pos x="8" y="11"/>
                  </a:cxn>
                  <a:cxn ang="0">
                    <a:pos x="8" y="9"/>
                  </a:cxn>
                  <a:cxn ang="0">
                    <a:pos x="8" y="8"/>
                  </a:cxn>
                  <a:cxn ang="0">
                    <a:pos x="9" y="7"/>
                  </a:cxn>
                  <a:cxn ang="0">
                    <a:pos x="19" y="14"/>
                  </a:cxn>
                  <a:cxn ang="0">
                    <a:pos x="21" y="15"/>
                  </a:cxn>
                  <a:cxn ang="0">
                    <a:pos x="22" y="15"/>
                  </a:cxn>
                  <a:cxn ang="0">
                    <a:pos x="29" y="11"/>
                  </a:cxn>
                  <a:cxn ang="0">
                    <a:pos x="45" y="1"/>
                  </a:cxn>
                  <a:cxn ang="0">
                    <a:pos x="46" y="0"/>
                  </a:cxn>
                  <a:cxn ang="0">
                    <a:pos x="50" y="11"/>
                  </a:cxn>
                  <a:cxn ang="0">
                    <a:pos x="52" y="15"/>
                  </a:cxn>
                  <a:cxn ang="0">
                    <a:pos x="52" y="16"/>
                  </a:cxn>
                  <a:cxn ang="0">
                    <a:pos x="50" y="19"/>
                  </a:cxn>
                  <a:cxn ang="0">
                    <a:pos x="48" y="20"/>
                  </a:cxn>
                  <a:cxn ang="0">
                    <a:pos x="43" y="21"/>
                  </a:cxn>
                  <a:cxn ang="0">
                    <a:pos x="29" y="25"/>
                  </a:cxn>
                  <a:cxn ang="0">
                    <a:pos x="26" y="27"/>
                  </a:cxn>
                  <a:cxn ang="0">
                    <a:pos x="32" y="35"/>
                  </a:cxn>
                  <a:cxn ang="0">
                    <a:pos x="36" y="41"/>
                  </a:cxn>
                  <a:cxn ang="0">
                    <a:pos x="32" y="45"/>
                  </a:cxn>
                  <a:cxn ang="0">
                    <a:pos x="29" y="48"/>
                  </a:cxn>
                  <a:cxn ang="0">
                    <a:pos x="28" y="48"/>
                  </a:cxn>
                  <a:cxn ang="0">
                    <a:pos x="21" y="50"/>
                  </a:cxn>
                  <a:cxn ang="0">
                    <a:pos x="19" y="54"/>
                  </a:cxn>
                  <a:cxn ang="0">
                    <a:pos x="13" y="59"/>
                  </a:cxn>
                  <a:cxn ang="0">
                    <a:pos x="2" y="57"/>
                  </a:cxn>
                  <a:cxn ang="0">
                    <a:pos x="1" y="57"/>
                  </a:cxn>
                </a:cxnLst>
                <a:rect l="0" t="0" r="r" b="b"/>
                <a:pathLst>
                  <a:path w="52" h="59">
                    <a:moveTo>
                      <a:pt x="1" y="57"/>
                    </a:moveTo>
                    <a:lnTo>
                      <a:pt x="1" y="55"/>
                    </a:lnTo>
                    <a:lnTo>
                      <a:pt x="1" y="54"/>
                    </a:lnTo>
                    <a:lnTo>
                      <a:pt x="0" y="53"/>
                    </a:lnTo>
                    <a:lnTo>
                      <a:pt x="1" y="52"/>
                    </a:lnTo>
                    <a:lnTo>
                      <a:pt x="2" y="46"/>
                    </a:lnTo>
                    <a:lnTo>
                      <a:pt x="2" y="41"/>
                    </a:lnTo>
                    <a:lnTo>
                      <a:pt x="5" y="34"/>
                    </a:lnTo>
                    <a:lnTo>
                      <a:pt x="7" y="29"/>
                    </a:lnTo>
                    <a:lnTo>
                      <a:pt x="7" y="26"/>
                    </a:lnTo>
                    <a:lnTo>
                      <a:pt x="7" y="24"/>
                    </a:lnTo>
                    <a:lnTo>
                      <a:pt x="8" y="20"/>
                    </a:lnTo>
                    <a:lnTo>
                      <a:pt x="8" y="14"/>
                    </a:lnTo>
                    <a:lnTo>
                      <a:pt x="8" y="13"/>
                    </a:lnTo>
                    <a:lnTo>
                      <a:pt x="8" y="11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9" y="14"/>
                    </a:lnTo>
                    <a:lnTo>
                      <a:pt x="21" y="15"/>
                    </a:lnTo>
                    <a:lnTo>
                      <a:pt x="22" y="15"/>
                    </a:lnTo>
                    <a:lnTo>
                      <a:pt x="29" y="11"/>
                    </a:lnTo>
                    <a:lnTo>
                      <a:pt x="45" y="1"/>
                    </a:lnTo>
                    <a:lnTo>
                      <a:pt x="46" y="0"/>
                    </a:lnTo>
                    <a:lnTo>
                      <a:pt x="50" y="11"/>
                    </a:lnTo>
                    <a:lnTo>
                      <a:pt x="52" y="15"/>
                    </a:lnTo>
                    <a:lnTo>
                      <a:pt x="52" y="16"/>
                    </a:lnTo>
                    <a:lnTo>
                      <a:pt x="50" y="19"/>
                    </a:lnTo>
                    <a:lnTo>
                      <a:pt x="48" y="20"/>
                    </a:lnTo>
                    <a:lnTo>
                      <a:pt x="43" y="21"/>
                    </a:lnTo>
                    <a:lnTo>
                      <a:pt x="29" y="25"/>
                    </a:lnTo>
                    <a:lnTo>
                      <a:pt x="26" y="27"/>
                    </a:lnTo>
                    <a:lnTo>
                      <a:pt x="32" y="35"/>
                    </a:lnTo>
                    <a:lnTo>
                      <a:pt x="36" y="41"/>
                    </a:lnTo>
                    <a:lnTo>
                      <a:pt x="32" y="45"/>
                    </a:lnTo>
                    <a:lnTo>
                      <a:pt x="29" y="48"/>
                    </a:lnTo>
                    <a:lnTo>
                      <a:pt x="28" y="48"/>
                    </a:lnTo>
                    <a:lnTo>
                      <a:pt x="21" y="50"/>
                    </a:lnTo>
                    <a:lnTo>
                      <a:pt x="19" y="54"/>
                    </a:lnTo>
                    <a:lnTo>
                      <a:pt x="13" y="59"/>
                    </a:lnTo>
                    <a:lnTo>
                      <a:pt x="2" y="57"/>
                    </a:lnTo>
                    <a:lnTo>
                      <a:pt x="1" y="57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99" name="Freeform 700"/>
              <p:cNvSpPr>
                <a:spLocks noEditPoints="1"/>
              </p:cNvSpPr>
              <p:nvPr/>
            </p:nvSpPr>
            <p:spPr bwMode="auto">
              <a:xfrm>
                <a:off x="2268" y="3319"/>
                <a:ext cx="240" cy="527"/>
              </a:xfrm>
              <a:custGeom>
                <a:avLst/>
                <a:gdLst/>
                <a:ahLst/>
                <a:cxnLst>
                  <a:cxn ang="0">
                    <a:pos x="58" y="489"/>
                  </a:cxn>
                  <a:cxn ang="0">
                    <a:pos x="69" y="498"/>
                  </a:cxn>
                  <a:cxn ang="0">
                    <a:pos x="90" y="518"/>
                  </a:cxn>
                  <a:cxn ang="0">
                    <a:pos x="96" y="524"/>
                  </a:cxn>
                  <a:cxn ang="0">
                    <a:pos x="67" y="522"/>
                  </a:cxn>
                  <a:cxn ang="0">
                    <a:pos x="52" y="469"/>
                  </a:cxn>
                  <a:cxn ang="0">
                    <a:pos x="16" y="442"/>
                  </a:cxn>
                  <a:cxn ang="0">
                    <a:pos x="0" y="422"/>
                  </a:cxn>
                  <a:cxn ang="0">
                    <a:pos x="15" y="393"/>
                  </a:cxn>
                  <a:cxn ang="0">
                    <a:pos x="21" y="374"/>
                  </a:cxn>
                  <a:cxn ang="0">
                    <a:pos x="23" y="339"/>
                  </a:cxn>
                  <a:cxn ang="0">
                    <a:pos x="30" y="331"/>
                  </a:cxn>
                  <a:cxn ang="0">
                    <a:pos x="22" y="311"/>
                  </a:cxn>
                  <a:cxn ang="0">
                    <a:pos x="19" y="292"/>
                  </a:cxn>
                  <a:cxn ang="0">
                    <a:pos x="23" y="261"/>
                  </a:cxn>
                  <a:cxn ang="0">
                    <a:pos x="30" y="229"/>
                  </a:cxn>
                  <a:cxn ang="0">
                    <a:pos x="39" y="195"/>
                  </a:cxn>
                  <a:cxn ang="0">
                    <a:pos x="45" y="162"/>
                  </a:cxn>
                  <a:cxn ang="0">
                    <a:pos x="41" y="116"/>
                  </a:cxn>
                  <a:cxn ang="0">
                    <a:pos x="49" y="85"/>
                  </a:cxn>
                  <a:cxn ang="0">
                    <a:pos x="64" y="68"/>
                  </a:cxn>
                  <a:cxn ang="0">
                    <a:pos x="62" y="55"/>
                  </a:cxn>
                  <a:cxn ang="0">
                    <a:pos x="62" y="35"/>
                  </a:cxn>
                  <a:cxn ang="0">
                    <a:pos x="78" y="15"/>
                  </a:cxn>
                  <a:cxn ang="0">
                    <a:pos x="92" y="2"/>
                  </a:cxn>
                  <a:cxn ang="0">
                    <a:pos x="110" y="6"/>
                  </a:cxn>
                  <a:cxn ang="0">
                    <a:pos x="133" y="3"/>
                  </a:cxn>
                  <a:cxn ang="0">
                    <a:pos x="155" y="27"/>
                  </a:cxn>
                  <a:cxn ang="0">
                    <a:pos x="191" y="45"/>
                  </a:cxn>
                  <a:cxn ang="0">
                    <a:pos x="184" y="65"/>
                  </a:cxn>
                  <a:cxn ang="0">
                    <a:pos x="190" y="70"/>
                  </a:cxn>
                  <a:cxn ang="0">
                    <a:pos x="209" y="71"/>
                  </a:cxn>
                  <a:cxn ang="0">
                    <a:pos x="225" y="61"/>
                  </a:cxn>
                  <a:cxn ang="0">
                    <a:pos x="240" y="57"/>
                  </a:cxn>
                  <a:cxn ang="0">
                    <a:pos x="215" y="87"/>
                  </a:cxn>
                  <a:cxn ang="0">
                    <a:pos x="190" y="120"/>
                  </a:cxn>
                  <a:cxn ang="0">
                    <a:pos x="184" y="156"/>
                  </a:cxn>
                  <a:cxn ang="0">
                    <a:pos x="181" y="172"/>
                  </a:cxn>
                  <a:cxn ang="0">
                    <a:pos x="196" y="186"/>
                  </a:cxn>
                  <a:cxn ang="0">
                    <a:pos x="198" y="201"/>
                  </a:cxn>
                  <a:cxn ang="0">
                    <a:pos x="193" y="223"/>
                  </a:cxn>
                  <a:cxn ang="0">
                    <a:pos x="159" y="239"/>
                  </a:cxn>
                  <a:cxn ang="0">
                    <a:pos x="135" y="245"/>
                  </a:cxn>
                  <a:cxn ang="0">
                    <a:pos x="133" y="261"/>
                  </a:cxn>
                  <a:cxn ang="0">
                    <a:pos x="121" y="274"/>
                  </a:cxn>
                  <a:cxn ang="0">
                    <a:pos x="101" y="275"/>
                  </a:cxn>
                  <a:cxn ang="0">
                    <a:pos x="112" y="295"/>
                  </a:cxn>
                  <a:cxn ang="0">
                    <a:pos x="120" y="299"/>
                  </a:cxn>
                  <a:cxn ang="0">
                    <a:pos x="113" y="297"/>
                  </a:cxn>
                  <a:cxn ang="0">
                    <a:pos x="109" y="303"/>
                  </a:cxn>
                  <a:cxn ang="0">
                    <a:pos x="99" y="317"/>
                  </a:cxn>
                  <a:cxn ang="0">
                    <a:pos x="95" y="336"/>
                  </a:cxn>
                  <a:cxn ang="0">
                    <a:pos x="73" y="353"/>
                  </a:cxn>
                  <a:cxn ang="0">
                    <a:pos x="86" y="374"/>
                  </a:cxn>
                  <a:cxn ang="0">
                    <a:pos x="91" y="391"/>
                  </a:cxn>
                  <a:cxn ang="0">
                    <a:pos x="70" y="415"/>
                  </a:cxn>
                  <a:cxn ang="0">
                    <a:pos x="56" y="434"/>
                  </a:cxn>
                  <a:cxn ang="0">
                    <a:pos x="61" y="469"/>
                  </a:cxn>
                </a:cxnLst>
                <a:rect l="0" t="0" r="r" b="b"/>
                <a:pathLst>
                  <a:path w="240" h="527">
                    <a:moveTo>
                      <a:pt x="58" y="489"/>
                    </a:moveTo>
                    <a:lnTo>
                      <a:pt x="58" y="479"/>
                    </a:lnTo>
                    <a:lnTo>
                      <a:pt x="63" y="481"/>
                    </a:lnTo>
                    <a:lnTo>
                      <a:pt x="63" y="483"/>
                    </a:lnTo>
                    <a:lnTo>
                      <a:pt x="61" y="486"/>
                    </a:lnTo>
                    <a:lnTo>
                      <a:pt x="58" y="489"/>
                    </a:lnTo>
                    <a:close/>
                    <a:moveTo>
                      <a:pt x="58" y="489"/>
                    </a:moveTo>
                    <a:lnTo>
                      <a:pt x="59" y="491"/>
                    </a:lnTo>
                    <a:lnTo>
                      <a:pt x="60" y="491"/>
                    </a:lnTo>
                    <a:lnTo>
                      <a:pt x="63" y="491"/>
                    </a:lnTo>
                    <a:lnTo>
                      <a:pt x="65" y="492"/>
                    </a:lnTo>
                    <a:lnTo>
                      <a:pt x="69" y="498"/>
                    </a:lnTo>
                    <a:lnTo>
                      <a:pt x="74" y="505"/>
                    </a:lnTo>
                    <a:lnTo>
                      <a:pt x="79" y="512"/>
                    </a:lnTo>
                    <a:lnTo>
                      <a:pt x="82" y="514"/>
                    </a:lnTo>
                    <a:lnTo>
                      <a:pt x="86" y="517"/>
                    </a:lnTo>
                    <a:lnTo>
                      <a:pt x="87" y="518"/>
                    </a:lnTo>
                    <a:lnTo>
                      <a:pt x="90" y="518"/>
                    </a:lnTo>
                    <a:lnTo>
                      <a:pt x="92" y="519"/>
                    </a:lnTo>
                    <a:lnTo>
                      <a:pt x="99" y="520"/>
                    </a:lnTo>
                    <a:lnTo>
                      <a:pt x="100" y="519"/>
                    </a:lnTo>
                    <a:lnTo>
                      <a:pt x="100" y="522"/>
                    </a:lnTo>
                    <a:lnTo>
                      <a:pt x="99" y="524"/>
                    </a:lnTo>
                    <a:lnTo>
                      <a:pt x="96" y="524"/>
                    </a:lnTo>
                    <a:lnTo>
                      <a:pt x="90" y="525"/>
                    </a:lnTo>
                    <a:lnTo>
                      <a:pt x="85" y="527"/>
                    </a:lnTo>
                    <a:lnTo>
                      <a:pt x="83" y="527"/>
                    </a:lnTo>
                    <a:lnTo>
                      <a:pt x="77" y="523"/>
                    </a:lnTo>
                    <a:lnTo>
                      <a:pt x="73" y="523"/>
                    </a:lnTo>
                    <a:lnTo>
                      <a:pt x="67" y="522"/>
                    </a:lnTo>
                    <a:lnTo>
                      <a:pt x="62" y="522"/>
                    </a:lnTo>
                    <a:lnTo>
                      <a:pt x="58" y="523"/>
                    </a:lnTo>
                    <a:lnTo>
                      <a:pt x="58" y="489"/>
                    </a:lnTo>
                    <a:close/>
                    <a:moveTo>
                      <a:pt x="61" y="473"/>
                    </a:moveTo>
                    <a:lnTo>
                      <a:pt x="60" y="472"/>
                    </a:lnTo>
                    <a:lnTo>
                      <a:pt x="52" y="469"/>
                    </a:lnTo>
                    <a:lnTo>
                      <a:pt x="48" y="467"/>
                    </a:lnTo>
                    <a:lnTo>
                      <a:pt x="33" y="466"/>
                    </a:lnTo>
                    <a:lnTo>
                      <a:pt x="25" y="466"/>
                    </a:lnTo>
                    <a:lnTo>
                      <a:pt x="21" y="466"/>
                    </a:lnTo>
                    <a:lnTo>
                      <a:pt x="17" y="461"/>
                    </a:lnTo>
                    <a:lnTo>
                      <a:pt x="16" y="442"/>
                    </a:lnTo>
                    <a:lnTo>
                      <a:pt x="15" y="439"/>
                    </a:lnTo>
                    <a:lnTo>
                      <a:pt x="11" y="440"/>
                    </a:lnTo>
                    <a:lnTo>
                      <a:pt x="6" y="443"/>
                    </a:lnTo>
                    <a:lnTo>
                      <a:pt x="5" y="443"/>
                    </a:lnTo>
                    <a:lnTo>
                      <a:pt x="2" y="433"/>
                    </a:lnTo>
                    <a:lnTo>
                      <a:pt x="0" y="422"/>
                    </a:lnTo>
                    <a:lnTo>
                      <a:pt x="1" y="418"/>
                    </a:lnTo>
                    <a:lnTo>
                      <a:pt x="2" y="416"/>
                    </a:lnTo>
                    <a:lnTo>
                      <a:pt x="12" y="407"/>
                    </a:lnTo>
                    <a:lnTo>
                      <a:pt x="13" y="405"/>
                    </a:lnTo>
                    <a:lnTo>
                      <a:pt x="15" y="395"/>
                    </a:lnTo>
                    <a:lnTo>
                      <a:pt x="15" y="393"/>
                    </a:lnTo>
                    <a:lnTo>
                      <a:pt x="13" y="388"/>
                    </a:lnTo>
                    <a:lnTo>
                      <a:pt x="14" y="382"/>
                    </a:lnTo>
                    <a:lnTo>
                      <a:pt x="16" y="380"/>
                    </a:lnTo>
                    <a:lnTo>
                      <a:pt x="19" y="379"/>
                    </a:lnTo>
                    <a:lnTo>
                      <a:pt x="20" y="377"/>
                    </a:lnTo>
                    <a:lnTo>
                      <a:pt x="21" y="374"/>
                    </a:lnTo>
                    <a:lnTo>
                      <a:pt x="22" y="366"/>
                    </a:lnTo>
                    <a:lnTo>
                      <a:pt x="22" y="358"/>
                    </a:lnTo>
                    <a:lnTo>
                      <a:pt x="22" y="350"/>
                    </a:lnTo>
                    <a:lnTo>
                      <a:pt x="26" y="344"/>
                    </a:lnTo>
                    <a:lnTo>
                      <a:pt x="26" y="342"/>
                    </a:lnTo>
                    <a:lnTo>
                      <a:pt x="23" y="339"/>
                    </a:lnTo>
                    <a:lnTo>
                      <a:pt x="20" y="337"/>
                    </a:lnTo>
                    <a:lnTo>
                      <a:pt x="19" y="335"/>
                    </a:lnTo>
                    <a:lnTo>
                      <a:pt x="23" y="334"/>
                    </a:lnTo>
                    <a:lnTo>
                      <a:pt x="27" y="334"/>
                    </a:lnTo>
                    <a:lnTo>
                      <a:pt x="29" y="333"/>
                    </a:lnTo>
                    <a:lnTo>
                      <a:pt x="30" y="331"/>
                    </a:lnTo>
                    <a:lnTo>
                      <a:pt x="30" y="330"/>
                    </a:lnTo>
                    <a:lnTo>
                      <a:pt x="28" y="329"/>
                    </a:lnTo>
                    <a:lnTo>
                      <a:pt x="24" y="328"/>
                    </a:lnTo>
                    <a:lnTo>
                      <a:pt x="23" y="326"/>
                    </a:lnTo>
                    <a:lnTo>
                      <a:pt x="21" y="322"/>
                    </a:lnTo>
                    <a:lnTo>
                      <a:pt x="22" y="311"/>
                    </a:lnTo>
                    <a:lnTo>
                      <a:pt x="22" y="306"/>
                    </a:lnTo>
                    <a:lnTo>
                      <a:pt x="19" y="306"/>
                    </a:lnTo>
                    <a:lnTo>
                      <a:pt x="18" y="305"/>
                    </a:lnTo>
                    <a:lnTo>
                      <a:pt x="18" y="296"/>
                    </a:lnTo>
                    <a:lnTo>
                      <a:pt x="18" y="294"/>
                    </a:lnTo>
                    <a:lnTo>
                      <a:pt x="19" y="292"/>
                    </a:lnTo>
                    <a:lnTo>
                      <a:pt x="22" y="290"/>
                    </a:lnTo>
                    <a:lnTo>
                      <a:pt x="22" y="287"/>
                    </a:lnTo>
                    <a:lnTo>
                      <a:pt x="21" y="281"/>
                    </a:lnTo>
                    <a:lnTo>
                      <a:pt x="20" y="267"/>
                    </a:lnTo>
                    <a:lnTo>
                      <a:pt x="21" y="265"/>
                    </a:lnTo>
                    <a:lnTo>
                      <a:pt x="23" y="261"/>
                    </a:lnTo>
                    <a:lnTo>
                      <a:pt x="25" y="244"/>
                    </a:lnTo>
                    <a:lnTo>
                      <a:pt x="26" y="241"/>
                    </a:lnTo>
                    <a:lnTo>
                      <a:pt x="26" y="240"/>
                    </a:lnTo>
                    <a:lnTo>
                      <a:pt x="32" y="236"/>
                    </a:lnTo>
                    <a:lnTo>
                      <a:pt x="33" y="236"/>
                    </a:lnTo>
                    <a:lnTo>
                      <a:pt x="30" y="229"/>
                    </a:lnTo>
                    <a:lnTo>
                      <a:pt x="29" y="222"/>
                    </a:lnTo>
                    <a:lnTo>
                      <a:pt x="29" y="214"/>
                    </a:lnTo>
                    <a:lnTo>
                      <a:pt x="30" y="206"/>
                    </a:lnTo>
                    <a:lnTo>
                      <a:pt x="31" y="204"/>
                    </a:lnTo>
                    <a:lnTo>
                      <a:pt x="38" y="197"/>
                    </a:lnTo>
                    <a:lnTo>
                      <a:pt x="39" y="195"/>
                    </a:lnTo>
                    <a:lnTo>
                      <a:pt x="38" y="188"/>
                    </a:lnTo>
                    <a:lnTo>
                      <a:pt x="37" y="185"/>
                    </a:lnTo>
                    <a:lnTo>
                      <a:pt x="39" y="181"/>
                    </a:lnTo>
                    <a:lnTo>
                      <a:pt x="45" y="169"/>
                    </a:lnTo>
                    <a:lnTo>
                      <a:pt x="45" y="166"/>
                    </a:lnTo>
                    <a:lnTo>
                      <a:pt x="45" y="162"/>
                    </a:lnTo>
                    <a:lnTo>
                      <a:pt x="41" y="143"/>
                    </a:lnTo>
                    <a:lnTo>
                      <a:pt x="38" y="136"/>
                    </a:lnTo>
                    <a:lnTo>
                      <a:pt x="37" y="132"/>
                    </a:lnTo>
                    <a:lnTo>
                      <a:pt x="38" y="126"/>
                    </a:lnTo>
                    <a:lnTo>
                      <a:pt x="40" y="118"/>
                    </a:lnTo>
                    <a:lnTo>
                      <a:pt x="41" y="116"/>
                    </a:lnTo>
                    <a:lnTo>
                      <a:pt x="44" y="114"/>
                    </a:lnTo>
                    <a:lnTo>
                      <a:pt x="45" y="113"/>
                    </a:lnTo>
                    <a:lnTo>
                      <a:pt x="44" y="108"/>
                    </a:lnTo>
                    <a:lnTo>
                      <a:pt x="44" y="99"/>
                    </a:lnTo>
                    <a:lnTo>
                      <a:pt x="48" y="88"/>
                    </a:lnTo>
                    <a:lnTo>
                      <a:pt x="49" y="85"/>
                    </a:lnTo>
                    <a:lnTo>
                      <a:pt x="53" y="81"/>
                    </a:lnTo>
                    <a:lnTo>
                      <a:pt x="55" y="76"/>
                    </a:lnTo>
                    <a:lnTo>
                      <a:pt x="57" y="71"/>
                    </a:lnTo>
                    <a:lnTo>
                      <a:pt x="61" y="70"/>
                    </a:lnTo>
                    <a:lnTo>
                      <a:pt x="63" y="70"/>
                    </a:lnTo>
                    <a:lnTo>
                      <a:pt x="64" y="68"/>
                    </a:lnTo>
                    <a:lnTo>
                      <a:pt x="64" y="67"/>
                    </a:lnTo>
                    <a:lnTo>
                      <a:pt x="61" y="64"/>
                    </a:lnTo>
                    <a:lnTo>
                      <a:pt x="60" y="61"/>
                    </a:lnTo>
                    <a:lnTo>
                      <a:pt x="61" y="59"/>
                    </a:lnTo>
                    <a:lnTo>
                      <a:pt x="63" y="56"/>
                    </a:lnTo>
                    <a:lnTo>
                      <a:pt x="62" y="55"/>
                    </a:lnTo>
                    <a:lnTo>
                      <a:pt x="61" y="52"/>
                    </a:lnTo>
                    <a:lnTo>
                      <a:pt x="60" y="50"/>
                    </a:lnTo>
                    <a:lnTo>
                      <a:pt x="60" y="46"/>
                    </a:lnTo>
                    <a:lnTo>
                      <a:pt x="62" y="42"/>
                    </a:lnTo>
                    <a:lnTo>
                      <a:pt x="61" y="37"/>
                    </a:lnTo>
                    <a:lnTo>
                      <a:pt x="62" y="35"/>
                    </a:lnTo>
                    <a:lnTo>
                      <a:pt x="66" y="33"/>
                    </a:lnTo>
                    <a:lnTo>
                      <a:pt x="74" y="30"/>
                    </a:lnTo>
                    <a:lnTo>
                      <a:pt x="76" y="28"/>
                    </a:lnTo>
                    <a:lnTo>
                      <a:pt x="79" y="19"/>
                    </a:lnTo>
                    <a:lnTo>
                      <a:pt x="79" y="16"/>
                    </a:lnTo>
                    <a:lnTo>
                      <a:pt x="78" y="15"/>
                    </a:lnTo>
                    <a:lnTo>
                      <a:pt x="77" y="14"/>
                    </a:lnTo>
                    <a:lnTo>
                      <a:pt x="77" y="14"/>
                    </a:lnTo>
                    <a:lnTo>
                      <a:pt x="88" y="2"/>
                    </a:lnTo>
                    <a:lnTo>
                      <a:pt x="89" y="0"/>
                    </a:lnTo>
                    <a:lnTo>
                      <a:pt x="91" y="1"/>
                    </a:lnTo>
                    <a:lnTo>
                      <a:pt x="92" y="2"/>
                    </a:lnTo>
                    <a:lnTo>
                      <a:pt x="95" y="3"/>
                    </a:lnTo>
                    <a:lnTo>
                      <a:pt x="100" y="3"/>
                    </a:lnTo>
                    <a:lnTo>
                      <a:pt x="103" y="3"/>
                    </a:lnTo>
                    <a:lnTo>
                      <a:pt x="106" y="3"/>
                    </a:lnTo>
                    <a:lnTo>
                      <a:pt x="108" y="4"/>
                    </a:lnTo>
                    <a:lnTo>
                      <a:pt x="110" y="6"/>
                    </a:lnTo>
                    <a:lnTo>
                      <a:pt x="112" y="13"/>
                    </a:lnTo>
                    <a:lnTo>
                      <a:pt x="118" y="2"/>
                    </a:lnTo>
                    <a:lnTo>
                      <a:pt x="121" y="2"/>
                    </a:lnTo>
                    <a:lnTo>
                      <a:pt x="128" y="2"/>
                    </a:lnTo>
                    <a:lnTo>
                      <a:pt x="132" y="3"/>
                    </a:lnTo>
                    <a:lnTo>
                      <a:pt x="133" y="3"/>
                    </a:lnTo>
                    <a:lnTo>
                      <a:pt x="134" y="5"/>
                    </a:lnTo>
                    <a:lnTo>
                      <a:pt x="138" y="11"/>
                    </a:lnTo>
                    <a:lnTo>
                      <a:pt x="145" y="19"/>
                    </a:lnTo>
                    <a:lnTo>
                      <a:pt x="148" y="22"/>
                    </a:lnTo>
                    <a:lnTo>
                      <a:pt x="153" y="25"/>
                    </a:lnTo>
                    <a:lnTo>
                      <a:pt x="155" y="27"/>
                    </a:lnTo>
                    <a:lnTo>
                      <a:pt x="162" y="28"/>
                    </a:lnTo>
                    <a:lnTo>
                      <a:pt x="165" y="30"/>
                    </a:lnTo>
                    <a:lnTo>
                      <a:pt x="174" y="36"/>
                    </a:lnTo>
                    <a:lnTo>
                      <a:pt x="182" y="41"/>
                    </a:lnTo>
                    <a:lnTo>
                      <a:pt x="186" y="42"/>
                    </a:lnTo>
                    <a:lnTo>
                      <a:pt x="191" y="45"/>
                    </a:lnTo>
                    <a:lnTo>
                      <a:pt x="191" y="46"/>
                    </a:lnTo>
                    <a:lnTo>
                      <a:pt x="187" y="54"/>
                    </a:lnTo>
                    <a:lnTo>
                      <a:pt x="184" y="59"/>
                    </a:lnTo>
                    <a:lnTo>
                      <a:pt x="184" y="60"/>
                    </a:lnTo>
                    <a:lnTo>
                      <a:pt x="185" y="64"/>
                    </a:lnTo>
                    <a:lnTo>
                      <a:pt x="184" y="65"/>
                    </a:lnTo>
                    <a:lnTo>
                      <a:pt x="182" y="68"/>
                    </a:lnTo>
                    <a:lnTo>
                      <a:pt x="179" y="70"/>
                    </a:lnTo>
                    <a:lnTo>
                      <a:pt x="179" y="71"/>
                    </a:lnTo>
                    <a:lnTo>
                      <a:pt x="180" y="72"/>
                    </a:lnTo>
                    <a:lnTo>
                      <a:pt x="186" y="70"/>
                    </a:lnTo>
                    <a:lnTo>
                      <a:pt x="190" y="70"/>
                    </a:lnTo>
                    <a:lnTo>
                      <a:pt x="195" y="72"/>
                    </a:lnTo>
                    <a:lnTo>
                      <a:pt x="198" y="73"/>
                    </a:lnTo>
                    <a:lnTo>
                      <a:pt x="202" y="73"/>
                    </a:lnTo>
                    <a:lnTo>
                      <a:pt x="206" y="72"/>
                    </a:lnTo>
                    <a:lnTo>
                      <a:pt x="208" y="71"/>
                    </a:lnTo>
                    <a:lnTo>
                      <a:pt x="209" y="71"/>
                    </a:lnTo>
                    <a:lnTo>
                      <a:pt x="211" y="71"/>
                    </a:lnTo>
                    <a:lnTo>
                      <a:pt x="214" y="73"/>
                    </a:lnTo>
                    <a:lnTo>
                      <a:pt x="216" y="70"/>
                    </a:lnTo>
                    <a:lnTo>
                      <a:pt x="218" y="69"/>
                    </a:lnTo>
                    <a:lnTo>
                      <a:pt x="223" y="64"/>
                    </a:lnTo>
                    <a:lnTo>
                      <a:pt x="225" y="61"/>
                    </a:lnTo>
                    <a:lnTo>
                      <a:pt x="228" y="52"/>
                    </a:lnTo>
                    <a:lnTo>
                      <a:pt x="228" y="50"/>
                    </a:lnTo>
                    <a:lnTo>
                      <a:pt x="234" y="49"/>
                    </a:lnTo>
                    <a:lnTo>
                      <a:pt x="236" y="49"/>
                    </a:lnTo>
                    <a:lnTo>
                      <a:pt x="237" y="50"/>
                    </a:lnTo>
                    <a:lnTo>
                      <a:pt x="240" y="57"/>
                    </a:lnTo>
                    <a:lnTo>
                      <a:pt x="239" y="67"/>
                    </a:lnTo>
                    <a:lnTo>
                      <a:pt x="239" y="70"/>
                    </a:lnTo>
                    <a:lnTo>
                      <a:pt x="236" y="72"/>
                    </a:lnTo>
                    <a:lnTo>
                      <a:pt x="226" y="77"/>
                    </a:lnTo>
                    <a:lnTo>
                      <a:pt x="224" y="78"/>
                    </a:lnTo>
                    <a:lnTo>
                      <a:pt x="215" y="87"/>
                    </a:lnTo>
                    <a:lnTo>
                      <a:pt x="208" y="95"/>
                    </a:lnTo>
                    <a:lnTo>
                      <a:pt x="198" y="107"/>
                    </a:lnTo>
                    <a:lnTo>
                      <a:pt x="193" y="112"/>
                    </a:lnTo>
                    <a:lnTo>
                      <a:pt x="192" y="114"/>
                    </a:lnTo>
                    <a:lnTo>
                      <a:pt x="190" y="117"/>
                    </a:lnTo>
                    <a:lnTo>
                      <a:pt x="190" y="120"/>
                    </a:lnTo>
                    <a:lnTo>
                      <a:pt x="186" y="135"/>
                    </a:lnTo>
                    <a:lnTo>
                      <a:pt x="186" y="138"/>
                    </a:lnTo>
                    <a:lnTo>
                      <a:pt x="186" y="144"/>
                    </a:lnTo>
                    <a:lnTo>
                      <a:pt x="187" y="150"/>
                    </a:lnTo>
                    <a:lnTo>
                      <a:pt x="186" y="152"/>
                    </a:lnTo>
                    <a:lnTo>
                      <a:pt x="184" y="156"/>
                    </a:lnTo>
                    <a:lnTo>
                      <a:pt x="183" y="159"/>
                    </a:lnTo>
                    <a:lnTo>
                      <a:pt x="182" y="162"/>
                    </a:lnTo>
                    <a:lnTo>
                      <a:pt x="184" y="166"/>
                    </a:lnTo>
                    <a:lnTo>
                      <a:pt x="183" y="168"/>
                    </a:lnTo>
                    <a:lnTo>
                      <a:pt x="182" y="170"/>
                    </a:lnTo>
                    <a:lnTo>
                      <a:pt x="181" y="172"/>
                    </a:lnTo>
                    <a:lnTo>
                      <a:pt x="181" y="173"/>
                    </a:lnTo>
                    <a:lnTo>
                      <a:pt x="186" y="179"/>
                    </a:lnTo>
                    <a:lnTo>
                      <a:pt x="190" y="181"/>
                    </a:lnTo>
                    <a:lnTo>
                      <a:pt x="193" y="183"/>
                    </a:lnTo>
                    <a:lnTo>
                      <a:pt x="195" y="184"/>
                    </a:lnTo>
                    <a:lnTo>
                      <a:pt x="196" y="186"/>
                    </a:lnTo>
                    <a:lnTo>
                      <a:pt x="196" y="188"/>
                    </a:lnTo>
                    <a:lnTo>
                      <a:pt x="194" y="192"/>
                    </a:lnTo>
                    <a:lnTo>
                      <a:pt x="194" y="194"/>
                    </a:lnTo>
                    <a:lnTo>
                      <a:pt x="195" y="197"/>
                    </a:lnTo>
                    <a:lnTo>
                      <a:pt x="196" y="198"/>
                    </a:lnTo>
                    <a:lnTo>
                      <a:pt x="198" y="201"/>
                    </a:lnTo>
                    <a:lnTo>
                      <a:pt x="201" y="202"/>
                    </a:lnTo>
                    <a:lnTo>
                      <a:pt x="202" y="202"/>
                    </a:lnTo>
                    <a:lnTo>
                      <a:pt x="203" y="209"/>
                    </a:lnTo>
                    <a:lnTo>
                      <a:pt x="201" y="212"/>
                    </a:lnTo>
                    <a:lnTo>
                      <a:pt x="197" y="218"/>
                    </a:lnTo>
                    <a:lnTo>
                      <a:pt x="193" y="223"/>
                    </a:lnTo>
                    <a:lnTo>
                      <a:pt x="192" y="229"/>
                    </a:lnTo>
                    <a:lnTo>
                      <a:pt x="190" y="231"/>
                    </a:lnTo>
                    <a:lnTo>
                      <a:pt x="185" y="233"/>
                    </a:lnTo>
                    <a:lnTo>
                      <a:pt x="179" y="235"/>
                    </a:lnTo>
                    <a:lnTo>
                      <a:pt x="169" y="238"/>
                    </a:lnTo>
                    <a:lnTo>
                      <a:pt x="159" y="239"/>
                    </a:lnTo>
                    <a:lnTo>
                      <a:pt x="152" y="240"/>
                    </a:lnTo>
                    <a:lnTo>
                      <a:pt x="147" y="240"/>
                    </a:lnTo>
                    <a:lnTo>
                      <a:pt x="140" y="239"/>
                    </a:lnTo>
                    <a:lnTo>
                      <a:pt x="135" y="238"/>
                    </a:lnTo>
                    <a:lnTo>
                      <a:pt x="135" y="239"/>
                    </a:lnTo>
                    <a:lnTo>
                      <a:pt x="135" y="245"/>
                    </a:lnTo>
                    <a:lnTo>
                      <a:pt x="136" y="247"/>
                    </a:lnTo>
                    <a:lnTo>
                      <a:pt x="138" y="248"/>
                    </a:lnTo>
                    <a:lnTo>
                      <a:pt x="138" y="250"/>
                    </a:lnTo>
                    <a:lnTo>
                      <a:pt x="136" y="255"/>
                    </a:lnTo>
                    <a:lnTo>
                      <a:pt x="134" y="258"/>
                    </a:lnTo>
                    <a:lnTo>
                      <a:pt x="133" y="261"/>
                    </a:lnTo>
                    <a:lnTo>
                      <a:pt x="135" y="266"/>
                    </a:lnTo>
                    <a:lnTo>
                      <a:pt x="136" y="268"/>
                    </a:lnTo>
                    <a:lnTo>
                      <a:pt x="135" y="270"/>
                    </a:lnTo>
                    <a:lnTo>
                      <a:pt x="134" y="270"/>
                    </a:lnTo>
                    <a:lnTo>
                      <a:pt x="127" y="273"/>
                    </a:lnTo>
                    <a:lnTo>
                      <a:pt x="121" y="274"/>
                    </a:lnTo>
                    <a:lnTo>
                      <a:pt x="117" y="274"/>
                    </a:lnTo>
                    <a:lnTo>
                      <a:pt x="112" y="271"/>
                    </a:lnTo>
                    <a:lnTo>
                      <a:pt x="104" y="269"/>
                    </a:lnTo>
                    <a:lnTo>
                      <a:pt x="102" y="269"/>
                    </a:lnTo>
                    <a:lnTo>
                      <a:pt x="101" y="271"/>
                    </a:lnTo>
                    <a:lnTo>
                      <a:pt x="101" y="275"/>
                    </a:lnTo>
                    <a:lnTo>
                      <a:pt x="104" y="280"/>
                    </a:lnTo>
                    <a:lnTo>
                      <a:pt x="104" y="283"/>
                    </a:lnTo>
                    <a:lnTo>
                      <a:pt x="103" y="288"/>
                    </a:lnTo>
                    <a:lnTo>
                      <a:pt x="103" y="291"/>
                    </a:lnTo>
                    <a:lnTo>
                      <a:pt x="107" y="295"/>
                    </a:lnTo>
                    <a:lnTo>
                      <a:pt x="112" y="295"/>
                    </a:lnTo>
                    <a:lnTo>
                      <a:pt x="114" y="294"/>
                    </a:lnTo>
                    <a:lnTo>
                      <a:pt x="112" y="291"/>
                    </a:lnTo>
                    <a:lnTo>
                      <a:pt x="116" y="289"/>
                    </a:lnTo>
                    <a:lnTo>
                      <a:pt x="118" y="289"/>
                    </a:lnTo>
                    <a:lnTo>
                      <a:pt x="120" y="297"/>
                    </a:lnTo>
                    <a:lnTo>
                      <a:pt x="120" y="299"/>
                    </a:lnTo>
                    <a:lnTo>
                      <a:pt x="119" y="300"/>
                    </a:lnTo>
                    <a:lnTo>
                      <a:pt x="118" y="301"/>
                    </a:lnTo>
                    <a:lnTo>
                      <a:pt x="115" y="301"/>
                    </a:lnTo>
                    <a:lnTo>
                      <a:pt x="114" y="300"/>
                    </a:lnTo>
                    <a:lnTo>
                      <a:pt x="113" y="298"/>
                    </a:lnTo>
                    <a:lnTo>
                      <a:pt x="113" y="297"/>
                    </a:lnTo>
                    <a:lnTo>
                      <a:pt x="107" y="298"/>
                    </a:lnTo>
                    <a:lnTo>
                      <a:pt x="103" y="300"/>
                    </a:lnTo>
                    <a:lnTo>
                      <a:pt x="102" y="300"/>
                    </a:lnTo>
                    <a:lnTo>
                      <a:pt x="103" y="302"/>
                    </a:lnTo>
                    <a:lnTo>
                      <a:pt x="106" y="302"/>
                    </a:lnTo>
                    <a:lnTo>
                      <a:pt x="109" y="303"/>
                    </a:lnTo>
                    <a:lnTo>
                      <a:pt x="111" y="304"/>
                    </a:lnTo>
                    <a:lnTo>
                      <a:pt x="111" y="304"/>
                    </a:lnTo>
                    <a:lnTo>
                      <a:pt x="107" y="307"/>
                    </a:lnTo>
                    <a:lnTo>
                      <a:pt x="102" y="309"/>
                    </a:lnTo>
                    <a:lnTo>
                      <a:pt x="99" y="313"/>
                    </a:lnTo>
                    <a:lnTo>
                      <a:pt x="99" y="317"/>
                    </a:lnTo>
                    <a:lnTo>
                      <a:pt x="100" y="323"/>
                    </a:lnTo>
                    <a:lnTo>
                      <a:pt x="100" y="324"/>
                    </a:lnTo>
                    <a:lnTo>
                      <a:pt x="95" y="331"/>
                    </a:lnTo>
                    <a:lnTo>
                      <a:pt x="95" y="332"/>
                    </a:lnTo>
                    <a:lnTo>
                      <a:pt x="98" y="335"/>
                    </a:lnTo>
                    <a:lnTo>
                      <a:pt x="95" y="336"/>
                    </a:lnTo>
                    <a:lnTo>
                      <a:pt x="89" y="337"/>
                    </a:lnTo>
                    <a:lnTo>
                      <a:pt x="86" y="337"/>
                    </a:lnTo>
                    <a:lnTo>
                      <a:pt x="83" y="339"/>
                    </a:lnTo>
                    <a:lnTo>
                      <a:pt x="79" y="342"/>
                    </a:lnTo>
                    <a:lnTo>
                      <a:pt x="76" y="347"/>
                    </a:lnTo>
                    <a:lnTo>
                      <a:pt x="73" y="353"/>
                    </a:lnTo>
                    <a:lnTo>
                      <a:pt x="73" y="356"/>
                    </a:lnTo>
                    <a:lnTo>
                      <a:pt x="73" y="359"/>
                    </a:lnTo>
                    <a:lnTo>
                      <a:pt x="75" y="364"/>
                    </a:lnTo>
                    <a:lnTo>
                      <a:pt x="78" y="367"/>
                    </a:lnTo>
                    <a:lnTo>
                      <a:pt x="83" y="372"/>
                    </a:lnTo>
                    <a:lnTo>
                      <a:pt x="86" y="374"/>
                    </a:lnTo>
                    <a:lnTo>
                      <a:pt x="92" y="375"/>
                    </a:lnTo>
                    <a:lnTo>
                      <a:pt x="94" y="376"/>
                    </a:lnTo>
                    <a:lnTo>
                      <a:pt x="94" y="378"/>
                    </a:lnTo>
                    <a:lnTo>
                      <a:pt x="94" y="384"/>
                    </a:lnTo>
                    <a:lnTo>
                      <a:pt x="93" y="387"/>
                    </a:lnTo>
                    <a:lnTo>
                      <a:pt x="91" y="391"/>
                    </a:lnTo>
                    <a:lnTo>
                      <a:pt x="90" y="392"/>
                    </a:lnTo>
                    <a:lnTo>
                      <a:pt x="84" y="396"/>
                    </a:lnTo>
                    <a:lnTo>
                      <a:pt x="76" y="403"/>
                    </a:lnTo>
                    <a:lnTo>
                      <a:pt x="72" y="409"/>
                    </a:lnTo>
                    <a:lnTo>
                      <a:pt x="71" y="411"/>
                    </a:lnTo>
                    <a:lnTo>
                      <a:pt x="70" y="415"/>
                    </a:lnTo>
                    <a:lnTo>
                      <a:pt x="71" y="419"/>
                    </a:lnTo>
                    <a:lnTo>
                      <a:pt x="70" y="423"/>
                    </a:lnTo>
                    <a:lnTo>
                      <a:pt x="69" y="426"/>
                    </a:lnTo>
                    <a:lnTo>
                      <a:pt x="64" y="430"/>
                    </a:lnTo>
                    <a:lnTo>
                      <a:pt x="58" y="432"/>
                    </a:lnTo>
                    <a:lnTo>
                      <a:pt x="56" y="434"/>
                    </a:lnTo>
                    <a:lnTo>
                      <a:pt x="54" y="437"/>
                    </a:lnTo>
                    <a:lnTo>
                      <a:pt x="53" y="444"/>
                    </a:lnTo>
                    <a:lnTo>
                      <a:pt x="53" y="448"/>
                    </a:lnTo>
                    <a:lnTo>
                      <a:pt x="54" y="455"/>
                    </a:lnTo>
                    <a:lnTo>
                      <a:pt x="57" y="462"/>
                    </a:lnTo>
                    <a:lnTo>
                      <a:pt x="61" y="469"/>
                    </a:lnTo>
                    <a:lnTo>
                      <a:pt x="62" y="472"/>
                    </a:lnTo>
                    <a:lnTo>
                      <a:pt x="61" y="47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0" name="Freeform 701"/>
              <p:cNvSpPr>
                <a:spLocks/>
              </p:cNvSpPr>
              <p:nvPr/>
            </p:nvSpPr>
            <p:spPr bwMode="auto">
              <a:xfrm>
                <a:off x="2326" y="3798"/>
                <a:ext cx="5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0"/>
                  </a:cxn>
                  <a:cxn ang="0">
                    <a:pos x="5" y="2"/>
                  </a:cxn>
                  <a:cxn ang="0">
                    <a:pos x="5" y="4"/>
                  </a:cxn>
                  <a:cxn ang="0">
                    <a:pos x="3" y="7"/>
                  </a:cxn>
                  <a:cxn ang="0">
                    <a:pos x="0" y="10"/>
                  </a:cxn>
                </a:cxnLst>
                <a:rect l="0" t="0" r="r" b="b"/>
                <a:pathLst>
                  <a:path w="5" h="10">
                    <a:moveTo>
                      <a:pt x="0" y="10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3" y="7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1" name="Freeform 702"/>
              <p:cNvSpPr>
                <a:spLocks/>
              </p:cNvSpPr>
              <p:nvPr/>
            </p:nvSpPr>
            <p:spPr bwMode="auto">
              <a:xfrm>
                <a:off x="2326" y="3808"/>
                <a:ext cx="42" cy="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5" y="2"/>
                  </a:cxn>
                  <a:cxn ang="0">
                    <a:pos x="7" y="3"/>
                  </a:cxn>
                  <a:cxn ang="0">
                    <a:pos x="11" y="9"/>
                  </a:cxn>
                  <a:cxn ang="0">
                    <a:pos x="16" y="16"/>
                  </a:cxn>
                  <a:cxn ang="0">
                    <a:pos x="21" y="23"/>
                  </a:cxn>
                  <a:cxn ang="0">
                    <a:pos x="24" y="25"/>
                  </a:cxn>
                  <a:cxn ang="0">
                    <a:pos x="28" y="28"/>
                  </a:cxn>
                  <a:cxn ang="0">
                    <a:pos x="29" y="29"/>
                  </a:cxn>
                  <a:cxn ang="0">
                    <a:pos x="32" y="29"/>
                  </a:cxn>
                  <a:cxn ang="0">
                    <a:pos x="34" y="30"/>
                  </a:cxn>
                  <a:cxn ang="0">
                    <a:pos x="41" y="31"/>
                  </a:cxn>
                  <a:cxn ang="0">
                    <a:pos x="42" y="30"/>
                  </a:cxn>
                  <a:cxn ang="0">
                    <a:pos x="42" y="33"/>
                  </a:cxn>
                  <a:cxn ang="0">
                    <a:pos x="41" y="35"/>
                  </a:cxn>
                  <a:cxn ang="0">
                    <a:pos x="38" y="35"/>
                  </a:cxn>
                  <a:cxn ang="0">
                    <a:pos x="32" y="36"/>
                  </a:cxn>
                  <a:cxn ang="0">
                    <a:pos x="27" y="38"/>
                  </a:cxn>
                  <a:cxn ang="0">
                    <a:pos x="25" y="38"/>
                  </a:cxn>
                  <a:cxn ang="0">
                    <a:pos x="19" y="34"/>
                  </a:cxn>
                  <a:cxn ang="0">
                    <a:pos x="15" y="34"/>
                  </a:cxn>
                  <a:cxn ang="0">
                    <a:pos x="9" y="33"/>
                  </a:cxn>
                  <a:cxn ang="0">
                    <a:pos x="4" y="33"/>
                  </a:cxn>
                  <a:cxn ang="0">
                    <a:pos x="0" y="34"/>
                  </a:cxn>
                  <a:cxn ang="0">
                    <a:pos x="0" y="0"/>
                  </a:cxn>
                </a:cxnLst>
                <a:rect l="0" t="0" r="r" b="b"/>
                <a:pathLst>
                  <a:path w="42" h="38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3"/>
                    </a:lnTo>
                    <a:lnTo>
                      <a:pt x="11" y="9"/>
                    </a:lnTo>
                    <a:lnTo>
                      <a:pt x="16" y="16"/>
                    </a:lnTo>
                    <a:lnTo>
                      <a:pt x="21" y="23"/>
                    </a:lnTo>
                    <a:lnTo>
                      <a:pt x="24" y="25"/>
                    </a:lnTo>
                    <a:lnTo>
                      <a:pt x="28" y="28"/>
                    </a:lnTo>
                    <a:lnTo>
                      <a:pt x="29" y="29"/>
                    </a:lnTo>
                    <a:lnTo>
                      <a:pt x="32" y="29"/>
                    </a:lnTo>
                    <a:lnTo>
                      <a:pt x="34" y="30"/>
                    </a:lnTo>
                    <a:lnTo>
                      <a:pt x="41" y="31"/>
                    </a:lnTo>
                    <a:lnTo>
                      <a:pt x="42" y="30"/>
                    </a:lnTo>
                    <a:lnTo>
                      <a:pt x="42" y="33"/>
                    </a:lnTo>
                    <a:lnTo>
                      <a:pt x="41" y="35"/>
                    </a:lnTo>
                    <a:lnTo>
                      <a:pt x="38" y="35"/>
                    </a:lnTo>
                    <a:lnTo>
                      <a:pt x="32" y="36"/>
                    </a:lnTo>
                    <a:lnTo>
                      <a:pt x="27" y="38"/>
                    </a:lnTo>
                    <a:lnTo>
                      <a:pt x="25" y="38"/>
                    </a:lnTo>
                    <a:lnTo>
                      <a:pt x="19" y="34"/>
                    </a:lnTo>
                    <a:lnTo>
                      <a:pt x="15" y="34"/>
                    </a:lnTo>
                    <a:lnTo>
                      <a:pt x="9" y="33"/>
                    </a:lnTo>
                    <a:lnTo>
                      <a:pt x="4" y="33"/>
                    </a:lnTo>
                    <a:lnTo>
                      <a:pt x="0" y="34"/>
                    </a:lnTo>
                    <a:lnTo>
                      <a:pt x="0" y="0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2" name="Freeform 703"/>
              <p:cNvSpPr>
                <a:spLocks/>
              </p:cNvSpPr>
              <p:nvPr/>
            </p:nvSpPr>
            <p:spPr bwMode="auto">
              <a:xfrm>
                <a:off x="2268" y="3319"/>
                <a:ext cx="240" cy="473"/>
              </a:xfrm>
              <a:custGeom>
                <a:avLst/>
                <a:gdLst/>
                <a:ahLst/>
                <a:cxnLst>
                  <a:cxn ang="0">
                    <a:pos x="33" y="466"/>
                  </a:cxn>
                  <a:cxn ang="0">
                    <a:pos x="15" y="439"/>
                  </a:cxn>
                  <a:cxn ang="0">
                    <a:pos x="0" y="422"/>
                  </a:cxn>
                  <a:cxn ang="0">
                    <a:pos x="15" y="395"/>
                  </a:cxn>
                  <a:cxn ang="0">
                    <a:pos x="19" y="379"/>
                  </a:cxn>
                  <a:cxn ang="0">
                    <a:pos x="22" y="350"/>
                  </a:cxn>
                  <a:cxn ang="0">
                    <a:pos x="19" y="335"/>
                  </a:cxn>
                  <a:cxn ang="0">
                    <a:pos x="30" y="330"/>
                  </a:cxn>
                  <a:cxn ang="0">
                    <a:pos x="22" y="311"/>
                  </a:cxn>
                  <a:cxn ang="0">
                    <a:pos x="18" y="294"/>
                  </a:cxn>
                  <a:cxn ang="0">
                    <a:pos x="20" y="267"/>
                  </a:cxn>
                  <a:cxn ang="0">
                    <a:pos x="26" y="240"/>
                  </a:cxn>
                  <a:cxn ang="0">
                    <a:pos x="29" y="214"/>
                  </a:cxn>
                  <a:cxn ang="0">
                    <a:pos x="38" y="188"/>
                  </a:cxn>
                  <a:cxn ang="0">
                    <a:pos x="45" y="162"/>
                  </a:cxn>
                  <a:cxn ang="0">
                    <a:pos x="40" y="118"/>
                  </a:cxn>
                  <a:cxn ang="0">
                    <a:pos x="44" y="99"/>
                  </a:cxn>
                  <a:cxn ang="0">
                    <a:pos x="57" y="71"/>
                  </a:cxn>
                  <a:cxn ang="0">
                    <a:pos x="61" y="64"/>
                  </a:cxn>
                  <a:cxn ang="0">
                    <a:pos x="61" y="52"/>
                  </a:cxn>
                  <a:cxn ang="0">
                    <a:pos x="62" y="35"/>
                  </a:cxn>
                  <a:cxn ang="0">
                    <a:pos x="79" y="16"/>
                  </a:cxn>
                  <a:cxn ang="0">
                    <a:pos x="89" y="0"/>
                  </a:cxn>
                  <a:cxn ang="0">
                    <a:pos x="103" y="3"/>
                  </a:cxn>
                  <a:cxn ang="0">
                    <a:pos x="118" y="2"/>
                  </a:cxn>
                  <a:cxn ang="0">
                    <a:pos x="134" y="5"/>
                  </a:cxn>
                  <a:cxn ang="0">
                    <a:pos x="155" y="27"/>
                  </a:cxn>
                  <a:cxn ang="0">
                    <a:pos x="186" y="42"/>
                  </a:cxn>
                  <a:cxn ang="0">
                    <a:pos x="184" y="60"/>
                  </a:cxn>
                  <a:cxn ang="0">
                    <a:pos x="179" y="71"/>
                  </a:cxn>
                  <a:cxn ang="0">
                    <a:pos x="198" y="73"/>
                  </a:cxn>
                  <a:cxn ang="0">
                    <a:pos x="211" y="71"/>
                  </a:cxn>
                  <a:cxn ang="0">
                    <a:pos x="225" y="61"/>
                  </a:cxn>
                  <a:cxn ang="0">
                    <a:pos x="237" y="50"/>
                  </a:cxn>
                  <a:cxn ang="0">
                    <a:pos x="226" y="77"/>
                  </a:cxn>
                  <a:cxn ang="0">
                    <a:pos x="193" y="112"/>
                  </a:cxn>
                  <a:cxn ang="0">
                    <a:pos x="186" y="138"/>
                  </a:cxn>
                  <a:cxn ang="0">
                    <a:pos x="183" y="159"/>
                  </a:cxn>
                  <a:cxn ang="0">
                    <a:pos x="181" y="172"/>
                  </a:cxn>
                  <a:cxn ang="0">
                    <a:pos x="195" y="184"/>
                  </a:cxn>
                  <a:cxn ang="0">
                    <a:pos x="195" y="197"/>
                  </a:cxn>
                  <a:cxn ang="0">
                    <a:pos x="203" y="209"/>
                  </a:cxn>
                  <a:cxn ang="0">
                    <a:pos x="190" y="231"/>
                  </a:cxn>
                  <a:cxn ang="0">
                    <a:pos x="152" y="240"/>
                  </a:cxn>
                  <a:cxn ang="0">
                    <a:pos x="135" y="245"/>
                  </a:cxn>
                  <a:cxn ang="0">
                    <a:pos x="134" y="258"/>
                  </a:cxn>
                  <a:cxn ang="0">
                    <a:pos x="134" y="270"/>
                  </a:cxn>
                  <a:cxn ang="0">
                    <a:pos x="104" y="269"/>
                  </a:cxn>
                  <a:cxn ang="0">
                    <a:pos x="104" y="283"/>
                  </a:cxn>
                  <a:cxn ang="0">
                    <a:pos x="114" y="294"/>
                  </a:cxn>
                  <a:cxn ang="0">
                    <a:pos x="120" y="299"/>
                  </a:cxn>
                  <a:cxn ang="0">
                    <a:pos x="113" y="298"/>
                  </a:cxn>
                  <a:cxn ang="0">
                    <a:pos x="103" y="302"/>
                  </a:cxn>
                  <a:cxn ang="0">
                    <a:pos x="107" y="307"/>
                  </a:cxn>
                  <a:cxn ang="0">
                    <a:pos x="100" y="324"/>
                  </a:cxn>
                  <a:cxn ang="0">
                    <a:pos x="89" y="337"/>
                  </a:cxn>
                  <a:cxn ang="0">
                    <a:pos x="73" y="353"/>
                  </a:cxn>
                  <a:cxn ang="0">
                    <a:pos x="83" y="372"/>
                  </a:cxn>
                  <a:cxn ang="0">
                    <a:pos x="94" y="384"/>
                  </a:cxn>
                  <a:cxn ang="0">
                    <a:pos x="76" y="403"/>
                  </a:cxn>
                  <a:cxn ang="0">
                    <a:pos x="70" y="423"/>
                  </a:cxn>
                  <a:cxn ang="0">
                    <a:pos x="54" y="437"/>
                  </a:cxn>
                  <a:cxn ang="0">
                    <a:pos x="61" y="469"/>
                  </a:cxn>
                </a:cxnLst>
                <a:rect l="0" t="0" r="r" b="b"/>
                <a:pathLst>
                  <a:path w="240" h="473">
                    <a:moveTo>
                      <a:pt x="61" y="473"/>
                    </a:moveTo>
                    <a:lnTo>
                      <a:pt x="60" y="472"/>
                    </a:lnTo>
                    <a:lnTo>
                      <a:pt x="52" y="469"/>
                    </a:lnTo>
                    <a:lnTo>
                      <a:pt x="48" y="467"/>
                    </a:lnTo>
                    <a:lnTo>
                      <a:pt x="33" y="466"/>
                    </a:lnTo>
                    <a:lnTo>
                      <a:pt x="25" y="466"/>
                    </a:lnTo>
                    <a:lnTo>
                      <a:pt x="21" y="466"/>
                    </a:lnTo>
                    <a:lnTo>
                      <a:pt x="17" y="461"/>
                    </a:lnTo>
                    <a:lnTo>
                      <a:pt x="16" y="442"/>
                    </a:lnTo>
                    <a:lnTo>
                      <a:pt x="15" y="439"/>
                    </a:lnTo>
                    <a:lnTo>
                      <a:pt x="11" y="440"/>
                    </a:lnTo>
                    <a:lnTo>
                      <a:pt x="6" y="443"/>
                    </a:lnTo>
                    <a:lnTo>
                      <a:pt x="5" y="443"/>
                    </a:lnTo>
                    <a:lnTo>
                      <a:pt x="2" y="433"/>
                    </a:lnTo>
                    <a:lnTo>
                      <a:pt x="0" y="422"/>
                    </a:lnTo>
                    <a:lnTo>
                      <a:pt x="1" y="418"/>
                    </a:lnTo>
                    <a:lnTo>
                      <a:pt x="2" y="416"/>
                    </a:lnTo>
                    <a:lnTo>
                      <a:pt x="12" y="407"/>
                    </a:lnTo>
                    <a:lnTo>
                      <a:pt x="13" y="405"/>
                    </a:lnTo>
                    <a:lnTo>
                      <a:pt x="15" y="395"/>
                    </a:lnTo>
                    <a:lnTo>
                      <a:pt x="15" y="393"/>
                    </a:lnTo>
                    <a:lnTo>
                      <a:pt x="13" y="388"/>
                    </a:lnTo>
                    <a:lnTo>
                      <a:pt x="14" y="382"/>
                    </a:lnTo>
                    <a:lnTo>
                      <a:pt x="16" y="380"/>
                    </a:lnTo>
                    <a:lnTo>
                      <a:pt x="19" y="379"/>
                    </a:lnTo>
                    <a:lnTo>
                      <a:pt x="20" y="377"/>
                    </a:lnTo>
                    <a:lnTo>
                      <a:pt x="21" y="374"/>
                    </a:lnTo>
                    <a:lnTo>
                      <a:pt x="22" y="366"/>
                    </a:lnTo>
                    <a:lnTo>
                      <a:pt x="22" y="358"/>
                    </a:lnTo>
                    <a:lnTo>
                      <a:pt x="22" y="350"/>
                    </a:lnTo>
                    <a:lnTo>
                      <a:pt x="26" y="344"/>
                    </a:lnTo>
                    <a:lnTo>
                      <a:pt x="26" y="342"/>
                    </a:lnTo>
                    <a:lnTo>
                      <a:pt x="23" y="339"/>
                    </a:lnTo>
                    <a:lnTo>
                      <a:pt x="20" y="337"/>
                    </a:lnTo>
                    <a:lnTo>
                      <a:pt x="19" y="335"/>
                    </a:lnTo>
                    <a:lnTo>
                      <a:pt x="23" y="334"/>
                    </a:lnTo>
                    <a:lnTo>
                      <a:pt x="27" y="334"/>
                    </a:lnTo>
                    <a:lnTo>
                      <a:pt x="29" y="333"/>
                    </a:lnTo>
                    <a:lnTo>
                      <a:pt x="30" y="331"/>
                    </a:lnTo>
                    <a:lnTo>
                      <a:pt x="30" y="330"/>
                    </a:lnTo>
                    <a:lnTo>
                      <a:pt x="28" y="329"/>
                    </a:lnTo>
                    <a:lnTo>
                      <a:pt x="24" y="328"/>
                    </a:lnTo>
                    <a:lnTo>
                      <a:pt x="23" y="326"/>
                    </a:lnTo>
                    <a:lnTo>
                      <a:pt x="21" y="322"/>
                    </a:lnTo>
                    <a:lnTo>
                      <a:pt x="22" y="311"/>
                    </a:lnTo>
                    <a:lnTo>
                      <a:pt x="22" y="306"/>
                    </a:lnTo>
                    <a:lnTo>
                      <a:pt x="19" y="306"/>
                    </a:lnTo>
                    <a:lnTo>
                      <a:pt x="18" y="305"/>
                    </a:lnTo>
                    <a:lnTo>
                      <a:pt x="18" y="296"/>
                    </a:lnTo>
                    <a:lnTo>
                      <a:pt x="18" y="294"/>
                    </a:lnTo>
                    <a:lnTo>
                      <a:pt x="19" y="292"/>
                    </a:lnTo>
                    <a:lnTo>
                      <a:pt x="22" y="290"/>
                    </a:lnTo>
                    <a:lnTo>
                      <a:pt x="22" y="287"/>
                    </a:lnTo>
                    <a:lnTo>
                      <a:pt x="21" y="281"/>
                    </a:lnTo>
                    <a:lnTo>
                      <a:pt x="20" y="267"/>
                    </a:lnTo>
                    <a:lnTo>
                      <a:pt x="21" y="265"/>
                    </a:lnTo>
                    <a:lnTo>
                      <a:pt x="23" y="261"/>
                    </a:lnTo>
                    <a:lnTo>
                      <a:pt x="25" y="244"/>
                    </a:lnTo>
                    <a:lnTo>
                      <a:pt x="26" y="241"/>
                    </a:lnTo>
                    <a:lnTo>
                      <a:pt x="26" y="240"/>
                    </a:lnTo>
                    <a:lnTo>
                      <a:pt x="32" y="236"/>
                    </a:lnTo>
                    <a:lnTo>
                      <a:pt x="33" y="236"/>
                    </a:lnTo>
                    <a:lnTo>
                      <a:pt x="30" y="229"/>
                    </a:lnTo>
                    <a:lnTo>
                      <a:pt x="29" y="222"/>
                    </a:lnTo>
                    <a:lnTo>
                      <a:pt x="29" y="214"/>
                    </a:lnTo>
                    <a:lnTo>
                      <a:pt x="30" y="206"/>
                    </a:lnTo>
                    <a:lnTo>
                      <a:pt x="31" y="204"/>
                    </a:lnTo>
                    <a:lnTo>
                      <a:pt x="38" y="197"/>
                    </a:lnTo>
                    <a:lnTo>
                      <a:pt x="39" y="195"/>
                    </a:lnTo>
                    <a:lnTo>
                      <a:pt x="38" y="188"/>
                    </a:lnTo>
                    <a:lnTo>
                      <a:pt x="37" y="185"/>
                    </a:lnTo>
                    <a:lnTo>
                      <a:pt x="39" y="181"/>
                    </a:lnTo>
                    <a:lnTo>
                      <a:pt x="45" y="169"/>
                    </a:lnTo>
                    <a:lnTo>
                      <a:pt x="45" y="166"/>
                    </a:lnTo>
                    <a:lnTo>
                      <a:pt x="45" y="162"/>
                    </a:lnTo>
                    <a:lnTo>
                      <a:pt x="41" y="143"/>
                    </a:lnTo>
                    <a:lnTo>
                      <a:pt x="38" y="136"/>
                    </a:lnTo>
                    <a:lnTo>
                      <a:pt x="37" y="132"/>
                    </a:lnTo>
                    <a:lnTo>
                      <a:pt x="38" y="126"/>
                    </a:lnTo>
                    <a:lnTo>
                      <a:pt x="40" y="118"/>
                    </a:lnTo>
                    <a:lnTo>
                      <a:pt x="41" y="116"/>
                    </a:lnTo>
                    <a:lnTo>
                      <a:pt x="44" y="114"/>
                    </a:lnTo>
                    <a:lnTo>
                      <a:pt x="45" y="113"/>
                    </a:lnTo>
                    <a:lnTo>
                      <a:pt x="44" y="108"/>
                    </a:lnTo>
                    <a:lnTo>
                      <a:pt x="44" y="99"/>
                    </a:lnTo>
                    <a:lnTo>
                      <a:pt x="48" y="88"/>
                    </a:lnTo>
                    <a:lnTo>
                      <a:pt x="49" y="85"/>
                    </a:lnTo>
                    <a:lnTo>
                      <a:pt x="53" y="81"/>
                    </a:lnTo>
                    <a:lnTo>
                      <a:pt x="55" y="76"/>
                    </a:lnTo>
                    <a:lnTo>
                      <a:pt x="57" y="71"/>
                    </a:lnTo>
                    <a:lnTo>
                      <a:pt x="61" y="70"/>
                    </a:lnTo>
                    <a:lnTo>
                      <a:pt x="63" y="70"/>
                    </a:lnTo>
                    <a:lnTo>
                      <a:pt x="64" y="68"/>
                    </a:lnTo>
                    <a:lnTo>
                      <a:pt x="64" y="67"/>
                    </a:lnTo>
                    <a:lnTo>
                      <a:pt x="61" y="64"/>
                    </a:lnTo>
                    <a:lnTo>
                      <a:pt x="60" y="61"/>
                    </a:lnTo>
                    <a:lnTo>
                      <a:pt x="61" y="59"/>
                    </a:lnTo>
                    <a:lnTo>
                      <a:pt x="63" y="56"/>
                    </a:lnTo>
                    <a:lnTo>
                      <a:pt x="62" y="55"/>
                    </a:lnTo>
                    <a:lnTo>
                      <a:pt x="61" y="52"/>
                    </a:lnTo>
                    <a:lnTo>
                      <a:pt x="60" y="50"/>
                    </a:lnTo>
                    <a:lnTo>
                      <a:pt x="60" y="46"/>
                    </a:lnTo>
                    <a:lnTo>
                      <a:pt x="62" y="42"/>
                    </a:lnTo>
                    <a:lnTo>
                      <a:pt x="61" y="37"/>
                    </a:lnTo>
                    <a:lnTo>
                      <a:pt x="62" y="35"/>
                    </a:lnTo>
                    <a:lnTo>
                      <a:pt x="66" y="33"/>
                    </a:lnTo>
                    <a:lnTo>
                      <a:pt x="74" y="30"/>
                    </a:lnTo>
                    <a:lnTo>
                      <a:pt x="76" y="28"/>
                    </a:lnTo>
                    <a:lnTo>
                      <a:pt x="79" y="19"/>
                    </a:lnTo>
                    <a:lnTo>
                      <a:pt x="79" y="16"/>
                    </a:lnTo>
                    <a:lnTo>
                      <a:pt x="78" y="15"/>
                    </a:lnTo>
                    <a:lnTo>
                      <a:pt x="77" y="14"/>
                    </a:lnTo>
                    <a:lnTo>
                      <a:pt x="77" y="14"/>
                    </a:lnTo>
                    <a:lnTo>
                      <a:pt x="88" y="2"/>
                    </a:lnTo>
                    <a:lnTo>
                      <a:pt x="89" y="0"/>
                    </a:lnTo>
                    <a:lnTo>
                      <a:pt x="91" y="1"/>
                    </a:lnTo>
                    <a:lnTo>
                      <a:pt x="92" y="2"/>
                    </a:lnTo>
                    <a:lnTo>
                      <a:pt x="95" y="3"/>
                    </a:lnTo>
                    <a:lnTo>
                      <a:pt x="100" y="3"/>
                    </a:lnTo>
                    <a:lnTo>
                      <a:pt x="103" y="3"/>
                    </a:lnTo>
                    <a:lnTo>
                      <a:pt x="106" y="3"/>
                    </a:lnTo>
                    <a:lnTo>
                      <a:pt x="108" y="4"/>
                    </a:lnTo>
                    <a:lnTo>
                      <a:pt x="110" y="6"/>
                    </a:lnTo>
                    <a:lnTo>
                      <a:pt x="112" y="13"/>
                    </a:lnTo>
                    <a:lnTo>
                      <a:pt x="118" y="2"/>
                    </a:lnTo>
                    <a:lnTo>
                      <a:pt x="121" y="2"/>
                    </a:lnTo>
                    <a:lnTo>
                      <a:pt x="128" y="2"/>
                    </a:lnTo>
                    <a:lnTo>
                      <a:pt x="132" y="3"/>
                    </a:lnTo>
                    <a:lnTo>
                      <a:pt x="133" y="3"/>
                    </a:lnTo>
                    <a:lnTo>
                      <a:pt x="134" y="5"/>
                    </a:lnTo>
                    <a:lnTo>
                      <a:pt x="138" y="11"/>
                    </a:lnTo>
                    <a:lnTo>
                      <a:pt x="145" y="19"/>
                    </a:lnTo>
                    <a:lnTo>
                      <a:pt x="148" y="22"/>
                    </a:lnTo>
                    <a:lnTo>
                      <a:pt x="153" y="25"/>
                    </a:lnTo>
                    <a:lnTo>
                      <a:pt x="155" y="27"/>
                    </a:lnTo>
                    <a:lnTo>
                      <a:pt x="162" y="28"/>
                    </a:lnTo>
                    <a:lnTo>
                      <a:pt x="165" y="30"/>
                    </a:lnTo>
                    <a:lnTo>
                      <a:pt x="174" y="36"/>
                    </a:lnTo>
                    <a:lnTo>
                      <a:pt x="182" y="41"/>
                    </a:lnTo>
                    <a:lnTo>
                      <a:pt x="186" y="42"/>
                    </a:lnTo>
                    <a:lnTo>
                      <a:pt x="191" y="45"/>
                    </a:lnTo>
                    <a:lnTo>
                      <a:pt x="191" y="46"/>
                    </a:lnTo>
                    <a:lnTo>
                      <a:pt x="187" y="54"/>
                    </a:lnTo>
                    <a:lnTo>
                      <a:pt x="184" y="59"/>
                    </a:lnTo>
                    <a:lnTo>
                      <a:pt x="184" y="60"/>
                    </a:lnTo>
                    <a:lnTo>
                      <a:pt x="185" y="64"/>
                    </a:lnTo>
                    <a:lnTo>
                      <a:pt x="184" y="65"/>
                    </a:lnTo>
                    <a:lnTo>
                      <a:pt x="182" y="68"/>
                    </a:lnTo>
                    <a:lnTo>
                      <a:pt x="179" y="70"/>
                    </a:lnTo>
                    <a:lnTo>
                      <a:pt x="179" y="71"/>
                    </a:lnTo>
                    <a:lnTo>
                      <a:pt x="180" y="72"/>
                    </a:lnTo>
                    <a:lnTo>
                      <a:pt x="186" y="70"/>
                    </a:lnTo>
                    <a:lnTo>
                      <a:pt x="190" y="70"/>
                    </a:lnTo>
                    <a:lnTo>
                      <a:pt x="195" y="72"/>
                    </a:lnTo>
                    <a:lnTo>
                      <a:pt x="198" y="73"/>
                    </a:lnTo>
                    <a:lnTo>
                      <a:pt x="202" y="73"/>
                    </a:lnTo>
                    <a:lnTo>
                      <a:pt x="206" y="72"/>
                    </a:lnTo>
                    <a:lnTo>
                      <a:pt x="208" y="71"/>
                    </a:lnTo>
                    <a:lnTo>
                      <a:pt x="209" y="71"/>
                    </a:lnTo>
                    <a:lnTo>
                      <a:pt x="211" y="71"/>
                    </a:lnTo>
                    <a:lnTo>
                      <a:pt x="214" y="73"/>
                    </a:lnTo>
                    <a:lnTo>
                      <a:pt x="216" y="70"/>
                    </a:lnTo>
                    <a:lnTo>
                      <a:pt x="218" y="69"/>
                    </a:lnTo>
                    <a:lnTo>
                      <a:pt x="223" y="64"/>
                    </a:lnTo>
                    <a:lnTo>
                      <a:pt x="225" y="61"/>
                    </a:lnTo>
                    <a:lnTo>
                      <a:pt x="228" y="52"/>
                    </a:lnTo>
                    <a:lnTo>
                      <a:pt x="228" y="50"/>
                    </a:lnTo>
                    <a:lnTo>
                      <a:pt x="234" y="49"/>
                    </a:lnTo>
                    <a:lnTo>
                      <a:pt x="236" y="49"/>
                    </a:lnTo>
                    <a:lnTo>
                      <a:pt x="237" y="50"/>
                    </a:lnTo>
                    <a:lnTo>
                      <a:pt x="240" y="57"/>
                    </a:lnTo>
                    <a:lnTo>
                      <a:pt x="239" y="67"/>
                    </a:lnTo>
                    <a:lnTo>
                      <a:pt x="239" y="70"/>
                    </a:lnTo>
                    <a:lnTo>
                      <a:pt x="236" y="72"/>
                    </a:lnTo>
                    <a:lnTo>
                      <a:pt x="226" y="77"/>
                    </a:lnTo>
                    <a:lnTo>
                      <a:pt x="224" y="78"/>
                    </a:lnTo>
                    <a:lnTo>
                      <a:pt x="215" y="87"/>
                    </a:lnTo>
                    <a:lnTo>
                      <a:pt x="208" y="95"/>
                    </a:lnTo>
                    <a:lnTo>
                      <a:pt x="198" y="107"/>
                    </a:lnTo>
                    <a:lnTo>
                      <a:pt x="193" y="112"/>
                    </a:lnTo>
                    <a:lnTo>
                      <a:pt x="192" y="114"/>
                    </a:lnTo>
                    <a:lnTo>
                      <a:pt x="190" y="117"/>
                    </a:lnTo>
                    <a:lnTo>
                      <a:pt x="190" y="120"/>
                    </a:lnTo>
                    <a:lnTo>
                      <a:pt x="186" y="135"/>
                    </a:lnTo>
                    <a:lnTo>
                      <a:pt x="186" y="138"/>
                    </a:lnTo>
                    <a:lnTo>
                      <a:pt x="186" y="144"/>
                    </a:lnTo>
                    <a:lnTo>
                      <a:pt x="187" y="150"/>
                    </a:lnTo>
                    <a:lnTo>
                      <a:pt x="186" y="152"/>
                    </a:lnTo>
                    <a:lnTo>
                      <a:pt x="184" y="156"/>
                    </a:lnTo>
                    <a:lnTo>
                      <a:pt x="183" y="159"/>
                    </a:lnTo>
                    <a:lnTo>
                      <a:pt x="182" y="162"/>
                    </a:lnTo>
                    <a:lnTo>
                      <a:pt x="184" y="166"/>
                    </a:lnTo>
                    <a:lnTo>
                      <a:pt x="183" y="168"/>
                    </a:lnTo>
                    <a:lnTo>
                      <a:pt x="182" y="170"/>
                    </a:lnTo>
                    <a:lnTo>
                      <a:pt x="181" y="172"/>
                    </a:lnTo>
                    <a:lnTo>
                      <a:pt x="181" y="173"/>
                    </a:lnTo>
                    <a:lnTo>
                      <a:pt x="186" y="179"/>
                    </a:lnTo>
                    <a:lnTo>
                      <a:pt x="190" y="181"/>
                    </a:lnTo>
                    <a:lnTo>
                      <a:pt x="193" y="183"/>
                    </a:lnTo>
                    <a:lnTo>
                      <a:pt x="195" y="184"/>
                    </a:lnTo>
                    <a:lnTo>
                      <a:pt x="196" y="186"/>
                    </a:lnTo>
                    <a:lnTo>
                      <a:pt x="196" y="188"/>
                    </a:lnTo>
                    <a:lnTo>
                      <a:pt x="194" y="192"/>
                    </a:lnTo>
                    <a:lnTo>
                      <a:pt x="194" y="194"/>
                    </a:lnTo>
                    <a:lnTo>
                      <a:pt x="195" y="197"/>
                    </a:lnTo>
                    <a:lnTo>
                      <a:pt x="196" y="198"/>
                    </a:lnTo>
                    <a:lnTo>
                      <a:pt x="198" y="201"/>
                    </a:lnTo>
                    <a:lnTo>
                      <a:pt x="201" y="202"/>
                    </a:lnTo>
                    <a:lnTo>
                      <a:pt x="202" y="202"/>
                    </a:lnTo>
                    <a:lnTo>
                      <a:pt x="203" y="209"/>
                    </a:lnTo>
                    <a:lnTo>
                      <a:pt x="201" y="212"/>
                    </a:lnTo>
                    <a:lnTo>
                      <a:pt x="197" y="218"/>
                    </a:lnTo>
                    <a:lnTo>
                      <a:pt x="193" y="223"/>
                    </a:lnTo>
                    <a:lnTo>
                      <a:pt x="192" y="229"/>
                    </a:lnTo>
                    <a:lnTo>
                      <a:pt x="190" y="231"/>
                    </a:lnTo>
                    <a:lnTo>
                      <a:pt x="185" y="233"/>
                    </a:lnTo>
                    <a:lnTo>
                      <a:pt x="179" y="235"/>
                    </a:lnTo>
                    <a:lnTo>
                      <a:pt x="169" y="238"/>
                    </a:lnTo>
                    <a:lnTo>
                      <a:pt x="159" y="239"/>
                    </a:lnTo>
                    <a:lnTo>
                      <a:pt x="152" y="240"/>
                    </a:lnTo>
                    <a:lnTo>
                      <a:pt x="147" y="240"/>
                    </a:lnTo>
                    <a:lnTo>
                      <a:pt x="140" y="239"/>
                    </a:lnTo>
                    <a:lnTo>
                      <a:pt x="135" y="238"/>
                    </a:lnTo>
                    <a:lnTo>
                      <a:pt x="135" y="239"/>
                    </a:lnTo>
                    <a:lnTo>
                      <a:pt x="135" y="245"/>
                    </a:lnTo>
                    <a:lnTo>
                      <a:pt x="136" y="247"/>
                    </a:lnTo>
                    <a:lnTo>
                      <a:pt x="138" y="248"/>
                    </a:lnTo>
                    <a:lnTo>
                      <a:pt x="138" y="250"/>
                    </a:lnTo>
                    <a:lnTo>
                      <a:pt x="136" y="255"/>
                    </a:lnTo>
                    <a:lnTo>
                      <a:pt x="134" y="258"/>
                    </a:lnTo>
                    <a:lnTo>
                      <a:pt x="133" y="261"/>
                    </a:lnTo>
                    <a:lnTo>
                      <a:pt x="135" y="266"/>
                    </a:lnTo>
                    <a:lnTo>
                      <a:pt x="136" y="268"/>
                    </a:lnTo>
                    <a:lnTo>
                      <a:pt x="135" y="270"/>
                    </a:lnTo>
                    <a:lnTo>
                      <a:pt x="134" y="270"/>
                    </a:lnTo>
                    <a:lnTo>
                      <a:pt x="127" y="273"/>
                    </a:lnTo>
                    <a:lnTo>
                      <a:pt x="121" y="274"/>
                    </a:lnTo>
                    <a:lnTo>
                      <a:pt x="117" y="274"/>
                    </a:lnTo>
                    <a:lnTo>
                      <a:pt x="112" y="271"/>
                    </a:lnTo>
                    <a:lnTo>
                      <a:pt x="104" y="269"/>
                    </a:lnTo>
                    <a:lnTo>
                      <a:pt x="102" y="269"/>
                    </a:lnTo>
                    <a:lnTo>
                      <a:pt x="101" y="271"/>
                    </a:lnTo>
                    <a:lnTo>
                      <a:pt x="101" y="275"/>
                    </a:lnTo>
                    <a:lnTo>
                      <a:pt x="104" y="280"/>
                    </a:lnTo>
                    <a:lnTo>
                      <a:pt x="104" y="283"/>
                    </a:lnTo>
                    <a:lnTo>
                      <a:pt x="103" y="288"/>
                    </a:lnTo>
                    <a:lnTo>
                      <a:pt x="103" y="291"/>
                    </a:lnTo>
                    <a:lnTo>
                      <a:pt x="107" y="295"/>
                    </a:lnTo>
                    <a:lnTo>
                      <a:pt x="112" y="295"/>
                    </a:lnTo>
                    <a:lnTo>
                      <a:pt x="114" y="294"/>
                    </a:lnTo>
                    <a:lnTo>
                      <a:pt x="112" y="291"/>
                    </a:lnTo>
                    <a:lnTo>
                      <a:pt x="116" y="289"/>
                    </a:lnTo>
                    <a:lnTo>
                      <a:pt x="118" y="289"/>
                    </a:lnTo>
                    <a:lnTo>
                      <a:pt x="120" y="297"/>
                    </a:lnTo>
                    <a:lnTo>
                      <a:pt x="120" y="299"/>
                    </a:lnTo>
                    <a:lnTo>
                      <a:pt x="119" y="300"/>
                    </a:lnTo>
                    <a:lnTo>
                      <a:pt x="118" y="301"/>
                    </a:lnTo>
                    <a:lnTo>
                      <a:pt x="115" y="301"/>
                    </a:lnTo>
                    <a:lnTo>
                      <a:pt x="114" y="300"/>
                    </a:lnTo>
                    <a:lnTo>
                      <a:pt x="113" y="298"/>
                    </a:lnTo>
                    <a:lnTo>
                      <a:pt x="113" y="297"/>
                    </a:lnTo>
                    <a:lnTo>
                      <a:pt x="107" y="298"/>
                    </a:lnTo>
                    <a:lnTo>
                      <a:pt x="103" y="300"/>
                    </a:lnTo>
                    <a:lnTo>
                      <a:pt x="102" y="300"/>
                    </a:lnTo>
                    <a:lnTo>
                      <a:pt x="103" y="302"/>
                    </a:lnTo>
                    <a:lnTo>
                      <a:pt x="106" y="302"/>
                    </a:lnTo>
                    <a:lnTo>
                      <a:pt x="109" y="303"/>
                    </a:lnTo>
                    <a:lnTo>
                      <a:pt x="111" y="304"/>
                    </a:lnTo>
                    <a:lnTo>
                      <a:pt x="111" y="304"/>
                    </a:lnTo>
                    <a:lnTo>
                      <a:pt x="107" y="307"/>
                    </a:lnTo>
                    <a:lnTo>
                      <a:pt x="102" y="309"/>
                    </a:lnTo>
                    <a:lnTo>
                      <a:pt x="99" y="313"/>
                    </a:lnTo>
                    <a:lnTo>
                      <a:pt x="99" y="317"/>
                    </a:lnTo>
                    <a:lnTo>
                      <a:pt x="100" y="323"/>
                    </a:lnTo>
                    <a:lnTo>
                      <a:pt x="100" y="324"/>
                    </a:lnTo>
                    <a:lnTo>
                      <a:pt x="95" y="331"/>
                    </a:lnTo>
                    <a:lnTo>
                      <a:pt x="95" y="332"/>
                    </a:lnTo>
                    <a:lnTo>
                      <a:pt x="98" y="335"/>
                    </a:lnTo>
                    <a:lnTo>
                      <a:pt x="95" y="336"/>
                    </a:lnTo>
                    <a:lnTo>
                      <a:pt x="89" y="337"/>
                    </a:lnTo>
                    <a:lnTo>
                      <a:pt x="86" y="337"/>
                    </a:lnTo>
                    <a:lnTo>
                      <a:pt x="83" y="339"/>
                    </a:lnTo>
                    <a:lnTo>
                      <a:pt x="79" y="342"/>
                    </a:lnTo>
                    <a:lnTo>
                      <a:pt x="76" y="347"/>
                    </a:lnTo>
                    <a:lnTo>
                      <a:pt x="73" y="353"/>
                    </a:lnTo>
                    <a:lnTo>
                      <a:pt x="73" y="356"/>
                    </a:lnTo>
                    <a:lnTo>
                      <a:pt x="73" y="359"/>
                    </a:lnTo>
                    <a:lnTo>
                      <a:pt x="75" y="364"/>
                    </a:lnTo>
                    <a:lnTo>
                      <a:pt x="78" y="367"/>
                    </a:lnTo>
                    <a:lnTo>
                      <a:pt x="83" y="372"/>
                    </a:lnTo>
                    <a:lnTo>
                      <a:pt x="86" y="374"/>
                    </a:lnTo>
                    <a:lnTo>
                      <a:pt x="92" y="375"/>
                    </a:lnTo>
                    <a:lnTo>
                      <a:pt x="94" y="376"/>
                    </a:lnTo>
                    <a:lnTo>
                      <a:pt x="94" y="378"/>
                    </a:lnTo>
                    <a:lnTo>
                      <a:pt x="94" y="384"/>
                    </a:lnTo>
                    <a:lnTo>
                      <a:pt x="93" y="387"/>
                    </a:lnTo>
                    <a:lnTo>
                      <a:pt x="91" y="391"/>
                    </a:lnTo>
                    <a:lnTo>
                      <a:pt x="90" y="392"/>
                    </a:lnTo>
                    <a:lnTo>
                      <a:pt x="84" y="396"/>
                    </a:lnTo>
                    <a:lnTo>
                      <a:pt x="76" y="403"/>
                    </a:lnTo>
                    <a:lnTo>
                      <a:pt x="72" y="409"/>
                    </a:lnTo>
                    <a:lnTo>
                      <a:pt x="71" y="411"/>
                    </a:lnTo>
                    <a:lnTo>
                      <a:pt x="70" y="415"/>
                    </a:lnTo>
                    <a:lnTo>
                      <a:pt x="71" y="419"/>
                    </a:lnTo>
                    <a:lnTo>
                      <a:pt x="70" y="423"/>
                    </a:lnTo>
                    <a:lnTo>
                      <a:pt x="69" y="426"/>
                    </a:lnTo>
                    <a:lnTo>
                      <a:pt x="64" y="430"/>
                    </a:lnTo>
                    <a:lnTo>
                      <a:pt x="58" y="432"/>
                    </a:lnTo>
                    <a:lnTo>
                      <a:pt x="56" y="434"/>
                    </a:lnTo>
                    <a:lnTo>
                      <a:pt x="54" y="437"/>
                    </a:lnTo>
                    <a:lnTo>
                      <a:pt x="53" y="444"/>
                    </a:lnTo>
                    <a:lnTo>
                      <a:pt x="53" y="448"/>
                    </a:lnTo>
                    <a:lnTo>
                      <a:pt x="54" y="455"/>
                    </a:lnTo>
                    <a:lnTo>
                      <a:pt x="57" y="462"/>
                    </a:lnTo>
                    <a:lnTo>
                      <a:pt x="61" y="469"/>
                    </a:lnTo>
                    <a:lnTo>
                      <a:pt x="62" y="472"/>
                    </a:lnTo>
                    <a:lnTo>
                      <a:pt x="61" y="473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3" name="Freeform 704"/>
              <p:cNvSpPr>
                <a:spLocks/>
              </p:cNvSpPr>
              <p:nvPr/>
            </p:nvSpPr>
            <p:spPr bwMode="auto">
              <a:xfrm>
                <a:off x="3677" y="2502"/>
                <a:ext cx="38" cy="39"/>
              </a:xfrm>
              <a:custGeom>
                <a:avLst/>
                <a:gdLst/>
                <a:ahLst/>
                <a:cxnLst>
                  <a:cxn ang="0">
                    <a:pos x="35" y="38"/>
                  </a:cxn>
                  <a:cxn ang="0">
                    <a:pos x="31" y="34"/>
                  </a:cxn>
                  <a:cxn ang="0">
                    <a:pos x="29" y="31"/>
                  </a:cxn>
                  <a:cxn ang="0">
                    <a:pos x="29" y="29"/>
                  </a:cxn>
                  <a:cxn ang="0">
                    <a:pos x="26" y="27"/>
                  </a:cxn>
                  <a:cxn ang="0">
                    <a:pos x="23" y="28"/>
                  </a:cxn>
                  <a:cxn ang="0">
                    <a:pos x="21" y="26"/>
                  </a:cxn>
                  <a:cxn ang="0">
                    <a:pos x="18" y="24"/>
                  </a:cxn>
                  <a:cxn ang="0">
                    <a:pos x="14" y="24"/>
                  </a:cxn>
                  <a:cxn ang="0">
                    <a:pos x="3" y="20"/>
                  </a:cxn>
                  <a:cxn ang="0">
                    <a:pos x="2" y="16"/>
                  </a:cxn>
                  <a:cxn ang="0">
                    <a:pos x="4" y="9"/>
                  </a:cxn>
                  <a:cxn ang="0">
                    <a:pos x="2" y="3"/>
                  </a:cxn>
                  <a:cxn ang="0">
                    <a:pos x="5" y="2"/>
                  </a:cxn>
                  <a:cxn ang="0">
                    <a:pos x="9" y="1"/>
                  </a:cxn>
                  <a:cxn ang="0">
                    <a:pos x="16" y="1"/>
                  </a:cxn>
                  <a:cxn ang="0">
                    <a:pos x="19" y="0"/>
                  </a:cxn>
                  <a:cxn ang="0">
                    <a:pos x="21" y="2"/>
                  </a:cxn>
                  <a:cxn ang="0">
                    <a:pos x="20" y="4"/>
                  </a:cxn>
                  <a:cxn ang="0">
                    <a:pos x="24" y="5"/>
                  </a:cxn>
                  <a:cxn ang="0">
                    <a:pos x="26" y="8"/>
                  </a:cxn>
                  <a:cxn ang="0">
                    <a:pos x="24" y="11"/>
                  </a:cxn>
                  <a:cxn ang="0">
                    <a:pos x="28" y="16"/>
                  </a:cxn>
                  <a:cxn ang="0">
                    <a:pos x="30" y="17"/>
                  </a:cxn>
                  <a:cxn ang="0">
                    <a:pos x="29" y="20"/>
                  </a:cxn>
                  <a:cxn ang="0">
                    <a:pos x="26" y="20"/>
                  </a:cxn>
                  <a:cxn ang="0">
                    <a:pos x="28" y="22"/>
                  </a:cxn>
                  <a:cxn ang="0">
                    <a:pos x="31" y="24"/>
                  </a:cxn>
                  <a:cxn ang="0">
                    <a:pos x="34" y="27"/>
                  </a:cxn>
                  <a:cxn ang="0">
                    <a:pos x="37" y="27"/>
                  </a:cxn>
                  <a:cxn ang="0">
                    <a:pos x="35" y="29"/>
                  </a:cxn>
                  <a:cxn ang="0">
                    <a:pos x="38" y="32"/>
                  </a:cxn>
                  <a:cxn ang="0">
                    <a:pos x="36" y="33"/>
                  </a:cxn>
                  <a:cxn ang="0">
                    <a:pos x="37" y="35"/>
                  </a:cxn>
                  <a:cxn ang="0">
                    <a:pos x="37" y="36"/>
                  </a:cxn>
                </a:cxnLst>
                <a:rect l="0" t="0" r="r" b="b"/>
                <a:pathLst>
                  <a:path w="38" h="39">
                    <a:moveTo>
                      <a:pt x="37" y="36"/>
                    </a:moveTo>
                    <a:lnTo>
                      <a:pt x="35" y="38"/>
                    </a:lnTo>
                    <a:lnTo>
                      <a:pt x="33" y="39"/>
                    </a:lnTo>
                    <a:lnTo>
                      <a:pt x="31" y="34"/>
                    </a:lnTo>
                    <a:lnTo>
                      <a:pt x="31" y="32"/>
                    </a:lnTo>
                    <a:lnTo>
                      <a:pt x="29" y="31"/>
                    </a:lnTo>
                    <a:lnTo>
                      <a:pt x="29" y="31"/>
                    </a:lnTo>
                    <a:lnTo>
                      <a:pt x="29" y="29"/>
                    </a:lnTo>
                    <a:lnTo>
                      <a:pt x="29" y="27"/>
                    </a:lnTo>
                    <a:lnTo>
                      <a:pt x="26" y="27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7"/>
                    </a:lnTo>
                    <a:lnTo>
                      <a:pt x="21" y="26"/>
                    </a:lnTo>
                    <a:lnTo>
                      <a:pt x="20" y="24"/>
                    </a:lnTo>
                    <a:lnTo>
                      <a:pt x="18" y="24"/>
                    </a:lnTo>
                    <a:lnTo>
                      <a:pt x="17" y="25"/>
                    </a:lnTo>
                    <a:lnTo>
                      <a:pt x="14" y="24"/>
                    </a:lnTo>
                    <a:lnTo>
                      <a:pt x="11" y="21"/>
                    </a:lnTo>
                    <a:lnTo>
                      <a:pt x="3" y="20"/>
                    </a:lnTo>
                    <a:lnTo>
                      <a:pt x="2" y="19"/>
                    </a:lnTo>
                    <a:lnTo>
                      <a:pt x="2" y="16"/>
                    </a:lnTo>
                    <a:lnTo>
                      <a:pt x="4" y="10"/>
                    </a:lnTo>
                    <a:lnTo>
                      <a:pt x="4" y="9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1"/>
                    </a:lnTo>
                    <a:lnTo>
                      <a:pt x="16" y="1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0" y="1"/>
                    </a:lnTo>
                    <a:lnTo>
                      <a:pt x="21" y="2"/>
                    </a:lnTo>
                    <a:lnTo>
                      <a:pt x="21" y="3"/>
                    </a:lnTo>
                    <a:lnTo>
                      <a:pt x="20" y="4"/>
                    </a:lnTo>
                    <a:lnTo>
                      <a:pt x="22" y="4"/>
                    </a:lnTo>
                    <a:lnTo>
                      <a:pt x="24" y="5"/>
                    </a:lnTo>
                    <a:lnTo>
                      <a:pt x="25" y="6"/>
                    </a:lnTo>
                    <a:lnTo>
                      <a:pt x="26" y="8"/>
                    </a:lnTo>
                    <a:lnTo>
                      <a:pt x="24" y="9"/>
                    </a:lnTo>
                    <a:lnTo>
                      <a:pt x="24" y="11"/>
                    </a:lnTo>
                    <a:lnTo>
                      <a:pt x="25" y="13"/>
                    </a:lnTo>
                    <a:lnTo>
                      <a:pt x="28" y="16"/>
                    </a:lnTo>
                    <a:lnTo>
                      <a:pt x="29" y="17"/>
                    </a:lnTo>
                    <a:lnTo>
                      <a:pt x="30" y="17"/>
                    </a:lnTo>
                    <a:lnTo>
                      <a:pt x="30" y="18"/>
                    </a:lnTo>
                    <a:lnTo>
                      <a:pt x="29" y="20"/>
                    </a:lnTo>
                    <a:lnTo>
                      <a:pt x="27" y="20"/>
                    </a:lnTo>
                    <a:lnTo>
                      <a:pt x="26" y="20"/>
                    </a:lnTo>
                    <a:lnTo>
                      <a:pt x="27" y="21"/>
                    </a:lnTo>
                    <a:lnTo>
                      <a:pt x="28" y="22"/>
                    </a:lnTo>
                    <a:lnTo>
                      <a:pt x="30" y="24"/>
                    </a:lnTo>
                    <a:lnTo>
                      <a:pt x="31" y="24"/>
                    </a:lnTo>
                    <a:lnTo>
                      <a:pt x="32" y="26"/>
                    </a:lnTo>
                    <a:lnTo>
                      <a:pt x="34" y="27"/>
                    </a:lnTo>
                    <a:lnTo>
                      <a:pt x="36" y="27"/>
                    </a:lnTo>
                    <a:lnTo>
                      <a:pt x="37" y="27"/>
                    </a:lnTo>
                    <a:lnTo>
                      <a:pt x="37" y="29"/>
                    </a:lnTo>
                    <a:lnTo>
                      <a:pt x="35" y="29"/>
                    </a:lnTo>
                    <a:lnTo>
                      <a:pt x="37" y="31"/>
                    </a:lnTo>
                    <a:lnTo>
                      <a:pt x="38" y="32"/>
                    </a:lnTo>
                    <a:lnTo>
                      <a:pt x="37" y="33"/>
                    </a:lnTo>
                    <a:lnTo>
                      <a:pt x="36" y="33"/>
                    </a:lnTo>
                    <a:lnTo>
                      <a:pt x="37" y="34"/>
                    </a:lnTo>
                    <a:lnTo>
                      <a:pt x="37" y="35"/>
                    </a:lnTo>
                    <a:lnTo>
                      <a:pt x="37" y="36"/>
                    </a:lnTo>
                    <a:lnTo>
                      <a:pt x="37" y="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4" name="Freeform 705"/>
              <p:cNvSpPr>
                <a:spLocks/>
              </p:cNvSpPr>
              <p:nvPr/>
            </p:nvSpPr>
            <p:spPr bwMode="auto">
              <a:xfrm>
                <a:off x="3677" y="2502"/>
                <a:ext cx="38" cy="39"/>
              </a:xfrm>
              <a:custGeom>
                <a:avLst/>
                <a:gdLst/>
                <a:ahLst/>
                <a:cxnLst>
                  <a:cxn ang="0">
                    <a:pos x="35" y="38"/>
                  </a:cxn>
                  <a:cxn ang="0">
                    <a:pos x="31" y="34"/>
                  </a:cxn>
                  <a:cxn ang="0">
                    <a:pos x="29" y="31"/>
                  </a:cxn>
                  <a:cxn ang="0">
                    <a:pos x="29" y="29"/>
                  </a:cxn>
                  <a:cxn ang="0">
                    <a:pos x="26" y="27"/>
                  </a:cxn>
                  <a:cxn ang="0">
                    <a:pos x="23" y="28"/>
                  </a:cxn>
                  <a:cxn ang="0">
                    <a:pos x="21" y="26"/>
                  </a:cxn>
                  <a:cxn ang="0">
                    <a:pos x="18" y="24"/>
                  </a:cxn>
                  <a:cxn ang="0">
                    <a:pos x="14" y="24"/>
                  </a:cxn>
                  <a:cxn ang="0">
                    <a:pos x="3" y="20"/>
                  </a:cxn>
                  <a:cxn ang="0">
                    <a:pos x="2" y="16"/>
                  </a:cxn>
                  <a:cxn ang="0">
                    <a:pos x="4" y="9"/>
                  </a:cxn>
                  <a:cxn ang="0">
                    <a:pos x="2" y="3"/>
                  </a:cxn>
                  <a:cxn ang="0">
                    <a:pos x="5" y="2"/>
                  </a:cxn>
                  <a:cxn ang="0">
                    <a:pos x="9" y="1"/>
                  </a:cxn>
                  <a:cxn ang="0">
                    <a:pos x="16" y="1"/>
                  </a:cxn>
                  <a:cxn ang="0">
                    <a:pos x="19" y="0"/>
                  </a:cxn>
                  <a:cxn ang="0">
                    <a:pos x="21" y="2"/>
                  </a:cxn>
                  <a:cxn ang="0">
                    <a:pos x="20" y="4"/>
                  </a:cxn>
                  <a:cxn ang="0">
                    <a:pos x="24" y="5"/>
                  </a:cxn>
                  <a:cxn ang="0">
                    <a:pos x="26" y="8"/>
                  </a:cxn>
                  <a:cxn ang="0">
                    <a:pos x="24" y="11"/>
                  </a:cxn>
                  <a:cxn ang="0">
                    <a:pos x="28" y="16"/>
                  </a:cxn>
                  <a:cxn ang="0">
                    <a:pos x="30" y="17"/>
                  </a:cxn>
                  <a:cxn ang="0">
                    <a:pos x="29" y="20"/>
                  </a:cxn>
                  <a:cxn ang="0">
                    <a:pos x="26" y="20"/>
                  </a:cxn>
                  <a:cxn ang="0">
                    <a:pos x="28" y="22"/>
                  </a:cxn>
                  <a:cxn ang="0">
                    <a:pos x="31" y="24"/>
                  </a:cxn>
                  <a:cxn ang="0">
                    <a:pos x="34" y="27"/>
                  </a:cxn>
                  <a:cxn ang="0">
                    <a:pos x="37" y="27"/>
                  </a:cxn>
                  <a:cxn ang="0">
                    <a:pos x="35" y="29"/>
                  </a:cxn>
                  <a:cxn ang="0">
                    <a:pos x="38" y="32"/>
                  </a:cxn>
                  <a:cxn ang="0">
                    <a:pos x="36" y="33"/>
                  </a:cxn>
                  <a:cxn ang="0">
                    <a:pos x="37" y="35"/>
                  </a:cxn>
                  <a:cxn ang="0">
                    <a:pos x="37" y="36"/>
                  </a:cxn>
                </a:cxnLst>
                <a:rect l="0" t="0" r="r" b="b"/>
                <a:pathLst>
                  <a:path w="38" h="39">
                    <a:moveTo>
                      <a:pt x="37" y="36"/>
                    </a:moveTo>
                    <a:lnTo>
                      <a:pt x="35" y="38"/>
                    </a:lnTo>
                    <a:lnTo>
                      <a:pt x="33" y="39"/>
                    </a:lnTo>
                    <a:lnTo>
                      <a:pt x="31" y="34"/>
                    </a:lnTo>
                    <a:lnTo>
                      <a:pt x="31" y="32"/>
                    </a:lnTo>
                    <a:lnTo>
                      <a:pt x="29" y="31"/>
                    </a:lnTo>
                    <a:lnTo>
                      <a:pt x="29" y="31"/>
                    </a:lnTo>
                    <a:lnTo>
                      <a:pt x="29" y="29"/>
                    </a:lnTo>
                    <a:lnTo>
                      <a:pt x="29" y="27"/>
                    </a:lnTo>
                    <a:lnTo>
                      <a:pt x="26" y="27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7"/>
                    </a:lnTo>
                    <a:lnTo>
                      <a:pt x="21" y="26"/>
                    </a:lnTo>
                    <a:lnTo>
                      <a:pt x="20" y="24"/>
                    </a:lnTo>
                    <a:lnTo>
                      <a:pt x="18" y="24"/>
                    </a:lnTo>
                    <a:lnTo>
                      <a:pt x="17" y="25"/>
                    </a:lnTo>
                    <a:lnTo>
                      <a:pt x="14" y="24"/>
                    </a:lnTo>
                    <a:lnTo>
                      <a:pt x="11" y="21"/>
                    </a:lnTo>
                    <a:lnTo>
                      <a:pt x="3" y="20"/>
                    </a:lnTo>
                    <a:lnTo>
                      <a:pt x="2" y="19"/>
                    </a:lnTo>
                    <a:lnTo>
                      <a:pt x="2" y="16"/>
                    </a:lnTo>
                    <a:lnTo>
                      <a:pt x="4" y="10"/>
                    </a:lnTo>
                    <a:lnTo>
                      <a:pt x="4" y="9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1"/>
                    </a:lnTo>
                    <a:lnTo>
                      <a:pt x="16" y="1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0" y="1"/>
                    </a:lnTo>
                    <a:lnTo>
                      <a:pt x="21" y="2"/>
                    </a:lnTo>
                    <a:lnTo>
                      <a:pt x="21" y="3"/>
                    </a:lnTo>
                    <a:lnTo>
                      <a:pt x="20" y="4"/>
                    </a:lnTo>
                    <a:lnTo>
                      <a:pt x="22" y="4"/>
                    </a:lnTo>
                    <a:lnTo>
                      <a:pt x="24" y="5"/>
                    </a:lnTo>
                    <a:lnTo>
                      <a:pt x="25" y="6"/>
                    </a:lnTo>
                    <a:lnTo>
                      <a:pt x="26" y="8"/>
                    </a:lnTo>
                    <a:lnTo>
                      <a:pt x="24" y="9"/>
                    </a:lnTo>
                    <a:lnTo>
                      <a:pt x="24" y="11"/>
                    </a:lnTo>
                    <a:lnTo>
                      <a:pt x="25" y="13"/>
                    </a:lnTo>
                    <a:lnTo>
                      <a:pt x="28" y="16"/>
                    </a:lnTo>
                    <a:lnTo>
                      <a:pt x="29" y="17"/>
                    </a:lnTo>
                    <a:lnTo>
                      <a:pt x="30" y="17"/>
                    </a:lnTo>
                    <a:lnTo>
                      <a:pt x="30" y="18"/>
                    </a:lnTo>
                    <a:lnTo>
                      <a:pt x="29" y="20"/>
                    </a:lnTo>
                    <a:lnTo>
                      <a:pt x="27" y="20"/>
                    </a:lnTo>
                    <a:lnTo>
                      <a:pt x="26" y="20"/>
                    </a:lnTo>
                    <a:lnTo>
                      <a:pt x="27" y="21"/>
                    </a:lnTo>
                    <a:lnTo>
                      <a:pt x="28" y="22"/>
                    </a:lnTo>
                    <a:lnTo>
                      <a:pt x="30" y="24"/>
                    </a:lnTo>
                    <a:lnTo>
                      <a:pt x="31" y="24"/>
                    </a:lnTo>
                    <a:lnTo>
                      <a:pt x="32" y="26"/>
                    </a:lnTo>
                    <a:lnTo>
                      <a:pt x="34" y="27"/>
                    </a:lnTo>
                    <a:lnTo>
                      <a:pt x="36" y="27"/>
                    </a:lnTo>
                    <a:lnTo>
                      <a:pt x="37" y="27"/>
                    </a:lnTo>
                    <a:lnTo>
                      <a:pt x="37" y="29"/>
                    </a:lnTo>
                    <a:lnTo>
                      <a:pt x="35" y="29"/>
                    </a:lnTo>
                    <a:lnTo>
                      <a:pt x="37" y="31"/>
                    </a:lnTo>
                    <a:lnTo>
                      <a:pt x="38" y="32"/>
                    </a:lnTo>
                    <a:lnTo>
                      <a:pt x="37" y="33"/>
                    </a:lnTo>
                    <a:lnTo>
                      <a:pt x="36" y="33"/>
                    </a:lnTo>
                    <a:lnTo>
                      <a:pt x="37" y="34"/>
                    </a:lnTo>
                    <a:lnTo>
                      <a:pt x="37" y="35"/>
                    </a:lnTo>
                    <a:lnTo>
                      <a:pt x="37" y="36"/>
                    </a:lnTo>
                    <a:lnTo>
                      <a:pt x="37" y="36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5" name="Freeform 706"/>
              <p:cNvSpPr>
                <a:spLocks/>
              </p:cNvSpPr>
              <p:nvPr/>
            </p:nvSpPr>
            <p:spPr bwMode="auto">
              <a:xfrm>
                <a:off x="3287" y="3006"/>
                <a:ext cx="90" cy="103"/>
              </a:xfrm>
              <a:custGeom>
                <a:avLst/>
                <a:gdLst/>
                <a:ahLst/>
                <a:cxnLst>
                  <a:cxn ang="0">
                    <a:pos x="19" y="97"/>
                  </a:cxn>
                  <a:cxn ang="0">
                    <a:pos x="13" y="101"/>
                  </a:cxn>
                  <a:cxn ang="0">
                    <a:pos x="10" y="102"/>
                  </a:cxn>
                  <a:cxn ang="0">
                    <a:pos x="0" y="90"/>
                  </a:cxn>
                  <a:cxn ang="0">
                    <a:pos x="4" y="87"/>
                  </a:cxn>
                  <a:cxn ang="0">
                    <a:pos x="10" y="85"/>
                  </a:cxn>
                  <a:cxn ang="0">
                    <a:pos x="8" y="82"/>
                  </a:cxn>
                  <a:cxn ang="0">
                    <a:pos x="5" y="77"/>
                  </a:cxn>
                  <a:cxn ang="0">
                    <a:pos x="6" y="74"/>
                  </a:cxn>
                  <a:cxn ang="0">
                    <a:pos x="14" y="72"/>
                  </a:cxn>
                  <a:cxn ang="0">
                    <a:pos x="16" y="66"/>
                  </a:cxn>
                  <a:cxn ang="0">
                    <a:pos x="18" y="65"/>
                  </a:cxn>
                  <a:cxn ang="0">
                    <a:pos x="21" y="69"/>
                  </a:cxn>
                  <a:cxn ang="0">
                    <a:pos x="26" y="72"/>
                  </a:cxn>
                  <a:cxn ang="0">
                    <a:pos x="28" y="71"/>
                  </a:cxn>
                  <a:cxn ang="0">
                    <a:pos x="32" y="70"/>
                  </a:cxn>
                  <a:cxn ang="0">
                    <a:pos x="33" y="74"/>
                  </a:cxn>
                  <a:cxn ang="0">
                    <a:pos x="36" y="73"/>
                  </a:cxn>
                  <a:cxn ang="0">
                    <a:pos x="39" y="64"/>
                  </a:cxn>
                  <a:cxn ang="0">
                    <a:pos x="41" y="51"/>
                  </a:cxn>
                  <a:cxn ang="0">
                    <a:pos x="39" y="49"/>
                  </a:cxn>
                  <a:cxn ang="0">
                    <a:pos x="34" y="47"/>
                  </a:cxn>
                  <a:cxn ang="0">
                    <a:pos x="32" y="43"/>
                  </a:cxn>
                  <a:cxn ang="0">
                    <a:pos x="32" y="41"/>
                  </a:cxn>
                  <a:cxn ang="0">
                    <a:pos x="36" y="38"/>
                  </a:cxn>
                  <a:cxn ang="0">
                    <a:pos x="39" y="33"/>
                  </a:cxn>
                  <a:cxn ang="0">
                    <a:pos x="35" y="27"/>
                  </a:cxn>
                  <a:cxn ang="0">
                    <a:pos x="27" y="29"/>
                  </a:cxn>
                  <a:cxn ang="0">
                    <a:pos x="24" y="27"/>
                  </a:cxn>
                  <a:cxn ang="0">
                    <a:pos x="24" y="20"/>
                  </a:cxn>
                  <a:cxn ang="0">
                    <a:pos x="29" y="18"/>
                  </a:cxn>
                  <a:cxn ang="0">
                    <a:pos x="38" y="17"/>
                  </a:cxn>
                  <a:cxn ang="0">
                    <a:pos x="42" y="18"/>
                  </a:cxn>
                  <a:cxn ang="0">
                    <a:pos x="48" y="20"/>
                  </a:cxn>
                  <a:cxn ang="0">
                    <a:pos x="58" y="23"/>
                  </a:cxn>
                  <a:cxn ang="0">
                    <a:pos x="59" y="18"/>
                  </a:cxn>
                  <a:cxn ang="0">
                    <a:pos x="61" y="15"/>
                  </a:cxn>
                  <a:cxn ang="0">
                    <a:pos x="64" y="10"/>
                  </a:cxn>
                  <a:cxn ang="0">
                    <a:pos x="67" y="1"/>
                  </a:cxn>
                  <a:cxn ang="0">
                    <a:pos x="75" y="0"/>
                  </a:cxn>
                  <a:cxn ang="0">
                    <a:pos x="80" y="1"/>
                  </a:cxn>
                  <a:cxn ang="0">
                    <a:pos x="89" y="0"/>
                  </a:cxn>
                  <a:cxn ang="0">
                    <a:pos x="89" y="2"/>
                  </a:cxn>
                  <a:cxn ang="0">
                    <a:pos x="84" y="13"/>
                  </a:cxn>
                  <a:cxn ang="0">
                    <a:pos x="82" y="20"/>
                  </a:cxn>
                  <a:cxn ang="0">
                    <a:pos x="80" y="36"/>
                  </a:cxn>
                  <a:cxn ang="0">
                    <a:pos x="78" y="46"/>
                  </a:cxn>
                  <a:cxn ang="0">
                    <a:pos x="76" y="53"/>
                  </a:cxn>
                  <a:cxn ang="0">
                    <a:pos x="71" y="56"/>
                  </a:cxn>
                  <a:cxn ang="0">
                    <a:pos x="64" y="62"/>
                  </a:cxn>
                  <a:cxn ang="0">
                    <a:pos x="60" y="71"/>
                  </a:cxn>
                  <a:cxn ang="0">
                    <a:pos x="58" y="79"/>
                  </a:cxn>
                  <a:cxn ang="0">
                    <a:pos x="59" y="87"/>
                  </a:cxn>
                  <a:cxn ang="0">
                    <a:pos x="51" y="93"/>
                  </a:cxn>
                  <a:cxn ang="0">
                    <a:pos x="43" y="100"/>
                  </a:cxn>
                  <a:cxn ang="0">
                    <a:pos x="39" y="100"/>
                  </a:cxn>
                  <a:cxn ang="0">
                    <a:pos x="39" y="94"/>
                  </a:cxn>
                  <a:cxn ang="0">
                    <a:pos x="29" y="100"/>
                  </a:cxn>
                  <a:cxn ang="0">
                    <a:pos x="25" y="102"/>
                  </a:cxn>
                </a:cxnLst>
                <a:rect l="0" t="0" r="r" b="b"/>
                <a:pathLst>
                  <a:path w="90" h="103">
                    <a:moveTo>
                      <a:pt x="23" y="100"/>
                    </a:moveTo>
                    <a:lnTo>
                      <a:pt x="19" y="97"/>
                    </a:lnTo>
                    <a:lnTo>
                      <a:pt x="17" y="98"/>
                    </a:lnTo>
                    <a:lnTo>
                      <a:pt x="13" y="101"/>
                    </a:lnTo>
                    <a:lnTo>
                      <a:pt x="11" y="103"/>
                    </a:lnTo>
                    <a:lnTo>
                      <a:pt x="10" y="102"/>
                    </a:lnTo>
                    <a:lnTo>
                      <a:pt x="8" y="97"/>
                    </a:lnTo>
                    <a:lnTo>
                      <a:pt x="0" y="90"/>
                    </a:lnTo>
                    <a:lnTo>
                      <a:pt x="1" y="88"/>
                    </a:lnTo>
                    <a:lnTo>
                      <a:pt x="4" y="87"/>
                    </a:lnTo>
                    <a:lnTo>
                      <a:pt x="8" y="89"/>
                    </a:lnTo>
                    <a:lnTo>
                      <a:pt x="10" y="85"/>
                    </a:lnTo>
                    <a:lnTo>
                      <a:pt x="10" y="83"/>
                    </a:lnTo>
                    <a:lnTo>
                      <a:pt x="8" y="82"/>
                    </a:lnTo>
                    <a:lnTo>
                      <a:pt x="6" y="79"/>
                    </a:lnTo>
                    <a:lnTo>
                      <a:pt x="5" y="77"/>
                    </a:lnTo>
                    <a:lnTo>
                      <a:pt x="6" y="75"/>
                    </a:lnTo>
                    <a:lnTo>
                      <a:pt x="6" y="74"/>
                    </a:lnTo>
                    <a:lnTo>
                      <a:pt x="11" y="73"/>
                    </a:lnTo>
                    <a:lnTo>
                      <a:pt x="14" y="72"/>
                    </a:lnTo>
                    <a:lnTo>
                      <a:pt x="15" y="71"/>
                    </a:lnTo>
                    <a:lnTo>
                      <a:pt x="16" y="66"/>
                    </a:lnTo>
                    <a:lnTo>
                      <a:pt x="17" y="65"/>
                    </a:lnTo>
                    <a:lnTo>
                      <a:pt x="18" y="65"/>
                    </a:lnTo>
                    <a:lnTo>
                      <a:pt x="19" y="66"/>
                    </a:lnTo>
                    <a:lnTo>
                      <a:pt x="21" y="69"/>
                    </a:lnTo>
                    <a:lnTo>
                      <a:pt x="23" y="71"/>
                    </a:lnTo>
                    <a:lnTo>
                      <a:pt x="26" y="72"/>
                    </a:lnTo>
                    <a:lnTo>
                      <a:pt x="27" y="72"/>
                    </a:lnTo>
                    <a:lnTo>
                      <a:pt x="28" y="71"/>
                    </a:lnTo>
                    <a:lnTo>
                      <a:pt x="30" y="68"/>
                    </a:lnTo>
                    <a:lnTo>
                      <a:pt x="32" y="70"/>
                    </a:lnTo>
                    <a:lnTo>
                      <a:pt x="33" y="73"/>
                    </a:lnTo>
                    <a:lnTo>
                      <a:pt x="33" y="74"/>
                    </a:lnTo>
                    <a:lnTo>
                      <a:pt x="35" y="74"/>
                    </a:lnTo>
                    <a:lnTo>
                      <a:pt x="36" y="73"/>
                    </a:lnTo>
                    <a:lnTo>
                      <a:pt x="37" y="70"/>
                    </a:lnTo>
                    <a:lnTo>
                      <a:pt x="39" y="64"/>
                    </a:lnTo>
                    <a:lnTo>
                      <a:pt x="39" y="57"/>
                    </a:lnTo>
                    <a:lnTo>
                      <a:pt x="41" y="51"/>
                    </a:lnTo>
                    <a:lnTo>
                      <a:pt x="40" y="49"/>
                    </a:lnTo>
                    <a:lnTo>
                      <a:pt x="39" y="49"/>
                    </a:lnTo>
                    <a:lnTo>
                      <a:pt x="37" y="48"/>
                    </a:lnTo>
                    <a:lnTo>
                      <a:pt x="34" y="47"/>
                    </a:lnTo>
                    <a:lnTo>
                      <a:pt x="33" y="46"/>
                    </a:lnTo>
                    <a:lnTo>
                      <a:pt x="32" y="43"/>
                    </a:lnTo>
                    <a:lnTo>
                      <a:pt x="32" y="43"/>
                    </a:lnTo>
                    <a:lnTo>
                      <a:pt x="32" y="41"/>
                    </a:lnTo>
                    <a:lnTo>
                      <a:pt x="33" y="40"/>
                    </a:lnTo>
                    <a:lnTo>
                      <a:pt x="36" y="38"/>
                    </a:lnTo>
                    <a:lnTo>
                      <a:pt x="39" y="35"/>
                    </a:lnTo>
                    <a:lnTo>
                      <a:pt x="39" y="33"/>
                    </a:lnTo>
                    <a:lnTo>
                      <a:pt x="37" y="28"/>
                    </a:lnTo>
                    <a:lnTo>
                      <a:pt x="35" y="27"/>
                    </a:lnTo>
                    <a:lnTo>
                      <a:pt x="32" y="26"/>
                    </a:lnTo>
                    <a:lnTo>
                      <a:pt x="27" y="29"/>
                    </a:lnTo>
                    <a:lnTo>
                      <a:pt x="24" y="29"/>
                    </a:lnTo>
                    <a:lnTo>
                      <a:pt x="24" y="27"/>
                    </a:lnTo>
                    <a:lnTo>
                      <a:pt x="23" y="23"/>
                    </a:lnTo>
                    <a:lnTo>
                      <a:pt x="24" y="20"/>
                    </a:lnTo>
                    <a:lnTo>
                      <a:pt x="26" y="17"/>
                    </a:lnTo>
                    <a:lnTo>
                      <a:pt x="29" y="18"/>
                    </a:lnTo>
                    <a:lnTo>
                      <a:pt x="34" y="18"/>
                    </a:lnTo>
                    <a:lnTo>
                      <a:pt x="38" y="17"/>
                    </a:lnTo>
                    <a:lnTo>
                      <a:pt x="40" y="18"/>
                    </a:lnTo>
                    <a:lnTo>
                      <a:pt x="42" y="18"/>
                    </a:lnTo>
                    <a:lnTo>
                      <a:pt x="45" y="19"/>
                    </a:lnTo>
                    <a:lnTo>
                      <a:pt x="48" y="20"/>
                    </a:lnTo>
                    <a:lnTo>
                      <a:pt x="53" y="22"/>
                    </a:lnTo>
                    <a:lnTo>
                      <a:pt x="58" y="23"/>
                    </a:lnTo>
                    <a:lnTo>
                      <a:pt x="59" y="23"/>
                    </a:lnTo>
                    <a:lnTo>
                      <a:pt x="59" y="18"/>
                    </a:lnTo>
                    <a:lnTo>
                      <a:pt x="60" y="17"/>
                    </a:lnTo>
                    <a:lnTo>
                      <a:pt x="61" y="15"/>
                    </a:lnTo>
                    <a:lnTo>
                      <a:pt x="63" y="13"/>
                    </a:lnTo>
                    <a:lnTo>
                      <a:pt x="64" y="10"/>
                    </a:lnTo>
                    <a:lnTo>
                      <a:pt x="65" y="3"/>
                    </a:lnTo>
                    <a:lnTo>
                      <a:pt x="67" y="1"/>
                    </a:lnTo>
                    <a:lnTo>
                      <a:pt x="69" y="1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80" y="1"/>
                    </a:lnTo>
                    <a:lnTo>
                      <a:pt x="85" y="1"/>
                    </a:lnTo>
                    <a:lnTo>
                      <a:pt x="89" y="0"/>
                    </a:lnTo>
                    <a:lnTo>
                      <a:pt x="90" y="1"/>
                    </a:lnTo>
                    <a:lnTo>
                      <a:pt x="89" y="2"/>
                    </a:lnTo>
                    <a:lnTo>
                      <a:pt x="87" y="8"/>
                    </a:lnTo>
                    <a:lnTo>
                      <a:pt x="84" y="13"/>
                    </a:lnTo>
                    <a:lnTo>
                      <a:pt x="82" y="17"/>
                    </a:lnTo>
                    <a:lnTo>
                      <a:pt x="82" y="20"/>
                    </a:lnTo>
                    <a:lnTo>
                      <a:pt x="81" y="25"/>
                    </a:lnTo>
                    <a:lnTo>
                      <a:pt x="80" y="36"/>
                    </a:lnTo>
                    <a:lnTo>
                      <a:pt x="78" y="43"/>
                    </a:lnTo>
                    <a:lnTo>
                      <a:pt x="78" y="46"/>
                    </a:lnTo>
                    <a:lnTo>
                      <a:pt x="77" y="50"/>
                    </a:lnTo>
                    <a:lnTo>
                      <a:pt x="76" y="53"/>
                    </a:lnTo>
                    <a:lnTo>
                      <a:pt x="74" y="55"/>
                    </a:lnTo>
                    <a:lnTo>
                      <a:pt x="71" y="56"/>
                    </a:lnTo>
                    <a:lnTo>
                      <a:pt x="66" y="59"/>
                    </a:lnTo>
                    <a:lnTo>
                      <a:pt x="64" y="62"/>
                    </a:lnTo>
                    <a:lnTo>
                      <a:pt x="62" y="66"/>
                    </a:lnTo>
                    <a:lnTo>
                      <a:pt x="60" y="71"/>
                    </a:lnTo>
                    <a:lnTo>
                      <a:pt x="59" y="77"/>
                    </a:lnTo>
                    <a:lnTo>
                      <a:pt x="58" y="79"/>
                    </a:lnTo>
                    <a:lnTo>
                      <a:pt x="59" y="83"/>
                    </a:lnTo>
                    <a:lnTo>
                      <a:pt x="59" y="87"/>
                    </a:lnTo>
                    <a:lnTo>
                      <a:pt x="53" y="92"/>
                    </a:lnTo>
                    <a:lnTo>
                      <a:pt x="51" y="93"/>
                    </a:lnTo>
                    <a:lnTo>
                      <a:pt x="46" y="98"/>
                    </a:lnTo>
                    <a:lnTo>
                      <a:pt x="43" y="100"/>
                    </a:lnTo>
                    <a:lnTo>
                      <a:pt x="40" y="102"/>
                    </a:lnTo>
                    <a:lnTo>
                      <a:pt x="39" y="100"/>
                    </a:lnTo>
                    <a:lnTo>
                      <a:pt x="39" y="97"/>
                    </a:lnTo>
                    <a:lnTo>
                      <a:pt x="39" y="94"/>
                    </a:lnTo>
                    <a:lnTo>
                      <a:pt x="31" y="97"/>
                    </a:lnTo>
                    <a:lnTo>
                      <a:pt x="29" y="100"/>
                    </a:lnTo>
                    <a:lnTo>
                      <a:pt x="26" y="102"/>
                    </a:lnTo>
                    <a:lnTo>
                      <a:pt x="25" y="102"/>
                    </a:lnTo>
                    <a:lnTo>
                      <a:pt x="23" y="10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6" name="Freeform 707"/>
              <p:cNvSpPr>
                <a:spLocks/>
              </p:cNvSpPr>
              <p:nvPr/>
            </p:nvSpPr>
            <p:spPr bwMode="auto">
              <a:xfrm>
                <a:off x="3287" y="3006"/>
                <a:ext cx="90" cy="103"/>
              </a:xfrm>
              <a:custGeom>
                <a:avLst/>
                <a:gdLst/>
                <a:ahLst/>
                <a:cxnLst>
                  <a:cxn ang="0">
                    <a:pos x="19" y="97"/>
                  </a:cxn>
                  <a:cxn ang="0">
                    <a:pos x="13" y="101"/>
                  </a:cxn>
                  <a:cxn ang="0">
                    <a:pos x="10" y="102"/>
                  </a:cxn>
                  <a:cxn ang="0">
                    <a:pos x="0" y="90"/>
                  </a:cxn>
                  <a:cxn ang="0">
                    <a:pos x="4" y="87"/>
                  </a:cxn>
                  <a:cxn ang="0">
                    <a:pos x="10" y="85"/>
                  </a:cxn>
                  <a:cxn ang="0">
                    <a:pos x="8" y="82"/>
                  </a:cxn>
                  <a:cxn ang="0">
                    <a:pos x="5" y="77"/>
                  </a:cxn>
                  <a:cxn ang="0">
                    <a:pos x="6" y="74"/>
                  </a:cxn>
                  <a:cxn ang="0">
                    <a:pos x="14" y="72"/>
                  </a:cxn>
                  <a:cxn ang="0">
                    <a:pos x="16" y="66"/>
                  </a:cxn>
                  <a:cxn ang="0">
                    <a:pos x="18" y="65"/>
                  </a:cxn>
                  <a:cxn ang="0">
                    <a:pos x="21" y="69"/>
                  </a:cxn>
                  <a:cxn ang="0">
                    <a:pos x="26" y="72"/>
                  </a:cxn>
                  <a:cxn ang="0">
                    <a:pos x="28" y="71"/>
                  </a:cxn>
                  <a:cxn ang="0">
                    <a:pos x="32" y="70"/>
                  </a:cxn>
                  <a:cxn ang="0">
                    <a:pos x="33" y="74"/>
                  </a:cxn>
                  <a:cxn ang="0">
                    <a:pos x="36" y="73"/>
                  </a:cxn>
                  <a:cxn ang="0">
                    <a:pos x="39" y="64"/>
                  </a:cxn>
                  <a:cxn ang="0">
                    <a:pos x="41" y="51"/>
                  </a:cxn>
                  <a:cxn ang="0">
                    <a:pos x="39" y="49"/>
                  </a:cxn>
                  <a:cxn ang="0">
                    <a:pos x="34" y="47"/>
                  </a:cxn>
                  <a:cxn ang="0">
                    <a:pos x="32" y="43"/>
                  </a:cxn>
                  <a:cxn ang="0">
                    <a:pos x="32" y="41"/>
                  </a:cxn>
                  <a:cxn ang="0">
                    <a:pos x="36" y="38"/>
                  </a:cxn>
                  <a:cxn ang="0">
                    <a:pos x="39" y="33"/>
                  </a:cxn>
                  <a:cxn ang="0">
                    <a:pos x="35" y="27"/>
                  </a:cxn>
                  <a:cxn ang="0">
                    <a:pos x="27" y="29"/>
                  </a:cxn>
                  <a:cxn ang="0">
                    <a:pos x="24" y="27"/>
                  </a:cxn>
                  <a:cxn ang="0">
                    <a:pos x="24" y="20"/>
                  </a:cxn>
                  <a:cxn ang="0">
                    <a:pos x="29" y="18"/>
                  </a:cxn>
                  <a:cxn ang="0">
                    <a:pos x="38" y="17"/>
                  </a:cxn>
                  <a:cxn ang="0">
                    <a:pos x="42" y="18"/>
                  </a:cxn>
                  <a:cxn ang="0">
                    <a:pos x="48" y="20"/>
                  </a:cxn>
                  <a:cxn ang="0">
                    <a:pos x="58" y="23"/>
                  </a:cxn>
                  <a:cxn ang="0">
                    <a:pos x="59" y="18"/>
                  </a:cxn>
                  <a:cxn ang="0">
                    <a:pos x="61" y="15"/>
                  </a:cxn>
                  <a:cxn ang="0">
                    <a:pos x="64" y="10"/>
                  </a:cxn>
                  <a:cxn ang="0">
                    <a:pos x="67" y="1"/>
                  </a:cxn>
                  <a:cxn ang="0">
                    <a:pos x="75" y="0"/>
                  </a:cxn>
                  <a:cxn ang="0">
                    <a:pos x="80" y="1"/>
                  </a:cxn>
                  <a:cxn ang="0">
                    <a:pos x="89" y="0"/>
                  </a:cxn>
                  <a:cxn ang="0">
                    <a:pos x="89" y="2"/>
                  </a:cxn>
                  <a:cxn ang="0">
                    <a:pos x="84" y="13"/>
                  </a:cxn>
                  <a:cxn ang="0">
                    <a:pos x="82" y="20"/>
                  </a:cxn>
                  <a:cxn ang="0">
                    <a:pos x="80" y="36"/>
                  </a:cxn>
                  <a:cxn ang="0">
                    <a:pos x="78" y="46"/>
                  </a:cxn>
                  <a:cxn ang="0">
                    <a:pos x="76" y="53"/>
                  </a:cxn>
                  <a:cxn ang="0">
                    <a:pos x="71" y="56"/>
                  </a:cxn>
                  <a:cxn ang="0">
                    <a:pos x="64" y="62"/>
                  </a:cxn>
                  <a:cxn ang="0">
                    <a:pos x="60" y="71"/>
                  </a:cxn>
                  <a:cxn ang="0">
                    <a:pos x="58" y="79"/>
                  </a:cxn>
                  <a:cxn ang="0">
                    <a:pos x="59" y="87"/>
                  </a:cxn>
                  <a:cxn ang="0">
                    <a:pos x="51" y="93"/>
                  </a:cxn>
                  <a:cxn ang="0">
                    <a:pos x="43" y="100"/>
                  </a:cxn>
                  <a:cxn ang="0">
                    <a:pos x="39" y="100"/>
                  </a:cxn>
                  <a:cxn ang="0">
                    <a:pos x="39" y="94"/>
                  </a:cxn>
                  <a:cxn ang="0">
                    <a:pos x="29" y="100"/>
                  </a:cxn>
                  <a:cxn ang="0">
                    <a:pos x="25" y="102"/>
                  </a:cxn>
                </a:cxnLst>
                <a:rect l="0" t="0" r="r" b="b"/>
                <a:pathLst>
                  <a:path w="90" h="103">
                    <a:moveTo>
                      <a:pt x="23" y="100"/>
                    </a:moveTo>
                    <a:lnTo>
                      <a:pt x="19" y="97"/>
                    </a:lnTo>
                    <a:lnTo>
                      <a:pt x="17" y="98"/>
                    </a:lnTo>
                    <a:lnTo>
                      <a:pt x="13" y="101"/>
                    </a:lnTo>
                    <a:lnTo>
                      <a:pt x="11" y="103"/>
                    </a:lnTo>
                    <a:lnTo>
                      <a:pt x="10" y="102"/>
                    </a:lnTo>
                    <a:lnTo>
                      <a:pt x="8" y="97"/>
                    </a:lnTo>
                    <a:lnTo>
                      <a:pt x="0" y="90"/>
                    </a:lnTo>
                    <a:lnTo>
                      <a:pt x="1" y="88"/>
                    </a:lnTo>
                    <a:lnTo>
                      <a:pt x="4" y="87"/>
                    </a:lnTo>
                    <a:lnTo>
                      <a:pt x="8" y="89"/>
                    </a:lnTo>
                    <a:lnTo>
                      <a:pt x="10" y="85"/>
                    </a:lnTo>
                    <a:lnTo>
                      <a:pt x="10" y="83"/>
                    </a:lnTo>
                    <a:lnTo>
                      <a:pt x="8" y="82"/>
                    </a:lnTo>
                    <a:lnTo>
                      <a:pt x="6" y="79"/>
                    </a:lnTo>
                    <a:lnTo>
                      <a:pt x="5" y="77"/>
                    </a:lnTo>
                    <a:lnTo>
                      <a:pt x="6" y="75"/>
                    </a:lnTo>
                    <a:lnTo>
                      <a:pt x="6" y="74"/>
                    </a:lnTo>
                    <a:lnTo>
                      <a:pt x="11" y="73"/>
                    </a:lnTo>
                    <a:lnTo>
                      <a:pt x="14" y="72"/>
                    </a:lnTo>
                    <a:lnTo>
                      <a:pt x="15" y="71"/>
                    </a:lnTo>
                    <a:lnTo>
                      <a:pt x="16" y="66"/>
                    </a:lnTo>
                    <a:lnTo>
                      <a:pt x="17" y="65"/>
                    </a:lnTo>
                    <a:lnTo>
                      <a:pt x="18" y="65"/>
                    </a:lnTo>
                    <a:lnTo>
                      <a:pt x="19" y="66"/>
                    </a:lnTo>
                    <a:lnTo>
                      <a:pt x="21" y="69"/>
                    </a:lnTo>
                    <a:lnTo>
                      <a:pt x="23" y="71"/>
                    </a:lnTo>
                    <a:lnTo>
                      <a:pt x="26" y="72"/>
                    </a:lnTo>
                    <a:lnTo>
                      <a:pt x="27" y="72"/>
                    </a:lnTo>
                    <a:lnTo>
                      <a:pt x="28" y="71"/>
                    </a:lnTo>
                    <a:lnTo>
                      <a:pt x="30" y="68"/>
                    </a:lnTo>
                    <a:lnTo>
                      <a:pt x="32" y="70"/>
                    </a:lnTo>
                    <a:lnTo>
                      <a:pt x="33" y="73"/>
                    </a:lnTo>
                    <a:lnTo>
                      <a:pt x="33" y="74"/>
                    </a:lnTo>
                    <a:lnTo>
                      <a:pt x="35" y="74"/>
                    </a:lnTo>
                    <a:lnTo>
                      <a:pt x="36" y="73"/>
                    </a:lnTo>
                    <a:lnTo>
                      <a:pt x="37" y="70"/>
                    </a:lnTo>
                    <a:lnTo>
                      <a:pt x="39" y="64"/>
                    </a:lnTo>
                    <a:lnTo>
                      <a:pt x="39" y="57"/>
                    </a:lnTo>
                    <a:lnTo>
                      <a:pt x="41" y="51"/>
                    </a:lnTo>
                    <a:lnTo>
                      <a:pt x="40" y="49"/>
                    </a:lnTo>
                    <a:lnTo>
                      <a:pt x="39" y="49"/>
                    </a:lnTo>
                    <a:lnTo>
                      <a:pt x="37" y="48"/>
                    </a:lnTo>
                    <a:lnTo>
                      <a:pt x="34" y="47"/>
                    </a:lnTo>
                    <a:lnTo>
                      <a:pt x="33" y="46"/>
                    </a:lnTo>
                    <a:lnTo>
                      <a:pt x="32" y="43"/>
                    </a:lnTo>
                    <a:lnTo>
                      <a:pt x="32" y="43"/>
                    </a:lnTo>
                    <a:lnTo>
                      <a:pt x="32" y="41"/>
                    </a:lnTo>
                    <a:lnTo>
                      <a:pt x="33" y="40"/>
                    </a:lnTo>
                    <a:lnTo>
                      <a:pt x="36" y="38"/>
                    </a:lnTo>
                    <a:lnTo>
                      <a:pt x="39" y="35"/>
                    </a:lnTo>
                    <a:lnTo>
                      <a:pt x="39" y="33"/>
                    </a:lnTo>
                    <a:lnTo>
                      <a:pt x="37" y="28"/>
                    </a:lnTo>
                    <a:lnTo>
                      <a:pt x="35" y="27"/>
                    </a:lnTo>
                    <a:lnTo>
                      <a:pt x="32" y="26"/>
                    </a:lnTo>
                    <a:lnTo>
                      <a:pt x="27" y="29"/>
                    </a:lnTo>
                    <a:lnTo>
                      <a:pt x="24" y="29"/>
                    </a:lnTo>
                    <a:lnTo>
                      <a:pt x="24" y="27"/>
                    </a:lnTo>
                    <a:lnTo>
                      <a:pt x="23" y="23"/>
                    </a:lnTo>
                    <a:lnTo>
                      <a:pt x="24" y="20"/>
                    </a:lnTo>
                    <a:lnTo>
                      <a:pt x="26" y="17"/>
                    </a:lnTo>
                    <a:lnTo>
                      <a:pt x="29" y="18"/>
                    </a:lnTo>
                    <a:lnTo>
                      <a:pt x="34" y="18"/>
                    </a:lnTo>
                    <a:lnTo>
                      <a:pt x="38" y="17"/>
                    </a:lnTo>
                    <a:lnTo>
                      <a:pt x="40" y="18"/>
                    </a:lnTo>
                    <a:lnTo>
                      <a:pt x="42" y="18"/>
                    </a:lnTo>
                    <a:lnTo>
                      <a:pt x="45" y="19"/>
                    </a:lnTo>
                    <a:lnTo>
                      <a:pt x="48" y="20"/>
                    </a:lnTo>
                    <a:lnTo>
                      <a:pt x="53" y="22"/>
                    </a:lnTo>
                    <a:lnTo>
                      <a:pt x="58" y="23"/>
                    </a:lnTo>
                    <a:lnTo>
                      <a:pt x="59" y="23"/>
                    </a:lnTo>
                    <a:lnTo>
                      <a:pt x="59" y="18"/>
                    </a:lnTo>
                    <a:lnTo>
                      <a:pt x="60" y="17"/>
                    </a:lnTo>
                    <a:lnTo>
                      <a:pt x="61" y="15"/>
                    </a:lnTo>
                    <a:lnTo>
                      <a:pt x="63" y="13"/>
                    </a:lnTo>
                    <a:lnTo>
                      <a:pt x="64" y="10"/>
                    </a:lnTo>
                    <a:lnTo>
                      <a:pt x="65" y="3"/>
                    </a:lnTo>
                    <a:lnTo>
                      <a:pt x="67" y="1"/>
                    </a:lnTo>
                    <a:lnTo>
                      <a:pt x="69" y="1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80" y="1"/>
                    </a:lnTo>
                    <a:lnTo>
                      <a:pt x="85" y="1"/>
                    </a:lnTo>
                    <a:lnTo>
                      <a:pt x="89" y="0"/>
                    </a:lnTo>
                    <a:lnTo>
                      <a:pt x="90" y="1"/>
                    </a:lnTo>
                    <a:lnTo>
                      <a:pt x="89" y="2"/>
                    </a:lnTo>
                    <a:lnTo>
                      <a:pt x="87" y="8"/>
                    </a:lnTo>
                    <a:lnTo>
                      <a:pt x="84" y="13"/>
                    </a:lnTo>
                    <a:lnTo>
                      <a:pt x="82" y="17"/>
                    </a:lnTo>
                    <a:lnTo>
                      <a:pt x="82" y="20"/>
                    </a:lnTo>
                    <a:lnTo>
                      <a:pt x="81" y="25"/>
                    </a:lnTo>
                    <a:lnTo>
                      <a:pt x="80" y="36"/>
                    </a:lnTo>
                    <a:lnTo>
                      <a:pt x="78" y="43"/>
                    </a:lnTo>
                    <a:lnTo>
                      <a:pt x="78" y="46"/>
                    </a:lnTo>
                    <a:lnTo>
                      <a:pt x="77" y="50"/>
                    </a:lnTo>
                    <a:lnTo>
                      <a:pt x="76" y="53"/>
                    </a:lnTo>
                    <a:lnTo>
                      <a:pt x="74" y="55"/>
                    </a:lnTo>
                    <a:lnTo>
                      <a:pt x="71" y="56"/>
                    </a:lnTo>
                    <a:lnTo>
                      <a:pt x="66" y="59"/>
                    </a:lnTo>
                    <a:lnTo>
                      <a:pt x="64" y="62"/>
                    </a:lnTo>
                    <a:lnTo>
                      <a:pt x="62" y="66"/>
                    </a:lnTo>
                    <a:lnTo>
                      <a:pt x="60" y="71"/>
                    </a:lnTo>
                    <a:lnTo>
                      <a:pt x="59" y="77"/>
                    </a:lnTo>
                    <a:lnTo>
                      <a:pt x="58" y="79"/>
                    </a:lnTo>
                    <a:lnTo>
                      <a:pt x="59" y="83"/>
                    </a:lnTo>
                    <a:lnTo>
                      <a:pt x="59" y="87"/>
                    </a:lnTo>
                    <a:lnTo>
                      <a:pt x="53" y="92"/>
                    </a:lnTo>
                    <a:lnTo>
                      <a:pt x="51" y="93"/>
                    </a:lnTo>
                    <a:lnTo>
                      <a:pt x="46" y="98"/>
                    </a:lnTo>
                    <a:lnTo>
                      <a:pt x="43" y="100"/>
                    </a:lnTo>
                    <a:lnTo>
                      <a:pt x="40" y="102"/>
                    </a:lnTo>
                    <a:lnTo>
                      <a:pt x="39" y="100"/>
                    </a:lnTo>
                    <a:lnTo>
                      <a:pt x="39" y="97"/>
                    </a:lnTo>
                    <a:lnTo>
                      <a:pt x="39" y="94"/>
                    </a:lnTo>
                    <a:lnTo>
                      <a:pt x="31" y="97"/>
                    </a:lnTo>
                    <a:lnTo>
                      <a:pt x="29" y="100"/>
                    </a:lnTo>
                    <a:lnTo>
                      <a:pt x="26" y="102"/>
                    </a:lnTo>
                    <a:lnTo>
                      <a:pt x="25" y="102"/>
                    </a:lnTo>
                    <a:lnTo>
                      <a:pt x="23" y="10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7" name="Freeform 708"/>
              <p:cNvSpPr>
                <a:spLocks noEditPoints="1"/>
              </p:cNvSpPr>
              <p:nvPr/>
            </p:nvSpPr>
            <p:spPr bwMode="auto">
              <a:xfrm>
                <a:off x="3691" y="2492"/>
                <a:ext cx="70" cy="57"/>
              </a:xfrm>
              <a:custGeom>
                <a:avLst/>
                <a:gdLst/>
                <a:ahLst/>
                <a:cxnLst>
                  <a:cxn ang="0">
                    <a:pos x="44" y="54"/>
                  </a:cxn>
                  <a:cxn ang="0">
                    <a:pos x="40" y="48"/>
                  </a:cxn>
                  <a:cxn ang="0">
                    <a:pos x="41" y="44"/>
                  </a:cxn>
                  <a:cxn ang="0">
                    <a:pos x="45" y="41"/>
                  </a:cxn>
                  <a:cxn ang="0">
                    <a:pos x="40" y="36"/>
                  </a:cxn>
                  <a:cxn ang="0">
                    <a:pos x="30" y="40"/>
                  </a:cxn>
                  <a:cxn ang="0">
                    <a:pos x="23" y="46"/>
                  </a:cxn>
                  <a:cxn ang="0">
                    <a:pos x="23" y="44"/>
                  </a:cxn>
                  <a:cxn ang="0">
                    <a:pos x="24" y="42"/>
                  </a:cxn>
                  <a:cxn ang="0">
                    <a:pos x="23" y="39"/>
                  </a:cxn>
                  <a:cxn ang="0">
                    <a:pos x="20" y="37"/>
                  </a:cxn>
                  <a:cxn ang="0">
                    <a:pos x="16" y="34"/>
                  </a:cxn>
                  <a:cxn ang="0">
                    <a:pos x="12" y="30"/>
                  </a:cxn>
                  <a:cxn ang="0">
                    <a:pos x="16" y="28"/>
                  </a:cxn>
                  <a:cxn ang="0">
                    <a:pos x="14" y="26"/>
                  </a:cxn>
                  <a:cxn ang="0">
                    <a:pos x="10" y="19"/>
                  </a:cxn>
                  <a:cxn ang="0">
                    <a:pos x="10" y="15"/>
                  </a:cxn>
                  <a:cxn ang="0">
                    <a:pos x="7" y="13"/>
                  </a:cxn>
                  <a:cxn ang="0">
                    <a:pos x="5" y="10"/>
                  </a:cxn>
                  <a:cxn ang="0">
                    <a:pos x="11" y="8"/>
                  </a:cxn>
                  <a:cxn ang="0">
                    <a:pos x="18" y="12"/>
                  </a:cxn>
                  <a:cxn ang="0">
                    <a:pos x="21" y="12"/>
                  </a:cxn>
                  <a:cxn ang="0">
                    <a:pos x="25" y="13"/>
                  </a:cxn>
                  <a:cxn ang="0">
                    <a:pos x="21" y="8"/>
                  </a:cxn>
                  <a:cxn ang="0">
                    <a:pos x="20" y="3"/>
                  </a:cxn>
                  <a:cxn ang="0">
                    <a:pos x="24" y="0"/>
                  </a:cxn>
                  <a:cxn ang="0">
                    <a:pos x="26" y="1"/>
                  </a:cxn>
                  <a:cxn ang="0">
                    <a:pos x="30" y="5"/>
                  </a:cxn>
                  <a:cxn ang="0">
                    <a:pos x="32" y="10"/>
                  </a:cxn>
                  <a:cxn ang="0">
                    <a:pos x="40" y="11"/>
                  </a:cxn>
                  <a:cxn ang="0">
                    <a:pos x="44" y="6"/>
                  </a:cxn>
                  <a:cxn ang="0">
                    <a:pos x="51" y="4"/>
                  </a:cxn>
                  <a:cxn ang="0">
                    <a:pos x="55" y="10"/>
                  </a:cxn>
                  <a:cxn ang="0">
                    <a:pos x="58" y="17"/>
                  </a:cxn>
                  <a:cxn ang="0">
                    <a:pos x="62" y="21"/>
                  </a:cxn>
                  <a:cxn ang="0">
                    <a:pos x="68" y="23"/>
                  </a:cxn>
                  <a:cxn ang="0">
                    <a:pos x="70" y="26"/>
                  </a:cxn>
                  <a:cxn ang="0">
                    <a:pos x="64" y="25"/>
                  </a:cxn>
                  <a:cxn ang="0">
                    <a:pos x="60" y="27"/>
                  </a:cxn>
                  <a:cxn ang="0">
                    <a:pos x="58" y="32"/>
                  </a:cxn>
                  <a:cxn ang="0">
                    <a:pos x="57" y="39"/>
                  </a:cxn>
                  <a:cxn ang="0">
                    <a:pos x="56" y="41"/>
                  </a:cxn>
                  <a:cxn ang="0">
                    <a:pos x="55" y="46"/>
                  </a:cxn>
                  <a:cxn ang="0">
                    <a:pos x="53" y="43"/>
                  </a:cxn>
                  <a:cxn ang="0">
                    <a:pos x="52" y="47"/>
                  </a:cxn>
                  <a:cxn ang="0">
                    <a:pos x="52" y="50"/>
                  </a:cxn>
                  <a:cxn ang="0">
                    <a:pos x="3" y="35"/>
                  </a:cxn>
                  <a:cxn ang="0">
                    <a:pos x="7" y="36"/>
                  </a:cxn>
                  <a:cxn ang="0">
                    <a:pos x="10" y="38"/>
                  </a:cxn>
                  <a:cxn ang="0">
                    <a:pos x="15" y="39"/>
                  </a:cxn>
                  <a:cxn ang="0">
                    <a:pos x="17" y="42"/>
                  </a:cxn>
                  <a:cxn ang="0">
                    <a:pos x="19" y="49"/>
                  </a:cxn>
                  <a:cxn ang="0">
                    <a:pos x="13" y="48"/>
                  </a:cxn>
                  <a:cxn ang="0">
                    <a:pos x="7" y="43"/>
                  </a:cxn>
                  <a:cxn ang="0">
                    <a:pos x="1" y="36"/>
                  </a:cxn>
                </a:cxnLst>
                <a:rect l="0" t="0" r="r" b="b"/>
                <a:pathLst>
                  <a:path w="70" h="57">
                    <a:moveTo>
                      <a:pt x="50" y="57"/>
                    </a:moveTo>
                    <a:lnTo>
                      <a:pt x="46" y="54"/>
                    </a:lnTo>
                    <a:lnTo>
                      <a:pt x="44" y="54"/>
                    </a:lnTo>
                    <a:lnTo>
                      <a:pt x="42" y="51"/>
                    </a:lnTo>
                    <a:lnTo>
                      <a:pt x="40" y="51"/>
                    </a:lnTo>
                    <a:lnTo>
                      <a:pt x="40" y="48"/>
                    </a:lnTo>
                    <a:lnTo>
                      <a:pt x="43" y="47"/>
                    </a:lnTo>
                    <a:lnTo>
                      <a:pt x="43" y="45"/>
                    </a:lnTo>
                    <a:lnTo>
                      <a:pt x="41" y="44"/>
                    </a:lnTo>
                    <a:lnTo>
                      <a:pt x="41" y="43"/>
                    </a:lnTo>
                    <a:lnTo>
                      <a:pt x="44" y="42"/>
                    </a:lnTo>
                    <a:lnTo>
                      <a:pt x="45" y="41"/>
                    </a:lnTo>
                    <a:lnTo>
                      <a:pt x="44" y="40"/>
                    </a:lnTo>
                    <a:lnTo>
                      <a:pt x="42" y="38"/>
                    </a:lnTo>
                    <a:lnTo>
                      <a:pt x="40" y="36"/>
                    </a:lnTo>
                    <a:lnTo>
                      <a:pt x="38" y="35"/>
                    </a:lnTo>
                    <a:lnTo>
                      <a:pt x="36" y="37"/>
                    </a:lnTo>
                    <a:lnTo>
                      <a:pt x="30" y="40"/>
                    </a:lnTo>
                    <a:lnTo>
                      <a:pt x="28" y="43"/>
                    </a:lnTo>
                    <a:lnTo>
                      <a:pt x="24" y="45"/>
                    </a:lnTo>
                    <a:lnTo>
                      <a:pt x="23" y="46"/>
                    </a:lnTo>
                    <a:lnTo>
                      <a:pt x="23" y="46"/>
                    </a:lnTo>
                    <a:lnTo>
                      <a:pt x="23" y="45"/>
                    </a:lnTo>
                    <a:lnTo>
                      <a:pt x="23" y="44"/>
                    </a:lnTo>
                    <a:lnTo>
                      <a:pt x="22" y="43"/>
                    </a:lnTo>
                    <a:lnTo>
                      <a:pt x="23" y="43"/>
                    </a:lnTo>
                    <a:lnTo>
                      <a:pt x="24" y="42"/>
                    </a:lnTo>
                    <a:lnTo>
                      <a:pt x="23" y="41"/>
                    </a:lnTo>
                    <a:lnTo>
                      <a:pt x="21" y="39"/>
                    </a:lnTo>
                    <a:lnTo>
                      <a:pt x="23" y="39"/>
                    </a:lnTo>
                    <a:lnTo>
                      <a:pt x="23" y="37"/>
                    </a:lnTo>
                    <a:lnTo>
                      <a:pt x="22" y="37"/>
                    </a:lnTo>
                    <a:lnTo>
                      <a:pt x="20" y="37"/>
                    </a:lnTo>
                    <a:lnTo>
                      <a:pt x="18" y="36"/>
                    </a:lnTo>
                    <a:lnTo>
                      <a:pt x="17" y="34"/>
                    </a:lnTo>
                    <a:lnTo>
                      <a:pt x="16" y="34"/>
                    </a:lnTo>
                    <a:lnTo>
                      <a:pt x="14" y="32"/>
                    </a:lnTo>
                    <a:lnTo>
                      <a:pt x="13" y="31"/>
                    </a:lnTo>
                    <a:lnTo>
                      <a:pt x="12" y="30"/>
                    </a:lnTo>
                    <a:lnTo>
                      <a:pt x="13" y="30"/>
                    </a:lnTo>
                    <a:lnTo>
                      <a:pt x="15" y="30"/>
                    </a:lnTo>
                    <a:lnTo>
                      <a:pt x="16" y="28"/>
                    </a:lnTo>
                    <a:lnTo>
                      <a:pt x="16" y="27"/>
                    </a:lnTo>
                    <a:lnTo>
                      <a:pt x="15" y="27"/>
                    </a:lnTo>
                    <a:lnTo>
                      <a:pt x="14" y="26"/>
                    </a:lnTo>
                    <a:lnTo>
                      <a:pt x="11" y="23"/>
                    </a:lnTo>
                    <a:lnTo>
                      <a:pt x="10" y="21"/>
                    </a:lnTo>
                    <a:lnTo>
                      <a:pt x="10" y="19"/>
                    </a:lnTo>
                    <a:lnTo>
                      <a:pt x="12" y="18"/>
                    </a:lnTo>
                    <a:lnTo>
                      <a:pt x="11" y="16"/>
                    </a:lnTo>
                    <a:lnTo>
                      <a:pt x="10" y="15"/>
                    </a:lnTo>
                    <a:lnTo>
                      <a:pt x="8" y="14"/>
                    </a:lnTo>
                    <a:lnTo>
                      <a:pt x="6" y="14"/>
                    </a:lnTo>
                    <a:lnTo>
                      <a:pt x="7" y="13"/>
                    </a:lnTo>
                    <a:lnTo>
                      <a:pt x="7" y="12"/>
                    </a:lnTo>
                    <a:lnTo>
                      <a:pt x="6" y="11"/>
                    </a:lnTo>
                    <a:lnTo>
                      <a:pt x="5" y="10"/>
                    </a:lnTo>
                    <a:lnTo>
                      <a:pt x="7" y="8"/>
                    </a:lnTo>
                    <a:lnTo>
                      <a:pt x="9" y="8"/>
                    </a:lnTo>
                    <a:lnTo>
                      <a:pt x="11" y="8"/>
                    </a:lnTo>
                    <a:lnTo>
                      <a:pt x="13" y="9"/>
                    </a:lnTo>
                    <a:lnTo>
                      <a:pt x="14" y="11"/>
                    </a:lnTo>
                    <a:lnTo>
                      <a:pt x="18" y="12"/>
                    </a:lnTo>
                    <a:lnTo>
                      <a:pt x="19" y="12"/>
                    </a:lnTo>
                    <a:lnTo>
                      <a:pt x="20" y="12"/>
                    </a:lnTo>
                    <a:lnTo>
                      <a:pt x="21" y="12"/>
                    </a:lnTo>
                    <a:lnTo>
                      <a:pt x="22" y="14"/>
                    </a:lnTo>
                    <a:lnTo>
                      <a:pt x="24" y="13"/>
                    </a:lnTo>
                    <a:lnTo>
                      <a:pt x="25" y="13"/>
                    </a:lnTo>
                    <a:lnTo>
                      <a:pt x="25" y="10"/>
                    </a:lnTo>
                    <a:lnTo>
                      <a:pt x="25" y="9"/>
                    </a:lnTo>
                    <a:lnTo>
                      <a:pt x="21" y="8"/>
                    </a:lnTo>
                    <a:lnTo>
                      <a:pt x="20" y="5"/>
                    </a:lnTo>
                    <a:lnTo>
                      <a:pt x="20" y="3"/>
                    </a:lnTo>
                    <a:lnTo>
                      <a:pt x="20" y="3"/>
                    </a:lnTo>
                    <a:lnTo>
                      <a:pt x="21" y="2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4" y="1"/>
                    </a:lnTo>
                    <a:lnTo>
                      <a:pt x="25" y="1"/>
                    </a:lnTo>
                    <a:lnTo>
                      <a:pt x="26" y="1"/>
                    </a:lnTo>
                    <a:lnTo>
                      <a:pt x="27" y="3"/>
                    </a:lnTo>
                    <a:lnTo>
                      <a:pt x="29" y="5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32" y="8"/>
                    </a:lnTo>
                    <a:lnTo>
                      <a:pt x="32" y="10"/>
                    </a:lnTo>
                    <a:lnTo>
                      <a:pt x="35" y="10"/>
                    </a:lnTo>
                    <a:lnTo>
                      <a:pt x="38" y="11"/>
                    </a:lnTo>
                    <a:lnTo>
                      <a:pt x="40" y="11"/>
                    </a:lnTo>
                    <a:lnTo>
                      <a:pt x="41" y="10"/>
                    </a:lnTo>
                    <a:lnTo>
                      <a:pt x="42" y="7"/>
                    </a:lnTo>
                    <a:lnTo>
                      <a:pt x="44" y="6"/>
                    </a:lnTo>
                    <a:lnTo>
                      <a:pt x="46" y="4"/>
                    </a:lnTo>
                    <a:lnTo>
                      <a:pt x="48" y="1"/>
                    </a:lnTo>
                    <a:lnTo>
                      <a:pt x="51" y="4"/>
                    </a:lnTo>
                    <a:lnTo>
                      <a:pt x="52" y="6"/>
                    </a:lnTo>
                    <a:lnTo>
                      <a:pt x="53" y="8"/>
                    </a:lnTo>
                    <a:lnTo>
                      <a:pt x="55" y="10"/>
                    </a:lnTo>
                    <a:lnTo>
                      <a:pt x="55" y="14"/>
                    </a:lnTo>
                    <a:lnTo>
                      <a:pt x="56" y="15"/>
                    </a:lnTo>
                    <a:lnTo>
                      <a:pt x="58" y="17"/>
                    </a:lnTo>
                    <a:lnTo>
                      <a:pt x="59" y="18"/>
                    </a:lnTo>
                    <a:lnTo>
                      <a:pt x="59" y="20"/>
                    </a:lnTo>
                    <a:lnTo>
                      <a:pt x="62" y="21"/>
                    </a:lnTo>
                    <a:lnTo>
                      <a:pt x="64" y="21"/>
                    </a:lnTo>
                    <a:lnTo>
                      <a:pt x="66" y="21"/>
                    </a:lnTo>
                    <a:lnTo>
                      <a:pt x="68" y="23"/>
                    </a:lnTo>
                    <a:lnTo>
                      <a:pt x="69" y="24"/>
                    </a:lnTo>
                    <a:lnTo>
                      <a:pt x="70" y="25"/>
                    </a:lnTo>
                    <a:lnTo>
                      <a:pt x="70" y="26"/>
                    </a:lnTo>
                    <a:lnTo>
                      <a:pt x="68" y="25"/>
                    </a:lnTo>
                    <a:lnTo>
                      <a:pt x="65" y="25"/>
                    </a:lnTo>
                    <a:lnTo>
                      <a:pt x="64" y="25"/>
                    </a:lnTo>
                    <a:lnTo>
                      <a:pt x="63" y="25"/>
                    </a:lnTo>
                    <a:lnTo>
                      <a:pt x="62" y="26"/>
                    </a:lnTo>
                    <a:lnTo>
                      <a:pt x="60" y="27"/>
                    </a:lnTo>
                    <a:lnTo>
                      <a:pt x="59" y="28"/>
                    </a:lnTo>
                    <a:lnTo>
                      <a:pt x="59" y="29"/>
                    </a:lnTo>
                    <a:lnTo>
                      <a:pt x="58" y="32"/>
                    </a:lnTo>
                    <a:lnTo>
                      <a:pt x="58" y="34"/>
                    </a:lnTo>
                    <a:lnTo>
                      <a:pt x="57" y="36"/>
                    </a:lnTo>
                    <a:lnTo>
                      <a:pt x="57" y="39"/>
                    </a:lnTo>
                    <a:lnTo>
                      <a:pt x="58" y="40"/>
                    </a:lnTo>
                    <a:lnTo>
                      <a:pt x="58" y="42"/>
                    </a:lnTo>
                    <a:lnTo>
                      <a:pt x="56" y="41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5" y="46"/>
                    </a:lnTo>
                    <a:lnTo>
                      <a:pt x="55" y="46"/>
                    </a:lnTo>
                    <a:lnTo>
                      <a:pt x="54" y="44"/>
                    </a:lnTo>
                    <a:lnTo>
                      <a:pt x="53" y="43"/>
                    </a:lnTo>
                    <a:lnTo>
                      <a:pt x="52" y="44"/>
                    </a:lnTo>
                    <a:lnTo>
                      <a:pt x="52" y="46"/>
                    </a:lnTo>
                    <a:lnTo>
                      <a:pt x="52" y="47"/>
                    </a:lnTo>
                    <a:lnTo>
                      <a:pt x="52" y="48"/>
                    </a:lnTo>
                    <a:lnTo>
                      <a:pt x="51" y="48"/>
                    </a:lnTo>
                    <a:lnTo>
                      <a:pt x="52" y="50"/>
                    </a:lnTo>
                    <a:lnTo>
                      <a:pt x="50" y="57"/>
                    </a:lnTo>
                    <a:close/>
                    <a:moveTo>
                      <a:pt x="0" y="34"/>
                    </a:moveTo>
                    <a:lnTo>
                      <a:pt x="3" y="35"/>
                    </a:lnTo>
                    <a:lnTo>
                      <a:pt x="4" y="34"/>
                    </a:lnTo>
                    <a:lnTo>
                      <a:pt x="6" y="34"/>
                    </a:lnTo>
                    <a:lnTo>
                      <a:pt x="7" y="36"/>
                    </a:lnTo>
                    <a:lnTo>
                      <a:pt x="7" y="37"/>
                    </a:lnTo>
                    <a:lnTo>
                      <a:pt x="9" y="38"/>
                    </a:lnTo>
                    <a:lnTo>
                      <a:pt x="10" y="38"/>
                    </a:lnTo>
                    <a:lnTo>
                      <a:pt x="12" y="37"/>
                    </a:lnTo>
                    <a:lnTo>
                      <a:pt x="15" y="37"/>
                    </a:lnTo>
                    <a:lnTo>
                      <a:pt x="15" y="39"/>
                    </a:lnTo>
                    <a:lnTo>
                      <a:pt x="15" y="41"/>
                    </a:lnTo>
                    <a:lnTo>
                      <a:pt x="15" y="41"/>
                    </a:lnTo>
                    <a:lnTo>
                      <a:pt x="17" y="42"/>
                    </a:lnTo>
                    <a:lnTo>
                      <a:pt x="17" y="44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18" y="48"/>
                    </a:lnTo>
                    <a:lnTo>
                      <a:pt x="15" y="48"/>
                    </a:lnTo>
                    <a:lnTo>
                      <a:pt x="13" y="48"/>
                    </a:lnTo>
                    <a:lnTo>
                      <a:pt x="10" y="47"/>
                    </a:lnTo>
                    <a:lnTo>
                      <a:pt x="8" y="46"/>
                    </a:lnTo>
                    <a:lnTo>
                      <a:pt x="7" y="43"/>
                    </a:lnTo>
                    <a:lnTo>
                      <a:pt x="4" y="41"/>
                    </a:lnTo>
                    <a:lnTo>
                      <a:pt x="2" y="38"/>
                    </a:lnTo>
                    <a:lnTo>
                      <a:pt x="1" y="36"/>
                    </a:lnTo>
                    <a:lnTo>
                      <a:pt x="0" y="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8" name="Freeform 709"/>
              <p:cNvSpPr>
                <a:spLocks/>
              </p:cNvSpPr>
              <p:nvPr/>
            </p:nvSpPr>
            <p:spPr bwMode="auto">
              <a:xfrm>
                <a:off x="3696" y="2492"/>
                <a:ext cx="65" cy="57"/>
              </a:xfrm>
              <a:custGeom>
                <a:avLst/>
                <a:gdLst/>
                <a:ahLst/>
                <a:cxnLst>
                  <a:cxn ang="0">
                    <a:pos x="39" y="54"/>
                  </a:cxn>
                  <a:cxn ang="0">
                    <a:pos x="35" y="48"/>
                  </a:cxn>
                  <a:cxn ang="0">
                    <a:pos x="36" y="44"/>
                  </a:cxn>
                  <a:cxn ang="0">
                    <a:pos x="40" y="41"/>
                  </a:cxn>
                  <a:cxn ang="0">
                    <a:pos x="35" y="36"/>
                  </a:cxn>
                  <a:cxn ang="0">
                    <a:pos x="25" y="40"/>
                  </a:cxn>
                  <a:cxn ang="0">
                    <a:pos x="18" y="46"/>
                  </a:cxn>
                  <a:cxn ang="0">
                    <a:pos x="18" y="44"/>
                  </a:cxn>
                  <a:cxn ang="0">
                    <a:pos x="19" y="42"/>
                  </a:cxn>
                  <a:cxn ang="0">
                    <a:pos x="18" y="39"/>
                  </a:cxn>
                  <a:cxn ang="0">
                    <a:pos x="15" y="37"/>
                  </a:cxn>
                  <a:cxn ang="0">
                    <a:pos x="11" y="34"/>
                  </a:cxn>
                  <a:cxn ang="0">
                    <a:pos x="7" y="30"/>
                  </a:cxn>
                  <a:cxn ang="0">
                    <a:pos x="11" y="28"/>
                  </a:cxn>
                  <a:cxn ang="0">
                    <a:pos x="9" y="26"/>
                  </a:cxn>
                  <a:cxn ang="0">
                    <a:pos x="5" y="19"/>
                  </a:cxn>
                  <a:cxn ang="0">
                    <a:pos x="5" y="15"/>
                  </a:cxn>
                  <a:cxn ang="0">
                    <a:pos x="2" y="13"/>
                  </a:cxn>
                  <a:cxn ang="0">
                    <a:pos x="0" y="10"/>
                  </a:cxn>
                  <a:cxn ang="0">
                    <a:pos x="6" y="8"/>
                  </a:cxn>
                  <a:cxn ang="0">
                    <a:pos x="13" y="12"/>
                  </a:cxn>
                  <a:cxn ang="0">
                    <a:pos x="16" y="12"/>
                  </a:cxn>
                  <a:cxn ang="0">
                    <a:pos x="20" y="13"/>
                  </a:cxn>
                  <a:cxn ang="0">
                    <a:pos x="16" y="8"/>
                  </a:cxn>
                  <a:cxn ang="0">
                    <a:pos x="15" y="3"/>
                  </a:cxn>
                  <a:cxn ang="0">
                    <a:pos x="19" y="0"/>
                  </a:cxn>
                  <a:cxn ang="0">
                    <a:pos x="21" y="1"/>
                  </a:cxn>
                  <a:cxn ang="0">
                    <a:pos x="25" y="5"/>
                  </a:cxn>
                  <a:cxn ang="0">
                    <a:pos x="27" y="10"/>
                  </a:cxn>
                  <a:cxn ang="0">
                    <a:pos x="35" y="11"/>
                  </a:cxn>
                  <a:cxn ang="0">
                    <a:pos x="39" y="6"/>
                  </a:cxn>
                  <a:cxn ang="0">
                    <a:pos x="46" y="4"/>
                  </a:cxn>
                  <a:cxn ang="0">
                    <a:pos x="50" y="10"/>
                  </a:cxn>
                  <a:cxn ang="0">
                    <a:pos x="53" y="17"/>
                  </a:cxn>
                  <a:cxn ang="0">
                    <a:pos x="57" y="21"/>
                  </a:cxn>
                  <a:cxn ang="0">
                    <a:pos x="63" y="23"/>
                  </a:cxn>
                  <a:cxn ang="0">
                    <a:pos x="65" y="26"/>
                  </a:cxn>
                  <a:cxn ang="0">
                    <a:pos x="59" y="25"/>
                  </a:cxn>
                  <a:cxn ang="0">
                    <a:pos x="55" y="27"/>
                  </a:cxn>
                  <a:cxn ang="0">
                    <a:pos x="53" y="32"/>
                  </a:cxn>
                  <a:cxn ang="0">
                    <a:pos x="52" y="39"/>
                  </a:cxn>
                  <a:cxn ang="0">
                    <a:pos x="51" y="41"/>
                  </a:cxn>
                  <a:cxn ang="0">
                    <a:pos x="50" y="46"/>
                  </a:cxn>
                  <a:cxn ang="0">
                    <a:pos x="48" y="43"/>
                  </a:cxn>
                  <a:cxn ang="0">
                    <a:pos x="47" y="47"/>
                  </a:cxn>
                  <a:cxn ang="0">
                    <a:pos x="47" y="50"/>
                  </a:cxn>
                </a:cxnLst>
                <a:rect l="0" t="0" r="r" b="b"/>
                <a:pathLst>
                  <a:path w="65" h="57">
                    <a:moveTo>
                      <a:pt x="45" y="57"/>
                    </a:moveTo>
                    <a:lnTo>
                      <a:pt x="41" y="54"/>
                    </a:lnTo>
                    <a:lnTo>
                      <a:pt x="39" y="54"/>
                    </a:lnTo>
                    <a:lnTo>
                      <a:pt x="37" y="51"/>
                    </a:lnTo>
                    <a:lnTo>
                      <a:pt x="35" y="51"/>
                    </a:lnTo>
                    <a:lnTo>
                      <a:pt x="35" y="48"/>
                    </a:lnTo>
                    <a:lnTo>
                      <a:pt x="38" y="47"/>
                    </a:lnTo>
                    <a:lnTo>
                      <a:pt x="38" y="45"/>
                    </a:lnTo>
                    <a:lnTo>
                      <a:pt x="36" y="44"/>
                    </a:lnTo>
                    <a:lnTo>
                      <a:pt x="36" y="43"/>
                    </a:lnTo>
                    <a:lnTo>
                      <a:pt x="39" y="42"/>
                    </a:lnTo>
                    <a:lnTo>
                      <a:pt x="40" y="41"/>
                    </a:lnTo>
                    <a:lnTo>
                      <a:pt x="39" y="40"/>
                    </a:lnTo>
                    <a:lnTo>
                      <a:pt x="37" y="38"/>
                    </a:lnTo>
                    <a:lnTo>
                      <a:pt x="35" y="36"/>
                    </a:lnTo>
                    <a:lnTo>
                      <a:pt x="33" y="35"/>
                    </a:lnTo>
                    <a:lnTo>
                      <a:pt x="31" y="37"/>
                    </a:lnTo>
                    <a:lnTo>
                      <a:pt x="25" y="40"/>
                    </a:lnTo>
                    <a:lnTo>
                      <a:pt x="23" y="43"/>
                    </a:lnTo>
                    <a:lnTo>
                      <a:pt x="19" y="45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8" y="45"/>
                    </a:lnTo>
                    <a:lnTo>
                      <a:pt x="18" y="44"/>
                    </a:lnTo>
                    <a:lnTo>
                      <a:pt x="17" y="43"/>
                    </a:lnTo>
                    <a:lnTo>
                      <a:pt x="18" y="43"/>
                    </a:lnTo>
                    <a:lnTo>
                      <a:pt x="19" y="42"/>
                    </a:lnTo>
                    <a:lnTo>
                      <a:pt x="18" y="41"/>
                    </a:lnTo>
                    <a:lnTo>
                      <a:pt x="16" y="39"/>
                    </a:lnTo>
                    <a:lnTo>
                      <a:pt x="18" y="39"/>
                    </a:lnTo>
                    <a:lnTo>
                      <a:pt x="18" y="37"/>
                    </a:lnTo>
                    <a:lnTo>
                      <a:pt x="17" y="37"/>
                    </a:lnTo>
                    <a:lnTo>
                      <a:pt x="15" y="37"/>
                    </a:lnTo>
                    <a:lnTo>
                      <a:pt x="13" y="36"/>
                    </a:lnTo>
                    <a:lnTo>
                      <a:pt x="12" y="34"/>
                    </a:lnTo>
                    <a:lnTo>
                      <a:pt x="11" y="34"/>
                    </a:lnTo>
                    <a:lnTo>
                      <a:pt x="9" y="32"/>
                    </a:lnTo>
                    <a:lnTo>
                      <a:pt x="8" y="31"/>
                    </a:lnTo>
                    <a:lnTo>
                      <a:pt x="7" y="30"/>
                    </a:lnTo>
                    <a:lnTo>
                      <a:pt x="8" y="30"/>
                    </a:lnTo>
                    <a:lnTo>
                      <a:pt x="10" y="30"/>
                    </a:lnTo>
                    <a:lnTo>
                      <a:pt x="11" y="28"/>
                    </a:lnTo>
                    <a:lnTo>
                      <a:pt x="11" y="27"/>
                    </a:lnTo>
                    <a:lnTo>
                      <a:pt x="10" y="27"/>
                    </a:lnTo>
                    <a:lnTo>
                      <a:pt x="9" y="26"/>
                    </a:lnTo>
                    <a:lnTo>
                      <a:pt x="6" y="23"/>
                    </a:lnTo>
                    <a:lnTo>
                      <a:pt x="5" y="21"/>
                    </a:lnTo>
                    <a:lnTo>
                      <a:pt x="5" y="19"/>
                    </a:lnTo>
                    <a:lnTo>
                      <a:pt x="7" y="18"/>
                    </a:lnTo>
                    <a:lnTo>
                      <a:pt x="6" y="16"/>
                    </a:lnTo>
                    <a:lnTo>
                      <a:pt x="5" y="15"/>
                    </a:lnTo>
                    <a:lnTo>
                      <a:pt x="3" y="14"/>
                    </a:lnTo>
                    <a:lnTo>
                      <a:pt x="1" y="14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8" y="9"/>
                    </a:lnTo>
                    <a:lnTo>
                      <a:pt x="9" y="11"/>
                    </a:lnTo>
                    <a:lnTo>
                      <a:pt x="13" y="12"/>
                    </a:lnTo>
                    <a:lnTo>
                      <a:pt x="14" y="12"/>
                    </a:lnTo>
                    <a:lnTo>
                      <a:pt x="15" y="12"/>
                    </a:lnTo>
                    <a:lnTo>
                      <a:pt x="16" y="12"/>
                    </a:lnTo>
                    <a:lnTo>
                      <a:pt x="17" y="14"/>
                    </a:lnTo>
                    <a:lnTo>
                      <a:pt x="19" y="13"/>
                    </a:lnTo>
                    <a:lnTo>
                      <a:pt x="20" y="13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16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6" y="2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3"/>
                    </a:lnTo>
                    <a:lnTo>
                      <a:pt x="24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7" y="8"/>
                    </a:lnTo>
                    <a:lnTo>
                      <a:pt x="27" y="10"/>
                    </a:lnTo>
                    <a:lnTo>
                      <a:pt x="30" y="10"/>
                    </a:lnTo>
                    <a:lnTo>
                      <a:pt x="33" y="11"/>
                    </a:lnTo>
                    <a:lnTo>
                      <a:pt x="35" y="11"/>
                    </a:lnTo>
                    <a:lnTo>
                      <a:pt x="36" y="10"/>
                    </a:lnTo>
                    <a:lnTo>
                      <a:pt x="37" y="7"/>
                    </a:lnTo>
                    <a:lnTo>
                      <a:pt x="39" y="6"/>
                    </a:lnTo>
                    <a:lnTo>
                      <a:pt x="41" y="4"/>
                    </a:lnTo>
                    <a:lnTo>
                      <a:pt x="43" y="1"/>
                    </a:lnTo>
                    <a:lnTo>
                      <a:pt x="46" y="4"/>
                    </a:lnTo>
                    <a:lnTo>
                      <a:pt x="47" y="6"/>
                    </a:lnTo>
                    <a:lnTo>
                      <a:pt x="48" y="8"/>
                    </a:lnTo>
                    <a:lnTo>
                      <a:pt x="50" y="10"/>
                    </a:lnTo>
                    <a:lnTo>
                      <a:pt x="50" y="14"/>
                    </a:lnTo>
                    <a:lnTo>
                      <a:pt x="51" y="15"/>
                    </a:lnTo>
                    <a:lnTo>
                      <a:pt x="53" y="17"/>
                    </a:lnTo>
                    <a:lnTo>
                      <a:pt x="54" y="18"/>
                    </a:lnTo>
                    <a:lnTo>
                      <a:pt x="54" y="20"/>
                    </a:lnTo>
                    <a:lnTo>
                      <a:pt x="57" y="21"/>
                    </a:lnTo>
                    <a:lnTo>
                      <a:pt x="59" y="21"/>
                    </a:lnTo>
                    <a:lnTo>
                      <a:pt x="61" y="21"/>
                    </a:lnTo>
                    <a:lnTo>
                      <a:pt x="63" y="23"/>
                    </a:lnTo>
                    <a:lnTo>
                      <a:pt x="64" y="24"/>
                    </a:lnTo>
                    <a:lnTo>
                      <a:pt x="65" y="25"/>
                    </a:lnTo>
                    <a:lnTo>
                      <a:pt x="65" y="26"/>
                    </a:lnTo>
                    <a:lnTo>
                      <a:pt x="63" y="25"/>
                    </a:lnTo>
                    <a:lnTo>
                      <a:pt x="60" y="25"/>
                    </a:lnTo>
                    <a:lnTo>
                      <a:pt x="59" y="25"/>
                    </a:lnTo>
                    <a:lnTo>
                      <a:pt x="58" y="25"/>
                    </a:lnTo>
                    <a:lnTo>
                      <a:pt x="57" y="26"/>
                    </a:lnTo>
                    <a:lnTo>
                      <a:pt x="55" y="27"/>
                    </a:lnTo>
                    <a:lnTo>
                      <a:pt x="54" y="28"/>
                    </a:lnTo>
                    <a:lnTo>
                      <a:pt x="54" y="29"/>
                    </a:lnTo>
                    <a:lnTo>
                      <a:pt x="53" y="32"/>
                    </a:lnTo>
                    <a:lnTo>
                      <a:pt x="53" y="34"/>
                    </a:lnTo>
                    <a:lnTo>
                      <a:pt x="52" y="36"/>
                    </a:lnTo>
                    <a:lnTo>
                      <a:pt x="52" y="39"/>
                    </a:lnTo>
                    <a:lnTo>
                      <a:pt x="53" y="40"/>
                    </a:lnTo>
                    <a:lnTo>
                      <a:pt x="53" y="42"/>
                    </a:lnTo>
                    <a:lnTo>
                      <a:pt x="51" y="41"/>
                    </a:lnTo>
                    <a:lnTo>
                      <a:pt x="51" y="42"/>
                    </a:lnTo>
                    <a:lnTo>
                      <a:pt x="51" y="44"/>
                    </a:lnTo>
                    <a:lnTo>
                      <a:pt x="50" y="46"/>
                    </a:lnTo>
                    <a:lnTo>
                      <a:pt x="50" y="46"/>
                    </a:lnTo>
                    <a:lnTo>
                      <a:pt x="49" y="44"/>
                    </a:lnTo>
                    <a:lnTo>
                      <a:pt x="48" y="43"/>
                    </a:lnTo>
                    <a:lnTo>
                      <a:pt x="47" y="44"/>
                    </a:lnTo>
                    <a:lnTo>
                      <a:pt x="47" y="46"/>
                    </a:lnTo>
                    <a:lnTo>
                      <a:pt x="47" y="47"/>
                    </a:lnTo>
                    <a:lnTo>
                      <a:pt x="47" y="48"/>
                    </a:lnTo>
                    <a:lnTo>
                      <a:pt x="46" y="48"/>
                    </a:lnTo>
                    <a:lnTo>
                      <a:pt x="47" y="50"/>
                    </a:lnTo>
                    <a:lnTo>
                      <a:pt x="45" y="57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9" name="Freeform 710"/>
              <p:cNvSpPr>
                <a:spLocks/>
              </p:cNvSpPr>
              <p:nvPr/>
            </p:nvSpPr>
            <p:spPr bwMode="auto">
              <a:xfrm>
                <a:off x="3691" y="2526"/>
                <a:ext cx="19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1"/>
                  </a:cxn>
                  <a:cxn ang="0">
                    <a:pos x="4" y="0"/>
                  </a:cxn>
                  <a:cxn ang="0">
                    <a:pos x="6" y="0"/>
                  </a:cxn>
                  <a:cxn ang="0">
                    <a:pos x="7" y="2"/>
                  </a:cxn>
                  <a:cxn ang="0">
                    <a:pos x="7" y="3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2" y="3"/>
                  </a:cxn>
                  <a:cxn ang="0">
                    <a:pos x="15" y="3"/>
                  </a:cxn>
                  <a:cxn ang="0">
                    <a:pos x="15" y="5"/>
                  </a:cxn>
                  <a:cxn ang="0">
                    <a:pos x="15" y="7"/>
                  </a:cxn>
                  <a:cxn ang="0">
                    <a:pos x="15" y="7"/>
                  </a:cxn>
                  <a:cxn ang="0">
                    <a:pos x="17" y="8"/>
                  </a:cxn>
                  <a:cxn ang="0">
                    <a:pos x="17" y="10"/>
                  </a:cxn>
                  <a:cxn ang="0">
                    <a:pos x="19" y="15"/>
                  </a:cxn>
                  <a:cxn ang="0">
                    <a:pos x="19" y="15"/>
                  </a:cxn>
                  <a:cxn ang="0">
                    <a:pos x="18" y="14"/>
                  </a:cxn>
                  <a:cxn ang="0">
                    <a:pos x="15" y="14"/>
                  </a:cxn>
                  <a:cxn ang="0">
                    <a:pos x="13" y="14"/>
                  </a:cxn>
                  <a:cxn ang="0">
                    <a:pos x="10" y="13"/>
                  </a:cxn>
                  <a:cxn ang="0">
                    <a:pos x="8" y="12"/>
                  </a:cxn>
                  <a:cxn ang="0">
                    <a:pos x="7" y="9"/>
                  </a:cxn>
                  <a:cxn ang="0">
                    <a:pos x="4" y="7"/>
                  </a:cxn>
                  <a:cxn ang="0">
                    <a:pos x="2" y="4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19" h="15">
                    <a:moveTo>
                      <a:pt x="0" y="0"/>
                    </a:moveTo>
                    <a:lnTo>
                      <a:pt x="3" y="1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2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8"/>
                    </a:lnTo>
                    <a:lnTo>
                      <a:pt x="17" y="10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8" y="14"/>
                    </a:lnTo>
                    <a:lnTo>
                      <a:pt x="15" y="14"/>
                    </a:lnTo>
                    <a:lnTo>
                      <a:pt x="13" y="14"/>
                    </a:lnTo>
                    <a:lnTo>
                      <a:pt x="10" y="13"/>
                    </a:lnTo>
                    <a:lnTo>
                      <a:pt x="8" y="12"/>
                    </a:lnTo>
                    <a:lnTo>
                      <a:pt x="7" y="9"/>
                    </a:lnTo>
                    <a:lnTo>
                      <a:pt x="4" y="7"/>
                    </a:lnTo>
                    <a:lnTo>
                      <a:pt x="2" y="4"/>
                    </a:lnTo>
                    <a:lnTo>
                      <a:pt x="1" y="2"/>
                    </a:lnTo>
                    <a:lnTo>
                      <a:pt x="0" y="0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0" name="Freeform 711"/>
              <p:cNvSpPr>
                <a:spLocks/>
              </p:cNvSpPr>
              <p:nvPr/>
            </p:nvSpPr>
            <p:spPr bwMode="auto">
              <a:xfrm>
                <a:off x="3713" y="2244"/>
                <a:ext cx="492" cy="268"/>
              </a:xfrm>
              <a:custGeom>
                <a:avLst/>
                <a:gdLst/>
                <a:ahLst/>
                <a:cxnLst>
                  <a:cxn ang="0">
                    <a:pos x="391" y="234"/>
                  </a:cxn>
                  <a:cxn ang="0">
                    <a:pos x="355" y="231"/>
                  </a:cxn>
                  <a:cxn ang="0">
                    <a:pos x="327" y="230"/>
                  </a:cxn>
                  <a:cxn ang="0">
                    <a:pos x="303" y="234"/>
                  </a:cxn>
                  <a:cxn ang="0">
                    <a:pos x="288" y="245"/>
                  </a:cxn>
                  <a:cxn ang="0">
                    <a:pos x="267" y="264"/>
                  </a:cxn>
                  <a:cxn ang="0">
                    <a:pos x="257" y="259"/>
                  </a:cxn>
                  <a:cxn ang="0">
                    <a:pos x="237" y="238"/>
                  </a:cxn>
                  <a:cxn ang="0">
                    <a:pos x="188" y="222"/>
                  </a:cxn>
                  <a:cxn ang="0">
                    <a:pos x="107" y="257"/>
                  </a:cxn>
                  <a:cxn ang="0">
                    <a:pos x="75" y="247"/>
                  </a:cxn>
                  <a:cxn ang="0">
                    <a:pos x="75" y="237"/>
                  </a:cxn>
                  <a:cxn ang="0">
                    <a:pos x="66" y="232"/>
                  </a:cxn>
                  <a:cxn ang="0">
                    <a:pos x="57" y="220"/>
                  </a:cxn>
                  <a:cxn ang="0">
                    <a:pos x="47" y="203"/>
                  </a:cxn>
                  <a:cxn ang="0">
                    <a:pos x="60" y="203"/>
                  </a:cxn>
                  <a:cxn ang="0">
                    <a:pos x="60" y="190"/>
                  </a:cxn>
                  <a:cxn ang="0">
                    <a:pos x="81" y="191"/>
                  </a:cxn>
                  <a:cxn ang="0">
                    <a:pos x="80" y="176"/>
                  </a:cxn>
                  <a:cxn ang="0">
                    <a:pos x="78" y="163"/>
                  </a:cxn>
                  <a:cxn ang="0">
                    <a:pos x="62" y="161"/>
                  </a:cxn>
                  <a:cxn ang="0">
                    <a:pos x="36" y="170"/>
                  </a:cxn>
                  <a:cxn ang="0">
                    <a:pos x="31" y="167"/>
                  </a:cxn>
                  <a:cxn ang="0">
                    <a:pos x="12" y="147"/>
                  </a:cxn>
                  <a:cxn ang="0">
                    <a:pos x="8" y="123"/>
                  </a:cxn>
                  <a:cxn ang="0">
                    <a:pos x="18" y="102"/>
                  </a:cxn>
                  <a:cxn ang="0">
                    <a:pos x="30" y="95"/>
                  </a:cxn>
                  <a:cxn ang="0">
                    <a:pos x="53" y="76"/>
                  </a:cxn>
                  <a:cxn ang="0">
                    <a:pos x="74" y="79"/>
                  </a:cxn>
                  <a:cxn ang="0">
                    <a:pos x="97" y="96"/>
                  </a:cxn>
                  <a:cxn ang="0">
                    <a:pos x="112" y="97"/>
                  </a:cxn>
                  <a:cxn ang="0">
                    <a:pos x="136" y="91"/>
                  </a:cxn>
                  <a:cxn ang="0">
                    <a:pos x="163" y="94"/>
                  </a:cxn>
                  <a:cxn ang="0">
                    <a:pos x="181" y="80"/>
                  </a:cxn>
                  <a:cxn ang="0">
                    <a:pos x="164" y="70"/>
                  </a:cxn>
                  <a:cxn ang="0">
                    <a:pos x="180" y="49"/>
                  </a:cxn>
                  <a:cxn ang="0">
                    <a:pos x="178" y="38"/>
                  </a:cxn>
                  <a:cxn ang="0">
                    <a:pos x="203" y="24"/>
                  </a:cxn>
                  <a:cxn ang="0">
                    <a:pos x="237" y="15"/>
                  </a:cxn>
                  <a:cxn ang="0">
                    <a:pos x="270" y="0"/>
                  </a:cxn>
                  <a:cxn ang="0">
                    <a:pos x="296" y="10"/>
                  </a:cxn>
                  <a:cxn ang="0">
                    <a:pos x="300" y="26"/>
                  </a:cxn>
                  <a:cxn ang="0">
                    <a:pos x="315" y="29"/>
                  </a:cxn>
                  <a:cxn ang="0">
                    <a:pos x="328" y="31"/>
                  </a:cxn>
                  <a:cxn ang="0">
                    <a:pos x="339" y="37"/>
                  </a:cxn>
                  <a:cxn ang="0">
                    <a:pos x="363" y="26"/>
                  </a:cxn>
                  <a:cxn ang="0">
                    <a:pos x="405" y="92"/>
                  </a:cxn>
                  <a:cxn ang="0">
                    <a:pos x="422" y="92"/>
                  </a:cxn>
                  <a:cxn ang="0">
                    <a:pos x="455" y="98"/>
                  </a:cxn>
                  <a:cxn ang="0">
                    <a:pos x="485" y="112"/>
                  </a:cxn>
                  <a:cxn ang="0">
                    <a:pos x="485" y="126"/>
                  </a:cxn>
                  <a:cxn ang="0">
                    <a:pos x="471" y="149"/>
                  </a:cxn>
                  <a:cxn ang="0">
                    <a:pos x="448" y="159"/>
                  </a:cxn>
                  <a:cxn ang="0">
                    <a:pos x="436" y="190"/>
                  </a:cxn>
                  <a:cxn ang="0">
                    <a:pos x="406" y="195"/>
                  </a:cxn>
                  <a:cxn ang="0">
                    <a:pos x="410" y="217"/>
                  </a:cxn>
                </a:cxnLst>
                <a:rect l="0" t="0" r="r" b="b"/>
                <a:pathLst>
                  <a:path w="492" h="268">
                    <a:moveTo>
                      <a:pt x="406" y="243"/>
                    </a:moveTo>
                    <a:lnTo>
                      <a:pt x="404" y="240"/>
                    </a:lnTo>
                    <a:lnTo>
                      <a:pt x="401" y="239"/>
                    </a:lnTo>
                    <a:lnTo>
                      <a:pt x="398" y="239"/>
                    </a:lnTo>
                    <a:lnTo>
                      <a:pt x="397" y="237"/>
                    </a:lnTo>
                    <a:lnTo>
                      <a:pt x="395" y="236"/>
                    </a:lnTo>
                    <a:lnTo>
                      <a:pt x="394" y="233"/>
                    </a:lnTo>
                    <a:lnTo>
                      <a:pt x="391" y="234"/>
                    </a:lnTo>
                    <a:lnTo>
                      <a:pt x="386" y="232"/>
                    </a:lnTo>
                    <a:lnTo>
                      <a:pt x="382" y="233"/>
                    </a:lnTo>
                    <a:lnTo>
                      <a:pt x="375" y="232"/>
                    </a:lnTo>
                    <a:lnTo>
                      <a:pt x="371" y="232"/>
                    </a:lnTo>
                    <a:lnTo>
                      <a:pt x="368" y="230"/>
                    </a:lnTo>
                    <a:lnTo>
                      <a:pt x="363" y="231"/>
                    </a:lnTo>
                    <a:lnTo>
                      <a:pt x="359" y="231"/>
                    </a:lnTo>
                    <a:lnTo>
                      <a:pt x="355" y="231"/>
                    </a:lnTo>
                    <a:lnTo>
                      <a:pt x="352" y="233"/>
                    </a:lnTo>
                    <a:lnTo>
                      <a:pt x="349" y="233"/>
                    </a:lnTo>
                    <a:lnTo>
                      <a:pt x="344" y="231"/>
                    </a:lnTo>
                    <a:lnTo>
                      <a:pt x="341" y="229"/>
                    </a:lnTo>
                    <a:lnTo>
                      <a:pt x="336" y="227"/>
                    </a:lnTo>
                    <a:lnTo>
                      <a:pt x="333" y="227"/>
                    </a:lnTo>
                    <a:lnTo>
                      <a:pt x="329" y="228"/>
                    </a:lnTo>
                    <a:lnTo>
                      <a:pt x="327" y="230"/>
                    </a:lnTo>
                    <a:lnTo>
                      <a:pt x="326" y="236"/>
                    </a:lnTo>
                    <a:lnTo>
                      <a:pt x="326" y="239"/>
                    </a:lnTo>
                    <a:lnTo>
                      <a:pt x="324" y="238"/>
                    </a:lnTo>
                    <a:lnTo>
                      <a:pt x="319" y="237"/>
                    </a:lnTo>
                    <a:lnTo>
                      <a:pt x="316" y="236"/>
                    </a:lnTo>
                    <a:lnTo>
                      <a:pt x="311" y="234"/>
                    </a:lnTo>
                    <a:lnTo>
                      <a:pt x="306" y="233"/>
                    </a:lnTo>
                    <a:lnTo>
                      <a:pt x="303" y="234"/>
                    </a:lnTo>
                    <a:lnTo>
                      <a:pt x="299" y="235"/>
                    </a:lnTo>
                    <a:lnTo>
                      <a:pt x="297" y="237"/>
                    </a:lnTo>
                    <a:lnTo>
                      <a:pt x="295" y="241"/>
                    </a:lnTo>
                    <a:lnTo>
                      <a:pt x="295" y="243"/>
                    </a:lnTo>
                    <a:lnTo>
                      <a:pt x="293" y="243"/>
                    </a:lnTo>
                    <a:lnTo>
                      <a:pt x="291" y="246"/>
                    </a:lnTo>
                    <a:lnTo>
                      <a:pt x="290" y="245"/>
                    </a:lnTo>
                    <a:lnTo>
                      <a:pt x="288" y="245"/>
                    </a:lnTo>
                    <a:lnTo>
                      <a:pt x="286" y="247"/>
                    </a:lnTo>
                    <a:lnTo>
                      <a:pt x="284" y="251"/>
                    </a:lnTo>
                    <a:lnTo>
                      <a:pt x="279" y="252"/>
                    </a:lnTo>
                    <a:lnTo>
                      <a:pt x="274" y="255"/>
                    </a:lnTo>
                    <a:lnTo>
                      <a:pt x="273" y="256"/>
                    </a:lnTo>
                    <a:lnTo>
                      <a:pt x="272" y="259"/>
                    </a:lnTo>
                    <a:lnTo>
                      <a:pt x="269" y="261"/>
                    </a:lnTo>
                    <a:lnTo>
                      <a:pt x="267" y="264"/>
                    </a:lnTo>
                    <a:lnTo>
                      <a:pt x="268" y="267"/>
                    </a:lnTo>
                    <a:lnTo>
                      <a:pt x="267" y="268"/>
                    </a:lnTo>
                    <a:lnTo>
                      <a:pt x="263" y="268"/>
                    </a:lnTo>
                    <a:lnTo>
                      <a:pt x="261" y="266"/>
                    </a:lnTo>
                    <a:lnTo>
                      <a:pt x="261" y="264"/>
                    </a:lnTo>
                    <a:lnTo>
                      <a:pt x="261" y="262"/>
                    </a:lnTo>
                    <a:lnTo>
                      <a:pt x="259" y="259"/>
                    </a:lnTo>
                    <a:lnTo>
                      <a:pt x="257" y="259"/>
                    </a:lnTo>
                    <a:lnTo>
                      <a:pt x="251" y="260"/>
                    </a:lnTo>
                    <a:lnTo>
                      <a:pt x="247" y="260"/>
                    </a:lnTo>
                    <a:lnTo>
                      <a:pt x="245" y="260"/>
                    </a:lnTo>
                    <a:lnTo>
                      <a:pt x="243" y="252"/>
                    </a:lnTo>
                    <a:lnTo>
                      <a:pt x="242" y="246"/>
                    </a:lnTo>
                    <a:lnTo>
                      <a:pt x="236" y="246"/>
                    </a:lnTo>
                    <a:lnTo>
                      <a:pt x="236" y="241"/>
                    </a:lnTo>
                    <a:lnTo>
                      <a:pt x="237" y="238"/>
                    </a:lnTo>
                    <a:lnTo>
                      <a:pt x="237" y="230"/>
                    </a:lnTo>
                    <a:lnTo>
                      <a:pt x="234" y="232"/>
                    </a:lnTo>
                    <a:lnTo>
                      <a:pt x="230" y="225"/>
                    </a:lnTo>
                    <a:lnTo>
                      <a:pt x="227" y="223"/>
                    </a:lnTo>
                    <a:lnTo>
                      <a:pt x="223" y="218"/>
                    </a:lnTo>
                    <a:lnTo>
                      <a:pt x="217" y="221"/>
                    </a:lnTo>
                    <a:lnTo>
                      <a:pt x="202" y="220"/>
                    </a:lnTo>
                    <a:lnTo>
                      <a:pt x="188" y="222"/>
                    </a:lnTo>
                    <a:lnTo>
                      <a:pt x="177" y="210"/>
                    </a:lnTo>
                    <a:lnTo>
                      <a:pt x="146" y="187"/>
                    </a:lnTo>
                    <a:lnTo>
                      <a:pt x="116" y="197"/>
                    </a:lnTo>
                    <a:lnTo>
                      <a:pt x="115" y="257"/>
                    </a:lnTo>
                    <a:lnTo>
                      <a:pt x="114" y="257"/>
                    </a:lnTo>
                    <a:lnTo>
                      <a:pt x="113" y="258"/>
                    </a:lnTo>
                    <a:lnTo>
                      <a:pt x="110" y="258"/>
                    </a:lnTo>
                    <a:lnTo>
                      <a:pt x="107" y="257"/>
                    </a:lnTo>
                    <a:lnTo>
                      <a:pt x="104" y="251"/>
                    </a:lnTo>
                    <a:lnTo>
                      <a:pt x="103" y="248"/>
                    </a:lnTo>
                    <a:lnTo>
                      <a:pt x="99" y="245"/>
                    </a:lnTo>
                    <a:lnTo>
                      <a:pt x="96" y="242"/>
                    </a:lnTo>
                    <a:lnTo>
                      <a:pt x="93" y="240"/>
                    </a:lnTo>
                    <a:lnTo>
                      <a:pt x="87" y="241"/>
                    </a:lnTo>
                    <a:lnTo>
                      <a:pt x="81" y="243"/>
                    </a:lnTo>
                    <a:lnTo>
                      <a:pt x="75" y="247"/>
                    </a:lnTo>
                    <a:lnTo>
                      <a:pt x="73" y="250"/>
                    </a:lnTo>
                    <a:lnTo>
                      <a:pt x="73" y="247"/>
                    </a:lnTo>
                    <a:lnTo>
                      <a:pt x="73" y="246"/>
                    </a:lnTo>
                    <a:lnTo>
                      <a:pt x="72" y="245"/>
                    </a:lnTo>
                    <a:lnTo>
                      <a:pt x="73" y="243"/>
                    </a:lnTo>
                    <a:lnTo>
                      <a:pt x="74" y="242"/>
                    </a:lnTo>
                    <a:lnTo>
                      <a:pt x="75" y="240"/>
                    </a:lnTo>
                    <a:lnTo>
                      <a:pt x="75" y="237"/>
                    </a:lnTo>
                    <a:lnTo>
                      <a:pt x="76" y="236"/>
                    </a:lnTo>
                    <a:lnTo>
                      <a:pt x="75" y="234"/>
                    </a:lnTo>
                    <a:lnTo>
                      <a:pt x="73" y="233"/>
                    </a:lnTo>
                    <a:lnTo>
                      <a:pt x="70" y="233"/>
                    </a:lnTo>
                    <a:lnTo>
                      <a:pt x="69" y="232"/>
                    </a:lnTo>
                    <a:lnTo>
                      <a:pt x="68" y="233"/>
                    </a:lnTo>
                    <a:lnTo>
                      <a:pt x="67" y="233"/>
                    </a:lnTo>
                    <a:lnTo>
                      <a:pt x="66" y="232"/>
                    </a:lnTo>
                    <a:lnTo>
                      <a:pt x="64" y="229"/>
                    </a:lnTo>
                    <a:lnTo>
                      <a:pt x="63" y="227"/>
                    </a:lnTo>
                    <a:lnTo>
                      <a:pt x="61" y="227"/>
                    </a:lnTo>
                    <a:lnTo>
                      <a:pt x="59" y="227"/>
                    </a:lnTo>
                    <a:lnTo>
                      <a:pt x="59" y="226"/>
                    </a:lnTo>
                    <a:lnTo>
                      <a:pt x="59" y="224"/>
                    </a:lnTo>
                    <a:lnTo>
                      <a:pt x="58" y="221"/>
                    </a:lnTo>
                    <a:lnTo>
                      <a:pt x="57" y="220"/>
                    </a:lnTo>
                    <a:lnTo>
                      <a:pt x="56" y="218"/>
                    </a:lnTo>
                    <a:lnTo>
                      <a:pt x="54" y="212"/>
                    </a:lnTo>
                    <a:lnTo>
                      <a:pt x="53" y="210"/>
                    </a:lnTo>
                    <a:lnTo>
                      <a:pt x="50" y="209"/>
                    </a:lnTo>
                    <a:lnTo>
                      <a:pt x="47" y="209"/>
                    </a:lnTo>
                    <a:lnTo>
                      <a:pt x="46" y="208"/>
                    </a:lnTo>
                    <a:lnTo>
                      <a:pt x="46" y="204"/>
                    </a:lnTo>
                    <a:lnTo>
                      <a:pt x="47" y="203"/>
                    </a:lnTo>
                    <a:lnTo>
                      <a:pt x="48" y="203"/>
                    </a:lnTo>
                    <a:lnTo>
                      <a:pt x="51" y="203"/>
                    </a:lnTo>
                    <a:lnTo>
                      <a:pt x="52" y="203"/>
                    </a:lnTo>
                    <a:lnTo>
                      <a:pt x="55" y="204"/>
                    </a:lnTo>
                    <a:lnTo>
                      <a:pt x="58" y="206"/>
                    </a:lnTo>
                    <a:lnTo>
                      <a:pt x="59" y="205"/>
                    </a:lnTo>
                    <a:lnTo>
                      <a:pt x="61" y="204"/>
                    </a:lnTo>
                    <a:lnTo>
                      <a:pt x="60" y="203"/>
                    </a:lnTo>
                    <a:lnTo>
                      <a:pt x="58" y="202"/>
                    </a:lnTo>
                    <a:lnTo>
                      <a:pt x="56" y="201"/>
                    </a:lnTo>
                    <a:lnTo>
                      <a:pt x="55" y="199"/>
                    </a:lnTo>
                    <a:lnTo>
                      <a:pt x="56" y="196"/>
                    </a:lnTo>
                    <a:lnTo>
                      <a:pt x="58" y="196"/>
                    </a:lnTo>
                    <a:lnTo>
                      <a:pt x="58" y="194"/>
                    </a:lnTo>
                    <a:lnTo>
                      <a:pt x="59" y="191"/>
                    </a:lnTo>
                    <a:lnTo>
                      <a:pt x="60" y="190"/>
                    </a:lnTo>
                    <a:lnTo>
                      <a:pt x="61" y="191"/>
                    </a:lnTo>
                    <a:lnTo>
                      <a:pt x="63" y="190"/>
                    </a:lnTo>
                    <a:lnTo>
                      <a:pt x="64" y="189"/>
                    </a:lnTo>
                    <a:lnTo>
                      <a:pt x="66" y="190"/>
                    </a:lnTo>
                    <a:lnTo>
                      <a:pt x="67" y="190"/>
                    </a:lnTo>
                    <a:lnTo>
                      <a:pt x="73" y="190"/>
                    </a:lnTo>
                    <a:lnTo>
                      <a:pt x="79" y="191"/>
                    </a:lnTo>
                    <a:lnTo>
                      <a:pt x="81" y="191"/>
                    </a:lnTo>
                    <a:lnTo>
                      <a:pt x="80" y="191"/>
                    </a:lnTo>
                    <a:lnTo>
                      <a:pt x="79" y="189"/>
                    </a:lnTo>
                    <a:lnTo>
                      <a:pt x="76" y="188"/>
                    </a:lnTo>
                    <a:lnTo>
                      <a:pt x="76" y="186"/>
                    </a:lnTo>
                    <a:lnTo>
                      <a:pt x="77" y="184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0" y="176"/>
                    </a:lnTo>
                    <a:lnTo>
                      <a:pt x="81" y="174"/>
                    </a:lnTo>
                    <a:lnTo>
                      <a:pt x="80" y="172"/>
                    </a:lnTo>
                    <a:lnTo>
                      <a:pt x="79" y="171"/>
                    </a:lnTo>
                    <a:lnTo>
                      <a:pt x="80" y="169"/>
                    </a:lnTo>
                    <a:lnTo>
                      <a:pt x="81" y="168"/>
                    </a:lnTo>
                    <a:lnTo>
                      <a:pt x="81" y="167"/>
                    </a:lnTo>
                    <a:lnTo>
                      <a:pt x="80" y="164"/>
                    </a:lnTo>
                    <a:lnTo>
                      <a:pt x="78" y="163"/>
                    </a:lnTo>
                    <a:lnTo>
                      <a:pt x="76" y="163"/>
                    </a:lnTo>
                    <a:lnTo>
                      <a:pt x="73" y="162"/>
                    </a:lnTo>
                    <a:lnTo>
                      <a:pt x="71" y="164"/>
                    </a:lnTo>
                    <a:lnTo>
                      <a:pt x="70" y="164"/>
                    </a:lnTo>
                    <a:lnTo>
                      <a:pt x="68" y="165"/>
                    </a:lnTo>
                    <a:lnTo>
                      <a:pt x="65" y="164"/>
                    </a:lnTo>
                    <a:lnTo>
                      <a:pt x="63" y="162"/>
                    </a:lnTo>
                    <a:lnTo>
                      <a:pt x="62" y="161"/>
                    </a:lnTo>
                    <a:lnTo>
                      <a:pt x="58" y="160"/>
                    </a:lnTo>
                    <a:lnTo>
                      <a:pt x="55" y="161"/>
                    </a:lnTo>
                    <a:lnTo>
                      <a:pt x="52" y="163"/>
                    </a:lnTo>
                    <a:lnTo>
                      <a:pt x="50" y="164"/>
                    </a:lnTo>
                    <a:lnTo>
                      <a:pt x="45" y="168"/>
                    </a:lnTo>
                    <a:lnTo>
                      <a:pt x="41" y="170"/>
                    </a:lnTo>
                    <a:lnTo>
                      <a:pt x="39" y="170"/>
                    </a:lnTo>
                    <a:lnTo>
                      <a:pt x="36" y="170"/>
                    </a:lnTo>
                    <a:lnTo>
                      <a:pt x="35" y="172"/>
                    </a:lnTo>
                    <a:lnTo>
                      <a:pt x="34" y="173"/>
                    </a:lnTo>
                    <a:lnTo>
                      <a:pt x="30" y="172"/>
                    </a:lnTo>
                    <a:lnTo>
                      <a:pt x="26" y="169"/>
                    </a:lnTo>
                    <a:lnTo>
                      <a:pt x="25" y="166"/>
                    </a:lnTo>
                    <a:lnTo>
                      <a:pt x="27" y="166"/>
                    </a:lnTo>
                    <a:lnTo>
                      <a:pt x="29" y="166"/>
                    </a:lnTo>
                    <a:lnTo>
                      <a:pt x="31" y="167"/>
                    </a:lnTo>
                    <a:lnTo>
                      <a:pt x="32" y="166"/>
                    </a:lnTo>
                    <a:lnTo>
                      <a:pt x="27" y="157"/>
                    </a:lnTo>
                    <a:lnTo>
                      <a:pt x="25" y="153"/>
                    </a:lnTo>
                    <a:lnTo>
                      <a:pt x="22" y="152"/>
                    </a:lnTo>
                    <a:lnTo>
                      <a:pt x="19" y="148"/>
                    </a:lnTo>
                    <a:lnTo>
                      <a:pt x="17" y="148"/>
                    </a:lnTo>
                    <a:lnTo>
                      <a:pt x="15" y="148"/>
                    </a:lnTo>
                    <a:lnTo>
                      <a:pt x="12" y="147"/>
                    </a:lnTo>
                    <a:lnTo>
                      <a:pt x="11" y="149"/>
                    </a:lnTo>
                    <a:lnTo>
                      <a:pt x="8" y="145"/>
                    </a:lnTo>
                    <a:lnTo>
                      <a:pt x="9" y="143"/>
                    </a:lnTo>
                    <a:lnTo>
                      <a:pt x="8" y="140"/>
                    </a:lnTo>
                    <a:lnTo>
                      <a:pt x="0" y="137"/>
                    </a:lnTo>
                    <a:lnTo>
                      <a:pt x="4" y="127"/>
                    </a:lnTo>
                    <a:lnTo>
                      <a:pt x="6" y="125"/>
                    </a:lnTo>
                    <a:lnTo>
                      <a:pt x="8" y="123"/>
                    </a:lnTo>
                    <a:lnTo>
                      <a:pt x="6" y="121"/>
                    </a:lnTo>
                    <a:lnTo>
                      <a:pt x="5" y="120"/>
                    </a:lnTo>
                    <a:lnTo>
                      <a:pt x="6" y="109"/>
                    </a:lnTo>
                    <a:lnTo>
                      <a:pt x="10" y="108"/>
                    </a:lnTo>
                    <a:lnTo>
                      <a:pt x="12" y="103"/>
                    </a:lnTo>
                    <a:lnTo>
                      <a:pt x="13" y="100"/>
                    </a:lnTo>
                    <a:lnTo>
                      <a:pt x="15" y="100"/>
                    </a:lnTo>
                    <a:lnTo>
                      <a:pt x="18" y="102"/>
                    </a:lnTo>
                    <a:lnTo>
                      <a:pt x="20" y="106"/>
                    </a:lnTo>
                    <a:lnTo>
                      <a:pt x="23" y="110"/>
                    </a:lnTo>
                    <a:lnTo>
                      <a:pt x="27" y="110"/>
                    </a:lnTo>
                    <a:lnTo>
                      <a:pt x="29" y="108"/>
                    </a:lnTo>
                    <a:lnTo>
                      <a:pt x="29" y="104"/>
                    </a:lnTo>
                    <a:lnTo>
                      <a:pt x="28" y="101"/>
                    </a:lnTo>
                    <a:lnTo>
                      <a:pt x="28" y="97"/>
                    </a:lnTo>
                    <a:lnTo>
                      <a:pt x="30" y="95"/>
                    </a:lnTo>
                    <a:lnTo>
                      <a:pt x="35" y="91"/>
                    </a:lnTo>
                    <a:lnTo>
                      <a:pt x="36" y="89"/>
                    </a:lnTo>
                    <a:lnTo>
                      <a:pt x="38" y="87"/>
                    </a:lnTo>
                    <a:lnTo>
                      <a:pt x="41" y="85"/>
                    </a:lnTo>
                    <a:lnTo>
                      <a:pt x="44" y="85"/>
                    </a:lnTo>
                    <a:lnTo>
                      <a:pt x="48" y="81"/>
                    </a:lnTo>
                    <a:lnTo>
                      <a:pt x="51" y="78"/>
                    </a:lnTo>
                    <a:lnTo>
                      <a:pt x="53" y="76"/>
                    </a:lnTo>
                    <a:lnTo>
                      <a:pt x="57" y="77"/>
                    </a:lnTo>
                    <a:lnTo>
                      <a:pt x="60" y="77"/>
                    </a:lnTo>
                    <a:lnTo>
                      <a:pt x="61" y="79"/>
                    </a:lnTo>
                    <a:lnTo>
                      <a:pt x="65" y="77"/>
                    </a:lnTo>
                    <a:lnTo>
                      <a:pt x="66" y="77"/>
                    </a:lnTo>
                    <a:lnTo>
                      <a:pt x="70" y="74"/>
                    </a:lnTo>
                    <a:lnTo>
                      <a:pt x="72" y="75"/>
                    </a:lnTo>
                    <a:lnTo>
                      <a:pt x="74" y="79"/>
                    </a:lnTo>
                    <a:lnTo>
                      <a:pt x="78" y="80"/>
                    </a:lnTo>
                    <a:lnTo>
                      <a:pt x="82" y="79"/>
                    </a:lnTo>
                    <a:lnTo>
                      <a:pt x="87" y="80"/>
                    </a:lnTo>
                    <a:lnTo>
                      <a:pt x="87" y="83"/>
                    </a:lnTo>
                    <a:lnTo>
                      <a:pt x="90" y="85"/>
                    </a:lnTo>
                    <a:lnTo>
                      <a:pt x="94" y="88"/>
                    </a:lnTo>
                    <a:lnTo>
                      <a:pt x="97" y="91"/>
                    </a:lnTo>
                    <a:lnTo>
                      <a:pt x="97" y="96"/>
                    </a:lnTo>
                    <a:lnTo>
                      <a:pt x="99" y="97"/>
                    </a:lnTo>
                    <a:lnTo>
                      <a:pt x="100" y="94"/>
                    </a:lnTo>
                    <a:lnTo>
                      <a:pt x="99" y="90"/>
                    </a:lnTo>
                    <a:lnTo>
                      <a:pt x="99" y="88"/>
                    </a:lnTo>
                    <a:lnTo>
                      <a:pt x="102" y="89"/>
                    </a:lnTo>
                    <a:lnTo>
                      <a:pt x="106" y="93"/>
                    </a:lnTo>
                    <a:lnTo>
                      <a:pt x="109" y="95"/>
                    </a:lnTo>
                    <a:lnTo>
                      <a:pt x="112" y="97"/>
                    </a:lnTo>
                    <a:lnTo>
                      <a:pt x="115" y="95"/>
                    </a:lnTo>
                    <a:lnTo>
                      <a:pt x="117" y="93"/>
                    </a:lnTo>
                    <a:lnTo>
                      <a:pt x="119" y="90"/>
                    </a:lnTo>
                    <a:lnTo>
                      <a:pt x="122" y="87"/>
                    </a:lnTo>
                    <a:lnTo>
                      <a:pt x="126" y="87"/>
                    </a:lnTo>
                    <a:lnTo>
                      <a:pt x="129" y="88"/>
                    </a:lnTo>
                    <a:lnTo>
                      <a:pt x="133" y="91"/>
                    </a:lnTo>
                    <a:lnTo>
                      <a:pt x="136" y="91"/>
                    </a:lnTo>
                    <a:lnTo>
                      <a:pt x="137" y="87"/>
                    </a:lnTo>
                    <a:lnTo>
                      <a:pt x="143" y="86"/>
                    </a:lnTo>
                    <a:lnTo>
                      <a:pt x="147" y="87"/>
                    </a:lnTo>
                    <a:lnTo>
                      <a:pt x="148" y="92"/>
                    </a:lnTo>
                    <a:lnTo>
                      <a:pt x="153" y="94"/>
                    </a:lnTo>
                    <a:lnTo>
                      <a:pt x="158" y="96"/>
                    </a:lnTo>
                    <a:lnTo>
                      <a:pt x="160" y="97"/>
                    </a:lnTo>
                    <a:lnTo>
                      <a:pt x="163" y="94"/>
                    </a:lnTo>
                    <a:lnTo>
                      <a:pt x="164" y="91"/>
                    </a:lnTo>
                    <a:lnTo>
                      <a:pt x="166" y="91"/>
                    </a:lnTo>
                    <a:lnTo>
                      <a:pt x="167" y="94"/>
                    </a:lnTo>
                    <a:lnTo>
                      <a:pt x="173" y="95"/>
                    </a:lnTo>
                    <a:lnTo>
                      <a:pt x="181" y="91"/>
                    </a:lnTo>
                    <a:lnTo>
                      <a:pt x="182" y="88"/>
                    </a:lnTo>
                    <a:lnTo>
                      <a:pt x="183" y="83"/>
                    </a:lnTo>
                    <a:lnTo>
                      <a:pt x="181" y="80"/>
                    </a:lnTo>
                    <a:lnTo>
                      <a:pt x="175" y="79"/>
                    </a:lnTo>
                    <a:lnTo>
                      <a:pt x="174" y="77"/>
                    </a:lnTo>
                    <a:lnTo>
                      <a:pt x="170" y="76"/>
                    </a:lnTo>
                    <a:lnTo>
                      <a:pt x="168" y="75"/>
                    </a:lnTo>
                    <a:lnTo>
                      <a:pt x="168" y="73"/>
                    </a:lnTo>
                    <a:lnTo>
                      <a:pt x="166" y="72"/>
                    </a:lnTo>
                    <a:lnTo>
                      <a:pt x="165" y="72"/>
                    </a:lnTo>
                    <a:lnTo>
                      <a:pt x="164" y="70"/>
                    </a:lnTo>
                    <a:lnTo>
                      <a:pt x="167" y="69"/>
                    </a:lnTo>
                    <a:lnTo>
                      <a:pt x="171" y="66"/>
                    </a:lnTo>
                    <a:lnTo>
                      <a:pt x="174" y="64"/>
                    </a:lnTo>
                    <a:lnTo>
                      <a:pt x="176" y="62"/>
                    </a:lnTo>
                    <a:lnTo>
                      <a:pt x="173" y="58"/>
                    </a:lnTo>
                    <a:lnTo>
                      <a:pt x="172" y="55"/>
                    </a:lnTo>
                    <a:lnTo>
                      <a:pt x="176" y="51"/>
                    </a:lnTo>
                    <a:lnTo>
                      <a:pt x="180" y="49"/>
                    </a:lnTo>
                    <a:lnTo>
                      <a:pt x="186" y="50"/>
                    </a:lnTo>
                    <a:lnTo>
                      <a:pt x="189" y="50"/>
                    </a:lnTo>
                    <a:lnTo>
                      <a:pt x="189" y="47"/>
                    </a:lnTo>
                    <a:lnTo>
                      <a:pt x="184" y="45"/>
                    </a:lnTo>
                    <a:lnTo>
                      <a:pt x="178" y="44"/>
                    </a:lnTo>
                    <a:lnTo>
                      <a:pt x="178" y="41"/>
                    </a:lnTo>
                    <a:lnTo>
                      <a:pt x="180" y="40"/>
                    </a:lnTo>
                    <a:lnTo>
                      <a:pt x="178" y="38"/>
                    </a:lnTo>
                    <a:lnTo>
                      <a:pt x="178" y="34"/>
                    </a:lnTo>
                    <a:lnTo>
                      <a:pt x="179" y="29"/>
                    </a:lnTo>
                    <a:lnTo>
                      <a:pt x="181" y="28"/>
                    </a:lnTo>
                    <a:lnTo>
                      <a:pt x="186" y="30"/>
                    </a:lnTo>
                    <a:lnTo>
                      <a:pt x="189" y="30"/>
                    </a:lnTo>
                    <a:lnTo>
                      <a:pt x="193" y="30"/>
                    </a:lnTo>
                    <a:lnTo>
                      <a:pt x="195" y="28"/>
                    </a:lnTo>
                    <a:lnTo>
                      <a:pt x="203" y="24"/>
                    </a:lnTo>
                    <a:lnTo>
                      <a:pt x="208" y="24"/>
                    </a:lnTo>
                    <a:lnTo>
                      <a:pt x="212" y="23"/>
                    </a:lnTo>
                    <a:lnTo>
                      <a:pt x="221" y="22"/>
                    </a:lnTo>
                    <a:lnTo>
                      <a:pt x="224" y="21"/>
                    </a:lnTo>
                    <a:lnTo>
                      <a:pt x="226" y="22"/>
                    </a:lnTo>
                    <a:lnTo>
                      <a:pt x="227" y="19"/>
                    </a:lnTo>
                    <a:lnTo>
                      <a:pt x="230" y="16"/>
                    </a:lnTo>
                    <a:lnTo>
                      <a:pt x="237" y="15"/>
                    </a:lnTo>
                    <a:lnTo>
                      <a:pt x="248" y="12"/>
                    </a:lnTo>
                    <a:lnTo>
                      <a:pt x="258" y="11"/>
                    </a:lnTo>
                    <a:lnTo>
                      <a:pt x="261" y="10"/>
                    </a:lnTo>
                    <a:lnTo>
                      <a:pt x="263" y="7"/>
                    </a:lnTo>
                    <a:lnTo>
                      <a:pt x="263" y="4"/>
                    </a:lnTo>
                    <a:lnTo>
                      <a:pt x="266" y="4"/>
                    </a:lnTo>
                    <a:lnTo>
                      <a:pt x="269" y="2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9" y="1"/>
                    </a:lnTo>
                    <a:lnTo>
                      <a:pt x="281" y="2"/>
                    </a:lnTo>
                    <a:lnTo>
                      <a:pt x="286" y="4"/>
                    </a:lnTo>
                    <a:lnTo>
                      <a:pt x="289" y="4"/>
                    </a:lnTo>
                    <a:lnTo>
                      <a:pt x="294" y="3"/>
                    </a:lnTo>
                    <a:lnTo>
                      <a:pt x="296" y="7"/>
                    </a:lnTo>
                    <a:lnTo>
                      <a:pt x="296" y="10"/>
                    </a:lnTo>
                    <a:lnTo>
                      <a:pt x="296" y="12"/>
                    </a:lnTo>
                    <a:lnTo>
                      <a:pt x="299" y="14"/>
                    </a:lnTo>
                    <a:lnTo>
                      <a:pt x="299" y="17"/>
                    </a:lnTo>
                    <a:lnTo>
                      <a:pt x="298" y="20"/>
                    </a:lnTo>
                    <a:lnTo>
                      <a:pt x="298" y="23"/>
                    </a:lnTo>
                    <a:lnTo>
                      <a:pt x="296" y="23"/>
                    </a:lnTo>
                    <a:lnTo>
                      <a:pt x="297" y="25"/>
                    </a:lnTo>
                    <a:lnTo>
                      <a:pt x="300" y="26"/>
                    </a:lnTo>
                    <a:lnTo>
                      <a:pt x="302" y="25"/>
                    </a:lnTo>
                    <a:lnTo>
                      <a:pt x="304" y="26"/>
                    </a:lnTo>
                    <a:lnTo>
                      <a:pt x="306" y="24"/>
                    </a:lnTo>
                    <a:lnTo>
                      <a:pt x="308" y="25"/>
                    </a:lnTo>
                    <a:lnTo>
                      <a:pt x="310" y="23"/>
                    </a:lnTo>
                    <a:lnTo>
                      <a:pt x="311" y="24"/>
                    </a:lnTo>
                    <a:lnTo>
                      <a:pt x="313" y="27"/>
                    </a:lnTo>
                    <a:lnTo>
                      <a:pt x="315" y="29"/>
                    </a:lnTo>
                    <a:lnTo>
                      <a:pt x="316" y="28"/>
                    </a:lnTo>
                    <a:lnTo>
                      <a:pt x="317" y="27"/>
                    </a:lnTo>
                    <a:lnTo>
                      <a:pt x="319" y="27"/>
                    </a:lnTo>
                    <a:lnTo>
                      <a:pt x="322" y="30"/>
                    </a:lnTo>
                    <a:lnTo>
                      <a:pt x="324" y="31"/>
                    </a:lnTo>
                    <a:lnTo>
                      <a:pt x="327" y="29"/>
                    </a:lnTo>
                    <a:lnTo>
                      <a:pt x="329" y="29"/>
                    </a:lnTo>
                    <a:lnTo>
                      <a:pt x="328" y="31"/>
                    </a:lnTo>
                    <a:lnTo>
                      <a:pt x="325" y="33"/>
                    </a:lnTo>
                    <a:lnTo>
                      <a:pt x="324" y="37"/>
                    </a:lnTo>
                    <a:lnTo>
                      <a:pt x="325" y="39"/>
                    </a:lnTo>
                    <a:lnTo>
                      <a:pt x="328" y="38"/>
                    </a:lnTo>
                    <a:lnTo>
                      <a:pt x="332" y="37"/>
                    </a:lnTo>
                    <a:lnTo>
                      <a:pt x="334" y="38"/>
                    </a:lnTo>
                    <a:lnTo>
                      <a:pt x="337" y="39"/>
                    </a:lnTo>
                    <a:lnTo>
                      <a:pt x="339" y="37"/>
                    </a:lnTo>
                    <a:lnTo>
                      <a:pt x="343" y="32"/>
                    </a:lnTo>
                    <a:lnTo>
                      <a:pt x="349" y="30"/>
                    </a:lnTo>
                    <a:lnTo>
                      <a:pt x="354" y="25"/>
                    </a:lnTo>
                    <a:lnTo>
                      <a:pt x="358" y="23"/>
                    </a:lnTo>
                    <a:lnTo>
                      <a:pt x="361" y="21"/>
                    </a:lnTo>
                    <a:lnTo>
                      <a:pt x="365" y="21"/>
                    </a:lnTo>
                    <a:lnTo>
                      <a:pt x="365" y="25"/>
                    </a:lnTo>
                    <a:lnTo>
                      <a:pt x="363" y="26"/>
                    </a:lnTo>
                    <a:lnTo>
                      <a:pt x="362" y="29"/>
                    </a:lnTo>
                    <a:lnTo>
                      <a:pt x="368" y="35"/>
                    </a:lnTo>
                    <a:lnTo>
                      <a:pt x="372" y="37"/>
                    </a:lnTo>
                    <a:lnTo>
                      <a:pt x="379" y="44"/>
                    </a:lnTo>
                    <a:lnTo>
                      <a:pt x="385" y="54"/>
                    </a:lnTo>
                    <a:lnTo>
                      <a:pt x="394" y="73"/>
                    </a:lnTo>
                    <a:lnTo>
                      <a:pt x="399" y="80"/>
                    </a:lnTo>
                    <a:lnTo>
                      <a:pt x="405" y="92"/>
                    </a:lnTo>
                    <a:lnTo>
                      <a:pt x="408" y="90"/>
                    </a:lnTo>
                    <a:lnTo>
                      <a:pt x="410" y="88"/>
                    </a:lnTo>
                    <a:lnTo>
                      <a:pt x="412" y="84"/>
                    </a:lnTo>
                    <a:lnTo>
                      <a:pt x="416" y="84"/>
                    </a:lnTo>
                    <a:lnTo>
                      <a:pt x="418" y="86"/>
                    </a:lnTo>
                    <a:lnTo>
                      <a:pt x="418" y="90"/>
                    </a:lnTo>
                    <a:lnTo>
                      <a:pt x="421" y="90"/>
                    </a:lnTo>
                    <a:lnTo>
                      <a:pt x="422" y="92"/>
                    </a:lnTo>
                    <a:lnTo>
                      <a:pt x="423" y="93"/>
                    </a:lnTo>
                    <a:lnTo>
                      <a:pt x="427" y="93"/>
                    </a:lnTo>
                    <a:lnTo>
                      <a:pt x="432" y="93"/>
                    </a:lnTo>
                    <a:lnTo>
                      <a:pt x="437" y="91"/>
                    </a:lnTo>
                    <a:lnTo>
                      <a:pt x="442" y="90"/>
                    </a:lnTo>
                    <a:lnTo>
                      <a:pt x="447" y="89"/>
                    </a:lnTo>
                    <a:lnTo>
                      <a:pt x="451" y="93"/>
                    </a:lnTo>
                    <a:lnTo>
                      <a:pt x="455" y="98"/>
                    </a:lnTo>
                    <a:lnTo>
                      <a:pt x="457" y="103"/>
                    </a:lnTo>
                    <a:lnTo>
                      <a:pt x="462" y="105"/>
                    </a:lnTo>
                    <a:lnTo>
                      <a:pt x="465" y="109"/>
                    </a:lnTo>
                    <a:lnTo>
                      <a:pt x="469" y="115"/>
                    </a:lnTo>
                    <a:lnTo>
                      <a:pt x="474" y="116"/>
                    </a:lnTo>
                    <a:lnTo>
                      <a:pt x="479" y="116"/>
                    </a:lnTo>
                    <a:lnTo>
                      <a:pt x="482" y="113"/>
                    </a:lnTo>
                    <a:lnTo>
                      <a:pt x="485" y="112"/>
                    </a:lnTo>
                    <a:lnTo>
                      <a:pt x="485" y="115"/>
                    </a:lnTo>
                    <a:lnTo>
                      <a:pt x="487" y="117"/>
                    </a:lnTo>
                    <a:lnTo>
                      <a:pt x="488" y="121"/>
                    </a:lnTo>
                    <a:lnTo>
                      <a:pt x="491" y="121"/>
                    </a:lnTo>
                    <a:lnTo>
                      <a:pt x="492" y="123"/>
                    </a:lnTo>
                    <a:lnTo>
                      <a:pt x="489" y="123"/>
                    </a:lnTo>
                    <a:lnTo>
                      <a:pt x="486" y="124"/>
                    </a:lnTo>
                    <a:lnTo>
                      <a:pt x="485" y="126"/>
                    </a:lnTo>
                    <a:lnTo>
                      <a:pt x="485" y="129"/>
                    </a:lnTo>
                    <a:lnTo>
                      <a:pt x="484" y="133"/>
                    </a:lnTo>
                    <a:lnTo>
                      <a:pt x="483" y="134"/>
                    </a:lnTo>
                    <a:lnTo>
                      <a:pt x="481" y="135"/>
                    </a:lnTo>
                    <a:lnTo>
                      <a:pt x="475" y="136"/>
                    </a:lnTo>
                    <a:lnTo>
                      <a:pt x="472" y="138"/>
                    </a:lnTo>
                    <a:lnTo>
                      <a:pt x="470" y="143"/>
                    </a:lnTo>
                    <a:lnTo>
                      <a:pt x="471" y="149"/>
                    </a:lnTo>
                    <a:lnTo>
                      <a:pt x="472" y="154"/>
                    </a:lnTo>
                    <a:lnTo>
                      <a:pt x="471" y="157"/>
                    </a:lnTo>
                    <a:lnTo>
                      <a:pt x="469" y="160"/>
                    </a:lnTo>
                    <a:lnTo>
                      <a:pt x="467" y="161"/>
                    </a:lnTo>
                    <a:lnTo>
                      <a:pt x="463" y="162"/>
                    </a:lnTo>
                    <a:lnTo>
                      <a:pt x="455" y="161"/>
                    </a:lnTo>
                    <a:lnTo>
                      <a:pt x="452" y="160"/>
                    </a:lnTo>
                    <a:lnTo>
                      <a:pt x="448" y="159"/>
                    </a:lnTo>
                    <a:lnTo>
                      <a:pt x="442" y="157"/>
                    </a:lnTo>
                    <a:lnTo>
                      <a:pt x="440" y="161"/>
                    </a:lnTo>
                    <a:lnTo>
                      <a:pt x="437" y="170"/>
                    </a:lnTo>
                    <a:lnTo>
                      <a:pt x="434" y="176"/>
                    </a:lnTo>
                    <a:lnTo>
                      <a:pt x="433" y="181"/>
                    </a:lnTo>
                    <a:lnTo>
                      <a:pt x="432" y="184"/>
                    </a:lnTo>
                    <a:lnTo>
                      <a:pt x="435" y="188"/>
                    </a:lnTo>
                    <a:lnTo>
                      <a:pt x="436" y="190"/>
                    </a:lnTo>
                    <a:lnTo>
                      <a:pt x="435" y="192"/>
                    </a:lnTo>
                    <a:lnTo>
                      <a:pt x="434" y="193"/>
                    </a:lnTo>
                    <a:lnTo>
                      <a:pt x="432" y="194"/>
                    </a:lnTo>
                    <a:lnTo>
                      <a:pt x="426" y="192"/>
                    </a:lnTo>
                    <a:lnTo>
                      <a:pt x="423" y="191"/>
                    </a:lnTo>
                    <a:lnTo>
                      <a:pt x="421" y="191"/>
                    </a:lnTo>
                    <a:lnTo>
                      <a:pt x="415" y="193"/>
                    </a:lnTo>
                    <a:lnTo>
                      <a:pt x="406" y="195"/>
                    </a:lnTo>
                    <a:lnTo>
                      <a:pt x="404" y="196"/>
                    </a:lnTo>
                    <a:lnTo>
                      <a:pt x="402" y="198"/>
                    </a:lnTo>
                    <a:lnTo>
                      <a:pt x="402" y="200"/>
                    </a:lnTo>
                    <a:lnTo>
                      <a:pt x="403" y="202"/>
                    </a:lnTo>
                    <a:lnTo>
                      <a:pt x="405" y="201"/>
                    </a:lnTo>
                    <a:lnTo>
                      <a:pt x="408" y="202"/>
                    </a:lnTo>
                    <a:lnTo>
                      <a:pt x="408" y="212"/>
                    </a:lnTo>
                    <a:lnTo>
                      <a:pt x="410" y="217"/>
                    </a:lnTo>
                    <a:lnTo>
                      <a:pt x="412" y="221"/>
                    </a:lnTo>
                    <a:lnTo>
                      <a:pt x="412" y="224"/>
                    </a:lnTo>
                    <a:lnTo>
                      <a:pt x="411" y="226"/>
                    </a:lnTo>
                    <a:lnTo>
                      <a:pt x="407" y="230"/>
                    </a:lnTo>
                    <a:lnTo>
                      <a:pt x="405" y="233"/>
                    </a:lnTo>
                    <a:lnTo>
                      <a:pt x="405" y="236"/>
                    </a:lnTo>
                    <a:lnTo>
                      <a:pt x="406" y="24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1" name="Freeform 712"/>
              <p:cNvSpPr>
                <a:spLocks/>
              </p:cNvSpPr>
              <p:nvPr/>
            </p:nvSpPr>
            <p:spPr bwMode="auto">
              <a:xfrm>
                <a:off x="3713" y="2244"/>
                <a:ext cx="492" cy="268"/>
              </a:xfrm>
              <a:custGeom>
                <a:avLst/>
                <a:gdLst/>
                <a:ahLst/>
                <a:cxnLst>
                  <a:cxn ang="0">
                    <a:pos x="391" y="234"/>
                  </a:cxn>
                  <a:cxn ang="0">
                    <a:pos x="355" y="231"/>
                  </a:cxn>
                  <a:cxn ang="0">
                    <a:pos x="327" y="230"/>
                  </a:cxn>
                  <a:cxn ang="0">
                    <a:pos x="303" y="234"/>
                  </a:cxn>
                  <a:cxn ang="0">
                    <a:pos x="288" y="245"/>
                  </a:cxn>
                  <a:cxn ang="0">
                    <a:pos x="267" y="264"/>
                  </a:cxn>
                  <a:cxn ang="0">
                    <a:pos x="257" y="259"/>
                  </a:cxn>
                  <a:cxn ang="0">
                    <a:pos x="237" y="238"/>
                  </a:cxn>
                  <a:cxn ang="0">
                    <a:pos x="188" y="222"/>
                  </a:cxn>
                  <a:cxn ang="0">
                    <a:pos x="107" y="257"/>
                  </a:cxn>
                  <a:cxn ang="0">
                    <a:pos x="75" y="247"/>
                  </a:cxn>
                  <a:cxn ang="0">
                    <a:pos x="75" y="237"/>
                  </a:cxn>
                  <a:cxn ang="0">
                    <a:pos x="66" y="232"/>
                  </a:cxn>
                  <a:cxn ang="0">
                    <a:pos x="57" y="220"/>
                  </a:cxn>
                  <a:cxn ang="0">
                    <a:pos x="47" y="203"/>
                  </a:cxn>
                  <a:cxn ang="0">
                    <a:pos x="60" y="203"/>
                  </a:cxn>
                  <a:cxn ang="0">
                    <a:pos x="60" y="190"/>
                  </a:cxn>
                  <a:cxn ang="0">
                    <a:pos x="81" y="191"/>
                  </a:cxn>
                  <a:cxn ang="0">
                    <a:pos x="80" y="176"/>
                  </a:cxn>
                  <a:cxn ang="0">
                    <a:pos x="78" y="163"/>
                  </a:cxn>
                  <a:cxn ang="0">
                    <a:pos x="62" y="161"/>
                  </a:cxn>
                  <a:cxn ang="0">
                    <a:pos x="36" y="170"/>
                  </a:cxn>
                  <a:cxn ang="0">
                    <a:pos x="31" y="167"/>
                  </a:cxn>
                  <a:cxn ang="0">
                    <a:pos x="12" y="147"/>
                  </a:cxn>
                  <a:cxn ang="0">
                    <a:pos x="8" y="123"/>
                  </a:cxn>
                  <a:cxn ang="0">
                    <a:pos x="18" y="102"/>
                  </a:cxn>
                  <a:cxn ang="0">
                    <a:pos x="30" y="95"/>
                  </a:cxn>
                  <a:cxn ang="0">
                    <a:pos x="53" y="76"/>
                  </a:cxn>
                  <a:cxn ang="0">
                    <a:pos x="74" y="79"/>
                  </a:cxn>
                  <a:cxn ang="0">
                    <a:pos x="97" y="96"/>
                  </a:cxn>
                  <a:cxn ang="0">
                    <a:pos x="112" y="97"/>
                  </a:cxn>
                  <a:cxn ang="0">
                    <a:pos x="136" y="91"/>
                  </a:cxn>
                  <a:cxn ang="0">
                    <a:pos x="163" y="94"/>
                  </a:cxn>
                  <a:cxn ang="0">
                    <a:pos x="181" y="80"/>
                  </a:cxn>
                  <a:cxn ang="0">
                    <a:pos x="164" y="70"/>
                  </a:cxn>
                  <a:cxn ang="0">
                    <a:pos x="180" y="49"/>
                  </a:cxn>
                  <a:cxn ang="0">
                    <a:pos x="178" y="38"/>
                  </a:cxn>
                  <a:cxn ang="0">
                    <a:pos x="203" y="24"/>
                  </a:cxn>
                  <a:cxn ang="0">
                    <a:pos x="237" y="15"/>
                  </a:cxn>
                  <a:cxn ang="0">
                    <a:pos x="270" y="0"/>
                  </a:cxn>
                  <a:cxn ang="0">
                    <a:pos x="296" y="10"/>
                  </a:cxn>
                  <a:cxn ang="0">
                    <a:pos x="300" y="26"/>
                  </a:cxn>
                  <a:cxn ang="0">
                    <a:pos x="315" y="29"/>
                  </a:cxn>
                  <a:cxn ang="0">
                    <a:pos x="328" y="31"/>
                  </a:cxn>
                  <a:cxn ang="0">
                    <a:pos x="339" y="37"/>
                  </a:cxn>
                  <a:cxn ang="0">
                    <a:pos x="363" y="26"/>
                  </a:cxn>
                  <a:cxn ang="0">
                    <a:pos x="405" y="92"/>
                  </a:cxn>
                  <a:cxn ang="0">
                    <a:pos x="422" y="92"/>
                  </a:cxn>
                  <a:cxn ang="0">
                    <a:pos x="455" y="98"/>
                  </a:cxn>
                  <a:cxn ang="0">
                    <a:pos x="485" y="112"/>
                  </a:cxn>
                  <a:cxn ang="0">
                    <a:pos x="485" y="126"/>
                  </a:cxn>
                  <a:cxn ang="0">
                    <a:pos x="471" y="149"/>
                  </a:cxn>
                  <a:cxn ang="0">
                    <a:pos x="448" y="159"/>
                  </a:cxn>
                  <a:cxn ang="0">
                    <a:pos x="436" y="190"/>
                  </a:cxn>
                  <a:cxn ang="0">
                    <a:pos x="406" y="195"/>
                  </a:cxn>
                  <a:cxn ang="0">
                    <a:pos x="410" y="217"/>
                  </a:cxn>
                </a:cxnLst>
                <a:rect l="0" t="0" r="r" b="b"/>
                <a:pathLst>
                  <a:path w="492" h="268">
                    <a:moveTo>
                      <a:pt x="406" y="243"/>
                    </a:moveTo>
                    <a:lnTo>
                      <a:pt x="404" y="240"/>
                    </a:lnTo>
                    <a:lnTo>
                      <a:pt x="401" y="239"/>
                    </a:lnTo>
                    <a:lnTo>
                      <a:pt x="398" y="239"/>
                    </a:lnTo>
                    <a:lnTo>
                      <a:pt x="397" y="237"/>
                    </a:lnTo>
                    <a:lnTo>
                      <a:pt x="395" y="236"/>
                    </a:lnTo>
                    <a:lnTo>
                      <a:pt x="394" y="233"/>
                    </a:lnTo>
                    <a:lnTo>
                      <a:pt x="391" y="234"/>
                    </a:lnTo>
                    <a:lnTo>
                      <a:pt x="386" y="232"/>
                    </a:lnTo>
                    <a:lnTo>
                      <a:pt x="382" y="233"/>
                    </a:lnTo>
                    <a:lnTo>
                      <a:pt x="375" y="232"/>
                    </a:lnTo>
                    <a:lnTo>
                      <a:pt x="371" y="232"/>
                    </a:lnTo>
                    <a:lnTo>
                      <a:pt x="368" y="230"/>
                    </a:lnTo>
                    <a:lnTo>
                      <a:pt x="363" y="231"/>
                    </a:lnTo>
                    <a:lnTo>
                      <a:pt x="359" y="231"/>
                    </a:lnTo>
                    <a:lnTo>
                      <a:pt x="355" y="231"/>
                    </a:lnTo>
                    <a:lnTo>
                      <a:pt x="352" y="233"/>
                    </a:lnTo>
                    <a:lnTo>
                      <a:pt x="349" y="233"/>
                    </a:lnTo>
                    <a:lnTo>
                      <a:pt x="344" y="231"/>
                    </a:lnTo>
                    <a:lnTo>
                      <a:pt x="341" y="229"/>
                    </a:lnTo>
                    <a:lnTo>
                      <a:pt x="336" y="227"/>
                    </a:lnTo>
                    <a:lnTo>
                      <a:pt x="333" y="227"/>
                    </a:lnTo>
                    <a:lnTo>
                      <a:pt x="329" y="228"/>
                    </a:lnTo>
                    <a:lnTo>
                      <a:pt x="327" y="230"/>
                    </a:lnTo>
                    <a:lnTo>
                      <a:pt x="326" y="236"/>
                    </a:lnTo>
                    <a:lnTo>
                      <a:pt x="326" y="239"/>
                    </a:lnTo>
                    <a:lnTo>
                      <a:pt x="324" y="238"/>
                    </a:lnTo>
                    <a:lnTo>
                      <a:pt x="319" y="237"/>
                    </a:lnTo>
                    <a:lnTo>
                      <a:pt x="316" y="236"/>
                    </a:lnTo>
                    <a:lnTo>
                      <a:pt x="311" y="234"/>
                    </a:lnTo>
                    <a:lnTo>
                      <a:pt x="306" y="233"/>
                    </a:lnTo>
                    <a:lnTo>
                      <a:pt x="303" y="234"/>
                    </a:lnTo>
                    <a:lnTo>
                      <a:pt x="299" y="235"/>
                    </a:lnTo>
                    <a:lnTo>
                      <a:pt x="297" y="237"/>
                    </a:lnTo>
                    <a:lnTo>
                      <a:pt x="295" y="241"/>
                    </a:lnTo>
                    <a:lnTo>
                      <a:pt x="295" y="243"/>
                    </a:lnTo>
                    <a:lnTo>
                      <a:pt x="293" y="243"/>
                    </a:lnTo>
                    <a:lnTo>
                      <a:pt x="291" y="246"/>
                    </a:lnTo>
                    <a:lnTo>
                      <a:pt x="290" y="245"/>
                    </a:lnTo>
                    <a:lnTo>
                      <a:pt x="288" y="245"/>
                    </a:lnTo>
                    <a:lnTo>
                      <a:pt x="286" y="247"/>
                    </a:lnTo>
                    <a:lnTo>
                      <a:pt x="284" y="251"/>
                    </a:lnTo>
                    <a:lnTo>
                      <a:pt x="279" y="252"/>
                    </a:lnTo>
                    <a:lnTo>
                      <a:pt x="274" y="255"/>
                    </a:lnTo>
                    <a:lnTo>
                      <a:pt x="273" y="256"/>
                    </a:lnTo>
                    <a:lnTo>
                      <a:pt x="272" y="259"/>
                    </a:lnTo>
                    <a:lnTo>
                      <a:pt x="269" y="261"/>
                    </a:lnTo>
                    <a:lnTo>
                      <a:pt x="267" y="264"/>
                    </a:lnTo>
                    <a:lnTo>
                      <a:pt x="268" y="267"/>
                    </a:lnTo>
                    <a:lnTo>
                      <a:pt x="267" y="268"/>
                    </a:lnTo>
                    <a:lnTo>
                      <a:pt x="263" y="268"/>
                    </a:lnTo>
                    <a:lnTo>
                      <a:pt x="261" y="266"/>
                    </a:lnTo>
                    <a:lnTo>
                      <a:pt x="261" y="264"/>
                    </a:lnTo>
                    <a:lnTo>
                      <a:pt x="261" y="262"/>
                    </a:lnTo>
                    <a:lnTo>
                      <a:pt x="259" y="259"/>
                    </a:lnTo>
                    <a:lnTo>
                      <a:pt x="257" y="259"/>
                    </a:lnTo>
                    <a:lnTo>
                      <a:pt x="251" y="260"/>
                    </a:lnTo>
                    <a:lnTo>
                      <a:pt x="247" y="260"/>
                    </a:lnTo>
                    <a:lnTo>
                      <a:pt x="245" y="260"/>
                    </a:lnTo>
                    <a:lnTo>
                      <a:pt x="243" y="252"/>
                    </a:lnTo>
                    <a:lnTo>
                      <a:pt x="242" y="246"/>
                    </a:lnTo>
                    <a:lnTo>
                      <a:pt x="236" y="246"/>
                    </a:lnTo>
                    <a:lnTo>
                      <a:pt x="236" y="241"/>
                    </a:lnTo>
                    <a:lnTo>
                      <a:pt x="237" y="238"/>
                    </a:lnTo>
                    <a:lnTo>
                      <a:pt x="237" y="230"/>
                    </a:lnTo>
                    <a:lnTo>
                      <a:pt x="234" y="232"/>
                    </a:lnTo>
                    <a:lnTo>
                      <a:pt x="230" y="225"/>
                    </a:lnTo>
                    <a:lnTo>
                      <a:pt x="227" y="223"/>
                    </a:lnTo>
                    <a:lnTo>
                      <a:pt x="223" y="218"/>
                    </a:lnTo>
                    <a:lnTo>
                      <a:pt x="217" y="221"/>
                    </a:lnTo>
                    <a:lnTo>
                      <a:pt x="202" y="220"/>
                    </a:lnTo>
                    <a:lnTo>
                      <a:pt x="188" y="222"/>
                    </a:lnTo>
                    <a:lnTo>
                      <a:pt x="177" y="210"/>
                    </a:lnTo>
                    <a:lnTo>
                      <a:pt x="146" y="187"/>
                    </a:lnTo>
                    <a:lnTo>
                      <a:pt x="116" y="197"/>
                    </a:lnTo>
                    <a:lnTo>
                      <a:pt x="115" y="257"/>
                    </a:lnTo>
                    <a:lnTo>
                      <a:pt x="114" y="257"/>
                    </a:lnTo>
                    <a:lnTo>
                      <a:pt x="113" y="258"/>
                    </a:lnTo>
                    <a:lnTo>
                      <a:pt x="110" y="258"/>
                    </a:lnTo>
                    <a:lnTo>
                      <a:pt x="107" y="257"/>
                    </a:lnTo>
                    <a:lnTo>
                      <a:pt x="104" y="251"/>
                    </a:lnTo>
                    <a:lnTo>
                      <a:pt x="103" y="248"/>
                    </a:lnTo>
                    <a:lnTo>
                      <a:pt x="99" y="245"/>
                    </a:lnTo>
                    <a:lnTo>
                      <a:pt x="96" y="242"/>
                    </a:lnTo>
                    <a:lnTo>
                      <a:pt x="93" y="240"/>
                    </a:lnTo>
                    <a:lnTo>
                      <a:pt x="87" y="241"/>
                    </a:lnTo>
                    <a:lnTo>
                      <a:pt x="81" y="243"/>
                    </a:lnTo>
                    <a:lnTo>
                      <a:pt x="75" y="247"/>
                    </a:lnTo>
                    <a:lnTo>
                      <a:pt x="73" y="250"/>
                    </a:lnTo>
                    <a:lnTo>
                      <a:pt x="73" y="247"/>
                    </a:lnTo>
                    <a:lnTo>
                      <a:pt x="73" y="246"/>
                    </a:lnTo>
                    <a:lnTo>
                      <a:pt x="72" y="245"/>
                    </a:lnTo>
                    <a:lnTo>
                      <a:pt x="73" y="243"/>
                    </a:lnTo>
                    <a:lnTo>
                      <a:pt x="74" y="242"/>
                    </a:lnTo>
                    <a:lnTo>
                      <a:pt x="75" y="240"/>
                    </a:lnTo>
                    <a:lnTo>
                      <a:pt x="75" y="237"/>
                    </a:lnTo>
                    <a:lnTo>
                      <a:pt x="76" y="236"/>
                    </a:lnTo>
                    <a:lnTo>
                      <a:pt x="75" y="234"/>
                    </a:lnTo>
                    <a:lnTo>
                      <a:pt x="73" y="233"/>
                    </a:lnTo>
                    <a:lnTo>
                      <a:pt x="70" y="233"/>
                    </a:lnTo>
                    <a:lnTo>
                      <a:pt x="69" y="232"/>
                    </a:lnTo>
                    <a:lnTo>
                      <a:pt x="68" y="233"/>
                    </a:lnTo>
                    <a:lnTo>
                      <a:pt x="67" y="233"/>
                    </a:lnTo>
                    <a:lnTo>
                      <a:pt x="66" y="232"/>
                    </a:lnTo>
                    <a:lnTo>
                      <a:pt x="64" y="229"/>
                    </a:lnTo>
                    <a:lnTo>
                      <a:pt x="63" y="227"/>
                    </a:lnTo>
                    <a:lnTo>
                      <a:pt x="61" y="227"/>
                    </a:lnTo>
                    <a:lnTo>
                      <a:pt x="59" y="227"/>
                    </a:lnTo>
                    <a:lnTo>
                      <a:pt x="59" y="226"/>
                    </a:lnTo>
                    <a:lnTo>
                      <a:pt x="59" y="224"/>
                    </a:lnTo>
                    <a:lnTo>
                      <a:pt x="58" y="221"/>
                    </a:lnTo>
                    <a:lnTo>
                      <a:pt x="57" y="220"/>
                    </a:lnTo>
                    <a:lnTo>
                      <a:pt x="56" y="218"/>
                    </a:lnTo>
                    <a:lnTo>
                      <a:pt x="54" y="212"/>
                    </a:lnTo>
                    <a:lnTo>
                      <a:pt x="53" y="210"/>
                    </a:lnTo>
                    <a:lnTo>
                      <a:pt x="50" y="209"/>
                    </a:lnTo>
                    <a:lnTo>
                      <a:pt x="47" y="209"/>
                    </a:lnTo>
                    <a:lnTo>
                      <a:pt x="46" y="208"/>
                    </a:lnTo>
                    <a:lnTo>
                      <a:pt x="46" y="204"/>
                    </a:lnTo>
                    <a:lnTo>
                      <a:pt x="47" y="203"/>
                    </a:lnTo>
                    <a:lnTo>
                      <a:pt x="48" y="203"/>
                    </a:lnTo>
                    <a:lnTo>
                      <a:pt x="51" y="203"/>
                    </a:lnTo>
                    <a:lnTo>
                      <a:pt x="52" y="203"/>
                    </a:lnTo>
                    <a:lnTo>
                      <a:pt x="55" y="204"/>
                    </a:lnTo>
                    <a:lnTo>
                      <a:pt x="58" y="206"/>
                    </a:lnTo>
                    <a:lnTo>
                      <a:pt x="59" y="205"/>
                    </a:lnTo>
                    <a:lnTo>
                      <a:pt x="61" y="204"/>
                    </a:lnTo>
                    <a:lnTo>
                      <a:pt x="60" y="203"/>
                    </a:lnTo>
                    <a:lnTo>
                      <a:pt x="58" y="202"/>
                    </a:lnTo>
                    <a:lnTo>
                      <a:pt x="56" y="201"/>
                    </a:lnTo>
                    <a:lnTo>
                      <a:pt x="55" y="199"/>
                    </a:lnTo>
                    <a:lnTo>
                      <a:pt x="56" y="196"/>
                    </a:lnTo>
                    <a:lnTo>
                      <a:pt x="58" y="196"/>
                    </a:lnTo>
                    <a:lnTo>
                      <a:pt x="58" y="194"/>
                    </a:lnTo>
                    <a:lnTo>
                      <a:pt x="59" y="191"/>
                    </a:lnTo>
                    <a:lnTo>
                      <a:pt x="60" y="190"/>
                    </a:lnTo>
                    <a:lnTo>
                      <a:pt x="61" y="191"/>
                    </a:lnTo>
                    <a:lnTo>
                      <a:pt x="63" y="190"/>
                    </a:lnTo>
                    <a:lnTo>
                      <a:pt x="64" y="189"/>
                    </a:lnTo>
                    <a:lnTo>
                      <a:pt x="66" y="190"/>
                    </a:lnTo>
                    <a:lnTo>
                      <a:pt x="67" y="190"/>
                    </a:lnTo>
                    <a:lnTo>
                      <a:pt x="73" y="190"/>
                    </a:lnTo>
                    <a:lnTo>
                      <a:pt x="79" y="191"/>
                    </a:lnTo>
                    <a:lnTo>
                      <a:pt x="81" y="191"/>
                    </a:lnTo>
                    <a:lnTo>
                      <a:pt x="80" y="191"/>
                    </a:lnTo>
                    <a:lnTo>
                      <a:pt x="79" y="189"/>
                    </a:lnTo>
                    <a:lnTo>
                      <a:pt x="76" y="188"/>
                    </a:lnTo>
                    <a:lnTo>
                      <a:pt x="76" y="186"/>
                    </a:lnTo>
                    <a:lnTo>
                      <a:pt x="77" y="184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0" y="176"/>
                    </a:lnTo>
                    <a:lnTo>
                      <a:pt x="81" y="174"/>
                    </a:lnTo>
                    <a:lnTo>
                      <a:pt x="80" y="172"/>
                    </a:lnTo>
                    <a:lnTo>
                      <a:pt x="79" y="171"/>
                    </a:lnTo>
                    <a:lnTo>
                      <a:pt x="80" y="169"/>
                    </a:lnTo>
                    <a:lnTo>
                      <a:pt x="81" y="168"/>
                    </a:lnTo>
                    <a:lnTo>
                      <a:pt x="81" y="167"/>
                    </a:lnTo>
                    <a:lnTo>
                      <a:pt x="80" y="164"/>
                    </a:lnTo>
                    <a:lnTo>
                      <a:pt x="78" y="163"/>
                    </a:lnTo>
                    <a:lnTo>
                      <a:pt x="76" y="163"/>
                    </a:lnTo>
                    <a:lnTo>
                      <a:pt x="73" y="162"/>
                    </a:lnTo>
                    <a:lnTo>
                      <a:pt x="71" y="164"/>
                    </a:lnTo>
                    <a:lnTo>
                      <a:pt x="70" y="164"/>
                    </a:lnTo>
                    <a:lnTo>
                      <a:pt x="68" y="165"/>
                    </a:lnTo>
                    <a:lnTo>
                      <a:pt x="65" y="164"/>
                    </a:lnTo>
                    <a:lnTo>
                      <a:pt x="63" y="162"/>
                    </a:lnTo>
                    <a:lnTo>
                      <a:pt x="62" y="161"/>
                    </a:lnTo>
                    <a:lnTo>
                      <a:pt x="58" y="160"/>
                    </a:lnTo>
                    <a:lnTo>
                      <a:pt x="55" y="161"/>
                    </a:lnTo>
                    <a:lnTo>
                      <a:pt x="52" y="163"/>
                    </a:lnTo>
                    <a:lnTo>
                      <a:pt x="50" y="164"/>
                    </a:lnTo>
                    <a:lnTo>
                      <a:pt x="45" y="168"/>
                    </a:lnTo>
                    <a:lnTo>
                      <a:pt x="41" y="170"/>
                    </a:lnTo>
                    <a:lnTo>
                      <a:pt x="39" y="170"/>
                    </a:lnTo>
                    <a:lnTo>
                      <a:pt x="36" y="170"/>
                    </a:lnTo>
                    <a:lnTo>
                      <a:pt x="35" y="172"/>
                    </a:lnTo>
                    <a:lnTo>
                      <a:pt x="34" y="173"/>
                    </a:lnTo>
                    <a:lnTo>
                      <a:pt x="30" y="172"/>
                    </a:lnTo>
                    <a:lnTo>
                      <a:pt x="26" y="169"/>
                    </a:lnTo>
                    <a:lnTo>
                      <a:pt x="25" y="166"/>
                    </a:lnTo>
                    <a:lnTo>
                      <a:pt x="27" y="166"/>
                    </a:lnTo>
                    <a:lnTo>
                      <a:pt x="29" y="166"/>
                    </a:lnTo>
                    <a:lnTo>
                      <a:pt x="31" y="167"/>
                    </a:lnTo>
                    <a:lnTo>
                      <a:pt x="32" y="166"/>
                    </a:lnTo>
                    <a:lnTo>
                      <a:pt x="27" y="157"/>
                    </a:lnTo>
                    <a:lnTo>
                      <a:pt x="25" y="153"/>
                    </a:lnTo>
                    <a:lnTo>
                      <a:pt x="22" y="152"/>
                    </a:lnTo>
                    <a:lnTo>
                      <a:pt x="19" y="148"/>
                    </a:lnTo>
                    <a:lnTo>
                      <a:pt x="17" y="148"/>
                    </a:lnTo>
                    <a:lnTo>
                      <a:pt x="15" y="148"/>
                    </a:lnTo>
                    <a:lnTo>
                      <a:pt x="12" y="147"/>
                    </a:lnTo>
                    <a:lnTo>
                      <a:pt x="11" y="149"/>
                    </a:lnTo>
                    <a:lnTo>
                      <a:pt x="8" y="145"/>
                    </a:lnTo>
                    <a:lnTo>
                      <a:pt x="9" y="143"/>
                    </a:lnTo>
                    <a:lnTo>
                      <a:pt x="8" y="140"/>
                    </a:lnTo>
                    <a:lnTo>
                      <a:pt x="0" y="137"/>
                    </a:lnTo>
                    <a:lnTo>
                      <a:pt x="4" y="127"/>
                    </a:lnTo>
                    <a:lnTo>
                      <a:pt x="6" y="125"/>
                    </a:lnTo>
                    <a:lnTo>
                      <a:pt x="8" y="123"/>
                    </a:lnTo>
                    <a:lnTo>
                      <a:pt x="6" y="121"/>
                    </a:lnTo>
                    <a:lnTo>
                      <a:pt x="5" y="120"/>
                    </a:lnTo>
                    <a:lnTo>
                      <a:pt x="6" y="109"/>
                    </a:lnTo>
                    <a:lnTo>
                      <a:pt x="10" y="108"/>
                    </a:lnTo>
                    <a:lnTo>
                      <a:pt x="12" y="103"/>
                    </a:lnTo>
                    <a:lnTo>
                      <a:pt x="13" y="100"/>
                    </a:lnTo>
                    <a:lnTo>
                      <a:pt x="15" y="100"/>
                    </a:lnTo>
                    <a:lnTo>
                      <a:pt x="18" y="102"/>
                    </a:lnTo>
                    <a:lnTo>
                      <a:pt x="20" y="106"/>
                    </a:lnTo>
                    <a:lnTo>
                      <a:pt x="23" y="110"/>
                    </a:lnTo>
                    <a:lnTo>
                      <a:pt x="27" y="110"/>
                    </a:lnTo>
                    <a:lnTo>
                      <a:pt x="29" y="108"/>
                    </a:lnTo>
                    <a:lnTo>
                      <a:pt x="29" y="104"/>
                    </a:lnTo>
                    <a:lnTo>
                      <a:pt x="28" y="101"/>
                    </a:lnTo>
                    <a:lnTo>
                      <a:pt x="28" y="97"/>
                    </a:lnTo>
                    <a:lnTo>
                      <a:pt x="30" y="95"/>
                    </a:lnTo>
                    <a:lnTo>
                      <a:pt x="35" y="91"/>
                    </a:lnTo>
                    <a:lnTo>
                      <a:pt x="36" y="89"/>
                    </a:lnTo>
                    <a:lnTo>
                      <a:pt x="38" y="87"/>
                    </a:lnTo>
                    <a:lnTo>
                      <a:pt x="41" y="85"/>
                    </a:lnTo>
                    <a:lnTo>
                      <a:pt x="44" y="85"/>
                    </a:lnTo>
                    <a:lnTo>
                      <a:pt x="48" y="81"/>
                    </a:lnTo>
                    <a:lnTo>
                      <a:pt x="51" y="78"/>
                    </a:lnTo>
                    <a:lnTo>
                      <a:pt x="53" y="76"/>
                    </a:lnTo>
                    <a:lnTo>
                      <a:pt x="57" y="77"/>
                    </a:lnTo>
                    <a:lnTo>
                      <a:pt x="60" y="77"/>
                    </a:lnTo>
                    <a:lnTo>
                      <a:pt x="61" y="79"/>
                    </a:lnTo>
                    <a:lnTo>
                      <a:pt x="65" y="77"/>
                    </a:lnTo>
                    <a:lnTo>
                      <a:pt x="66" y="77"/>
                    </a:lnTo>
                    <a:lnTo>
                      <a:pt x="70" y="74"/>
                    </a:lnTo>
                    <a:lnTo>
                      <a:pt x="72" y="75"/>
                    </a:lnTo>
                    <a:lnTo>
                      <a:pt x="74" y="79"/>
                    </a:lnTo>
                    <a:lnTo>
                      <a:pt x="78" y="80"/>
                    </a:lnTo>
                    <a:lnTo>
                      <a:pt x="82" y="79"/>
                    </a:lnTo>
                    <a:lnTo>
                      <a:pt x="87" y="80"/>
                    </a:lnTo>
                    <a:lnTo>
                      <a:pt x="87" y="83"/>
                    </a:lnTo>
                    <a:lnTo>
                      <a:pt x="90" y="85"/>
                    </a:lnTo>
                    <a:lnTo>
                      <a:pt x="94" y="88"/>
                    </a:lnTo>
                    <a:lnTo>
                      <a:pt x="97" y="91"/>
                    </a:lnTo>
                    <a:lnTo>
                      <a:pt x="97" y="96"/>
                    </a:lnTo>
                    <a:lnTo>
                      <a:pt x="99" y="97"/>
                    </a:lnTo>
                    <a:lnTo>
                      <a:pt x="100" y="94"/>
                    </a:lnTo>
                    <a:lnTo>
                      <a:pt x="99" y="90"/>
                    </a:lnTo>
                    <a:lnTo>
                      <a:pt x="99" y="88"/>
                    </a:lnTo>
                    <a:lnTo>
                      <a:pt x="102" y="89"/>
                    </a:lnTo>
                    <a:lnTo>
                      <a:pt x="106" y="93"/>
                    </a:lnTo>
                    <a:lnTo>
                      <a:pt x="109" y="95"/>
                    </a:lnTo>
                    <a:lnTo>
                      <a:pt x="112" y="97"/>
                    </a:lnTo>
                    <a:lnTo>
                      <a:pt x="115" y="95"/>
                    </a:lnTo>
                    <a:lnTo>
                      <a:pt x="117" y="93"/>
                    </a:lnTo>
                    <a:lnTo>
                      <a:pt x="119" y="90"/>
                    </a:lnTo>
                    <a:lnTo>
                      <a:pt x="122" y="87"/>
                    </a:lnTo>
                    <a:lnTo>
                      <a:pt x="126" y="87"/>
                    </a:lnTo>
                    <a:lnTo>
                      <a:pt x="129" y="88"/>
                    </a:lnTo>
                    <a:lnTo>
                      <a:pt x="133" y="91"/>
                    </a:lnTo>
                    <a:lnTo>
                      <a:pt x="136" y="91"/>
                    </a:lnTo>
                    <a:lnTo>
                      <a:pt x="137" y="87"/>
                    </a:lnTo>
                    <a:lnTo>
                      <a:pt x="143" y="86"/>
                    </a:lnTo>
                    <a:lnTo>
                      <a:pt x="147" y="87"/>
                    </a:lnTo>
                    <a:lnTo>
                      <a:pt x="148" y="92"/>
                    </a:lnTo>
                    <a:lnTo>
                      <a:pt x="153" y="94"/>
                    </a:lnTo>
                    <a:lnTo>
                      <a:pt x="158" y="96"/>
                    </a:lnTo>
                    <a:lnTo>
                      <a:pt x="160" y="97"/>
                    </a:lnTo>
                    <a:lnTo>
                      <a:pt x="163" y="94"/>
                    </a:lnTo>
                    <a:lnTo>
                      <a:pt x="164" y="91"/>
                    </a:lnTo>
                    <a:lnTo>
                      <a:pt x="166" y="91"/>
                    </a:lnTo>
                    <a:lnTo>
                      <a:pt x="167" y="94"/>
                    </a:lnTo>
                    <a:lnTo>
                      <a:pt x="173" y="95"/>
                    </a:lnTo>
                    <a:lnTo>
                      <a:pt x="181" y="91"/>
                    </a:lnTo>
                    <a:lnTo>
                      <a:pt x="182" y="88"/>
                    </a:lnTo>
                    <a:lnTo>
                      <a:pt x="183" y="83"/>
                    </a:lnTo>
                    <a:lnTo>
                      <a:pt x="181" y="80"/>
                    </a:lnTo>
                    <a:lnTo>
                      <a:pt x="175" y="79"/>
                    </a:lnTo>
                    <a:lnTo>
                      <a:pt x="174" y="77"/>
                    </a:lnTo>
                    <a:lnTo>
                      <a:pt x="170" y="76"/>
                    </a:lnTo>
                    <a:lnTo>
                      <a:pt x="168" y="75"/>
                    </a:lnTo>
                    <a:lnTo>
                      <a:pt x="168" y="73"/>
                    </a:lnTo>
                    <a:lnTo>
                      <a:pt x="166" y="72"/>
                    </a:lnTo>
                    <a:lnTo>
                      <a:pt x="165" y="72"/>
                    </a:lnTo>
                    <a:lnTo>
                      <a:pt x="164" y="70"/>
                    </a:lnTo>
                    <a:lnTo>
                      <a:pt x="167" y="69"/>
                    </a:lnTo>
                    <a:lnTo>
                      <a:pt x="171" y="66"/>
                    </a:lnTo>
                    <a:lnTo>
                      <a:pt x="174" y="64"/>
                    </a:lnTo>
                    <a:lnTo>
                      <a:pt x="176" y="62"/>
                    </a:lnTo>
                    <a:lnTo>
                      <a:pt x="173" y="58"/>
                    </a:lnTo>
                    <a:lnTo>
                      <a:pt x="172" y="55"/>
                    </a:lnTo>
                    <a:lnTo>
                      <a:pt x="176" y="51"/>
                    </a:lnTo>
                    <a:lnTo>
                      <a:pt x="180" y="49"/>
                    </a:lnTo>
                    <a:lnTo>
                      <a:pt x="186" y="50"/>
                    </a:lnTo>
                    <a:lnTo>
                      <a:pt x="189" y="50"/>
                    </a:lnTo>
                    <a:lnTo>
                      <a:pt x="189" y="47"/>
                    </a:lnTo>
                    <a:lnTo>
                      <a:pt x="184" y="45"/>
                    </a:lnTo>
                    <a:lnTo>
                      <a:pt x="178" y="44"/>
                    </a:lnTo>
                    <a:lnTo>
                      <a:pt x="178" y="41"/>
                    </a:lnTo>
                    <a:lnTo>
                      <a:pt x="180" y="40"/>
                    </a:lnTo>
                    <a:lnTo>
                      <a:pt x="178" y="38"/>
                    </a:lnTo>
                    <a:lnTo>
                      <a:pt x="178" y="34"/>
                    </a:lnTo>
                    <a:lnTo>
                      <a:pt x="179" y="29"/>
                    </a:lnTo>
                    <a:lnTo>
                      <a:pt x="181" y="28"/>
                    </a:lnTo>
                    <a:lnTo>
                      <a:pt x="186" y="30"/>
                    </a:lnTo>
                    <a:lnTo>
                      <a:pt x="189" y="30"/>
                    </a:lnTo>
                    <a:lnTo>
                      <a:pt x="193" y="30"/>
                    </a:lnTo>
                    <a:lnTo>
                      <a:pt x="195" y="28"/>
                    </a:lnTo>
                    <a:lnTo>
                      <a:pt x="203" y="24"/>
                    </a:lnTo>
                    <a:lnTo>
                      <a:pt x="208" y="24"/>
                    </a:lnTo>
                    <a:lnTo>
                      <a:pt x="212" y="23"/>
                    </a:lnTo>
                    <a:lnTo>
                      <a:pt x="221" y="22"/>
                    </a:lnTo>
                    <a:lnTo>
                      <a:pt x="224" y="21"/>
                    </a:lnTo>
                    <a:lnTo>
                      <a:pt x="226" y="22"/>
                    </a:lnTo>
                    <a:lnTo>
                      <a:pt x="227" y="19"/>
                    </a:lnTo>
                    <a:lnTo>
                      <a:pt x="230" y="16"/>
                    </a:lnTo>
                    <a:lnTo>
                      <a:pt x="237" y="15"/>
                    </a:lnTo>
                    <a:lnTo>
                      <a:pt x="248" y="12"/>
                    </a:lnTo>
                    <a:lnTo>
                      <a:pt x="258" y="11"/>
                    </a:lnTo>
                    <a:lnTo>
                      <a:pt x="261" y="10"/>
                    </a:lnTo>
                    <a:lnTo>
                      <a:pt x="263" y="7"/>
                    </a:lnTo>
                    <a:lnTo>
                      <a:pt x="263" y="4"/>
                    </a:lnTo>
                    <a:lnTo>
                      <a:pt x="266" y="4"/>
                    </a:lnTo>
                    <a:lnTo>
                      <a:pt x="269" y="2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9" y="1"/>
                    </a:lnTo>
                    <a:lnTo>
                      <a:pt x="281" y="2"/>
                    </a:lnTo>
                    <a:lnTo>
                      <a:pt x="286" y="4"/>
                    </a:lnTo>
                    <a:lnTo>
                      <a:pt x="289" y="4"/>
                    </a:lnTo>
                    <a:lnTo>
                      <a:pt x="294" y="3"/>
                    </a:lnTo>
                    <a:lnTo>
                      <a:pt x="296" y="7"/>
                    </a:lnTo>
                    <a:lnTo>
                      <a:pt x="296" y="10"/>
                    </a:lnTo>
                    <a:lnTo>
                      <a:pt x="296" y="12"/>
                    </a:lnTo>
                    <a:lnTo>
                      <a:pt x="299" y="14"/>
                    </a:lnTo>
                    <a:lnTo>
                      <a:pt x="299" y="17"/>
                    </a:lnTo>
                    <a:lnTo>
                      <a:pt x="298" y="20"/>
                    </a:lnTo>
                    <a:lnTo>
                      <a:pt x="298" y="23"/>
                    </a:lnTo>
                    <a:lnTo>
                      <a:pt x="296" y="23"/>
                    </a:lnTo>
                    <a:lnTo>
                      <a:pt x="297" y="25"/>
                    </a:lnTo>
                    <a:lnTo>
                      <a:pt x="300" y="26"/>
                    </a:lnTo>
                    <a:lnTo>
                      <a:pt x="302" y="25"/>
                    </a:lnTo>
                    <a:lnTo>
                      <a:pt x="304" y="26"/>
                    </a:lnTo>
                    <a:lnTo>
                      <a:pt x="306" y="24"/>
                    </a:lnTo>
                    <a:lnTo>
                      <a:pt x="308" y="25"/>
                    </a:lnTo>
                    <a:lnTo>
                      <a:pt x="310" y="23"/>
                    </a:lnTo>
                    <a:lnTo>
                      <a:pt x="311" y="24"/>
                    </a:lnTo>
                    <a:lnTo>
                      <a:pt x="313" y="27"/>
                    </a:lnTo>
                    <a:lnTo>
                      <a:pt x="315" y="29"/>
                    </a:lnTo>
                    <a:lnTo>
                      <a:pt x="316" y="28"/>
                    </a:lnTo>
                    <a:lnTo>
                      <a:pt x="317" y="27"/>
                    </a:lnTo>
                    <a:lnTo>
                      <a:pt x="319" y="27"/>
                    </a:lnTo>
                    <a:lnTo>
                      <a:pt x="322" y="30"/>
                    </a:lnTo>
                    <a:lnTo>
                      <a:pt x="324" y="31"/>
                    </a:lnTo>
                    <a:lnTo>
                      <a:pt x="327" y="29"/>
                    </a:lnTo>
                    <a:lnTo>
                      <a:pt x="329" y="29"/>
                    </a:lnTo>
                    <a:lnTo>
                      <a:pt x="328" y="31"/>
                    </a:lnTo>
                    <a:lnTo>
                      <a:pt x="325" y="33"/>
                    </a:lnTo>
                    <a:lnTo>
                      <a:pt x="324" y="37"/>
                    </a:lnTo>
                    <a:lnTo>
                      <a:pt x="325" y="39"/>
                    </a:lnTo>
                    <a:lnTo>
                      <a:pt x="328" y="38"/>
                    </a:lnTo>
                    <a:lnTo>
                      <a:pt x="332" y="37"/>
                    </a:lnTo>
                    <a:lnTo>
                      <a:pt x="334" y="38"/>
                    </a:lnTo>
                    <a:lnTo>
                      <a:pt x="337" y="39"/>
                    </a:lnTo>
                    <a:lnTo>
                      <a:pt x="339" y="37"/>
                    </a:lnTo>
                    <a:lnTo>
                      <a:pt x="343" y="32"/>
                    </a:lnTo>
                    <a:lnTo>
                      <a:pt x="349" y="30"/>
                    </a:lnTo>
                    <a:lnTo>
                      <a:pt x="354" y="25"/>
                    </a:lnTo>
                    <a:lnTo>
                      <a:pt x="358" y="23"/>
                    </a:lnTo>
                    <a:lnTo>
                      <a:pt x="361" y="21"/>
                    </a:lnTo>
                    <a:lnTo>
                      <a:pt x="365" y="21"/>
                    </a:lnTo>
                    <a:lnTo>
                      <a:pt x="365" y="25"/>
                    </a:lnTo>
                    <a:lnTo>
                      <a:pt x="363" y="26"/>
                    </a:lnTo>
                    <a:lnTo>
                      <a:pt x="362" y="29"/>
                    </a:lnTo>
                    <a:lnTo>
                      <a:pt x="368" y="35"/>
                    </a:lnTo>
                    <a:lnTo>
                      <a:pt x="372" y="37"/>
                    </a:lnTo>
                    <a:lnTo>
                      <a:pt x="379" y="44"/>
                    </a:lnTo>
                    <a:lnTo>
                      <a:pt x="385" y="54"/>
                    </a:lnTo>
                    <a:lnTo>
                      <a:pt x="394" y="73"/>
                    </a:lnTo>
                    <a:lnTo>
                      <a:pt x="399" y="80"/>
                    </a:lnTo>
                    <a:lnTo>
                      <a:pt x="405" y="92"/>
                    </a:lnTo>
                    <a:lnTo>
                      <a:pt x="408" y="90"/>
                    </a:lnTo>
                    <a:lnTo>
                      <a:pt x="410" y="88"/>
                    </a:lnTo>
                    <a:lnTo>
                      <a:pt x="412" y="84"/>
                    </a:lnTo>
                    <a:lnTo>
                      <a:pt x="416" y="84"/>
                    </a:lnTo>
                    <a:lnTo>
                      <a:pt x="418" y="86"/>
                    </a:lnTo>
                    <a:lnTo>
                      <a:pt x="418" y="90"/>
                    </a:lnTo>
                    <a:lnTo>
                      <a:pt x="421" y="90"/>
                    </a:lnTo>
                    <a:lnTo>
                      <a:pt x="422" y="92"/>
                    </a:lnTo>
                    <a:lnTo>
                      <a:pt x="423" y="93"/>
                    </a:lnTo>
                    <a:lnTo>
                      <a:pt x="427" y="93"/>
                    </a:lnTo>
                    <a:lnTo>
                      <a:pt x="432" y="93"/>
                    </a:lnTo>
                    <a:lnTo>
                      <a:pt x="437" y="91"/>
                    </a:lnTo>
                    <a:lnTo>
                      <a:pt x="442" y="90"/>
                    </a:lnTo>
                    <a:lnTo>
                      <a:pt x="447" y="89"/>
                    </a:lnTo>
                    <a:lnTo>
                      <a:pt x="451" y="93"/>
                    </a:lnTo>
                    <a:lnTo>
                      <a:pt x="455" y="98"/>
                    </a:lnTo>
                    <a:lnTo>
                      <a:pt x="457" y="103"/>
                    </a:lnTo>
                    <a:lnTo>
                      <a:pt x="462" y="105"/>
                    </a:lnTo>
                    <a:lnTo>
                      <a:pt x="465" y="109"/>
                    </a:lnTo>
                    <a:lnTo>
                      <a:pt x="469" y="115"/>
                    </a:lnTo>
                    <a:lnTo>
                      <a:pt x="474" y="116"/>
                    </a:lnTo>
                    <a:lnTo>
                      <a:pt x="479" y="116"/>
                    </a:lnTo>
                    <a:lnTo>
                      <a:pt x="482" y="113"/>
                    </a:lnTo>
                    <a:lnTo>
                      <a:pt x="485" y="112"/>
                    </a:lnTo>
                    <a:lnTo>
                      <a:pt x="485" y="115"/>
                    </a:lnTo>
                    <a:lnTo>
                      <a:pt x="487" y="117"/>
                    </a:lnTo>
                    <a:lnTo>
                      <a:pt x="488" y="121"/>
                    </a:lnTo>
                    <a:lnTo>
                      <a:pt x="491" y="121"/>
                    </a:lnTo>
                    <a:lnTo>
                      <a:pt x="492" y="123"/>
                    </a:lnTo>
                    <a:lnTo>
                      <a:pt x="489" y="123"/>
                    </a:lnTo>
                    <a:lnTo>
                      <a:pt x="486" y="124"/>
                    </a:lnTo>
                    <a:lnTo>
                      <a:pt x="485" y="126"/>
                    </a:lnTo>
                    <a:lnTo>
                      <a:pt x="485" y="129"/>
                    </a:lnTo>
                    <a:lnTo>
                      <a:pt x="484" y="133"/>
                    </a:lnTo>
                    <a:lnTo>
                      <a:pt x="483" y="134"/>
                    </a:lnTo>
                    <a:lnTo>
                      <a:pt x="481" y="135"/>
                    </a:lnTo>
                    <a:lnTo>
                      <a:pt x="475" y="136"/>
                    </a:lnTo>
                    <a:lnTo>
                      <a:pt x="472" y="138"/>
                    </a:lnTo>
                    <a:lnTo>
                      <a:pt x="470" y="143"/>
                    </a:lnTo>
                    <a:lnTo>
                      <a:pt x="471" y="149"/>
                    </a:lnTo>
                    <a:lnTo>
                      <a:pt x="472" y="154"/>
                    </a:lnTo>
                    <a:lnTo>
                      <a:pt x="471" y="157"/>
                    </a:lnTo>
                    <a:lnTo>
                      <a:pt x="469" y="160"/>
                    </a:lnTo>
                    <a:lnTo>
                      <a:pt x="467" y="161"/>
                    </a:lnTo>
                    <a:lnTo>
                      <a:pt x="463" y="162"/>
                    </a:lnTo>
                    <a:lnTo>
                      <a:pt x="455" y="161"/>
                    </a:lnTo>
                    <a:lnTo>
                      <a:pt x="452" y="160"/>
                    </a:lnTo>
                    <a:lnTo>
                      <a:pt x="448" y="159"/>
                    </a:lnTo>
                    <a:lnTo>
                      <a:pt x="442" y="157"/>
                    </a:lnTo>
                    <a:lnTo>
                      <a:pt x="440" y="161"/>
                    </a:lnTo>
                    <a:lnTo>
                      <a:pt x="437" y="170"/>
                    </a:lnTo>
                    <a:lnTo>
                      <a:pt x="434" y="176"/>
                    </a:lnTo>
                    <a:lnTo>
                      <a:pt x="433" y="181"/>
                    </a:lnTo>
                    <a:lnTo>
                      <a:pt x="432" y="184"/>
                    </a:lnTo>
                    <a:lnTo>
                      <a:pt x="435" y="188"/>
                    </a:lnTo>
                    <a:lnTo>
                      <a:pt x="436" y="190"/>
                    </a:lnTo>
                    <a:lnTo>
                      <a:pt x="435" y="192"/>
                    </a:lnTo>
                    <a:lnTo>
                      <a:pt x="434" y="193"/>
                    </a:lnTo>
                    <a:lnTo>
                      <a:pt x="432" y="194"/>
                    </a:lnTo>
                    <a:lnTo>
                      <a:pt x="426" y="192"/>
                    </a:lnTo>
                    <a:lnTo>
                      <a:pt x="423" y="191"/>
                    </a:lnTo>
                    <a:lnTo>
                      <a:pt x="421" y="191"/>
                    </a:lnTo>
                    <a:lnTo>
                      <a:pt x="415" y="193"/>
                    </a:lnTo>
                    <a:lnTo>
                      <a:pt x="406" y="195"/>
                    </a:lnTo>
                    <a:lnTo>
                      <a:pt x="404" y="196"/>
                    </a:lnTo>
                    <a:lnTo>
                      <a:pt x="402" y="198"/>
                    </a:lnTo>
                    <a:lnTo>
                      <a:pt x="402" y="200"/>
                    </a:lnTo>
                    <a:lnTo>
                      <a:pt x="403" y="202"/>
                    </a:lnTo>
                    <a:lnTo>
                      <a:pt x="405" y="201"/>
                    </a:lnTo>
                    <a:lnTo>
                      <a:pt x="408" y="202"/>
                    </a:lnTo>
                    <a:lnTo>
                      <a:pt x="408" y="212"/>
                    </a:lnTo>
                    <a:lnTo>
                      <a:pt x="410" y="217"/>
                    </a:lnTo>
                    <a:lnTo>
                      <a:pt x="412" y="221"/>
                    </a:lnTo>
                    <a:lnTo>
                      <a:pt x="412" y="224"/>
                    </a:lnTo>
                    <a:lnTo>
                      <a:pt x="411" y="226"/>
                    </a:lnTo>
                    <a:lnTo>
                      <a:pt x="407" y="230"/>
                    </a:lnTo>
                    <a:lnTo>
                      <a:pt x="405" y="233"/>
                    </a:lnTo>
                    <a:lnTo>
                      <a:pt x="405" y="236"/>
                    </a:lnTo>
                    <a:lnTo>
                      <a:pt x="406" y="243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2" name="Freeform 713"/>
              <p:cNvSpPr>
                <a:spLocks/>
              </p:cNvSpPr>
              <p:nvPr/>
            </p:nvSpPr>
            <p:spPr bwMode="auto">
              <a:xfrm>
                <a:off x="3620" y="2564"/>
                <a:ext cx="117" cy="120"/>
              </a:xfrm>
              <a:custGeom>
                <a:avLst/>
                <a:gdLst/>
                <a:ahLst/>
                <a:cxnLst>
                  <a:cxn ang="0">
                    <a:pos x="28" y="43"/>
                  </a:cxn>
                  <a:cxn ang="0">
                    <a:pos x="31" y="22"/>
                  </a:cxn>
                  <a:cxn ang="0">
                    <a:pos x="30" y="17"/>
                  </a:cxn>
                  <a:cxn ang="0">
                    <a:pos x="33" y="13"/>
                  </a:cxn>
                  <a:cxn ang="0">
                    <a:pos x="40" y="9"/>
                  </a:cxn>
                  <a:cxn ang="0">
                    <a:pos x="45" y="2"/>
                  </a:cxn>
                  <a:cxn ang="0">
                    <a:pos x="48" y="0"/>
                  </a:cxn>
                  <a:cxn ang="0">
                    <a:pos x="52" y="1"/>
                  </a:cxn>
                  <a:cxn ang="0">
                    <a:pos x="58" y="2"/>
                  </a:cxn>
                  <a:cxn ang="0">
                    <a:pos x="61" y="0"/>
                  </a:cxn>
                  <a:cxn ang="0">
                    <a:pos x="65" y="2"/>
                  </a:cxn>
                  <a:cxn ang="0">
                    <a:pos x="65" y="5"/>
                  </a:cxn>
                  <a:cxn ang="0">
                    <a:pos x="68" y="5"/>
                  </a:cxn>
                  <a:cxn ang="0">
                    <a:pos x="72" y="3"/>
                  </a:cxn>
                  <a:cxn ang="0">
                    <a:pos x="79" y="19"/>
                  </a:cxn>
                  <a:cxn ang="0">
                    <a:pos x="83" y="22"/>
                  </a:cxn>
                  <a:cxn ang="0">
                    <a:pos x="87" y="27"/>
                  </a:cxn>
                  <a:cxn ang="0">
                    <a:pos x="89" y="34"/>
                  </a:cxn>
                  <a:cxn ang="0">
                    <a:pos x="81" y="45"/>
                  </a:cxn>
                  <a:cxn ang="0">
                    <a:pos x="81" y="52"/>
                  </a:cxn>
                  <a:cxn ang="0">
                    <a:pos x="88" y="60"/>
                  </a:cxn>
                  <a:cxn ang="0">
                    <a:pos x="88" y="67"/>
                  </a:cxn>
                  <a:cxn ang="0">
                    <a:pos x="93" y="66"/>
                  </a:cxn>
                  <a:cxn ang="0">
                    <a:pos x="102" y="73"/>
                  </a:cxn>
                  <a:cxn ang="0">
                    <a:pos x="108" y="79"/>
                  </a:cxn>
                  <a:cxn ang="0">
                    <a:pos x="108" y="84"/>
                  </a:cxn>
                  <a:cxn ang="0">
                    <a:pos x="107" y="91"/>
                  </a:cxn>
                  <a:cxn ang="0">
                    <a:pos x="110" y="93"/>
                  </a:cxn>
                  <a:cxn ang="0">
                    <a:pos x="112" y="96"/>
                  </a:cxn>
                  <a:cxn ang="0">
                    <a:pos x="112" y="100"/>
                  </a:cxn>
                  <a:cxn ang="0">
                    <a:pos x="117" y="105"/>
                  </a:cxn>
                  <a:cxn ang="0">
                    <a:pos x="117" y="106"/>
                  </a:cxn>
                  <a:cxn ang="0">
                    <a:pos x="111" y="106"/>
                  </a:cxn>
                  <a:cxn ang="0">
                    <a:pos x="110" y="107"/>
                  </a:cxn>
                  <a:cxn ang="0">
                    <a:pos x="100" y="108"/>
                  </a:cxn>
                  <a:cxn ang="0">
                    <a:pos x="96" y="117"/>
                  </a:cxn>
                  <a:cxn ang="0">
                    <a:pos x="71" y="119"/>
                  </a:cxn>
                  <a:cxn ang="0">
                    <a:pos x="58" y="113"/>
                  </a:cxn>
                  <a:cxn ang="0">
                    <a:pos x="57" y="107"/>
                  </a:cxn>
                  <a:cxn ang="0">
                    <a:pos x="57" y="102"/>
                  </a:cxn>
                  <a:cxn ang="0">
                    <a:pos x="51" y="102"/>
                  </a:cxn>
                  <a:cxn ang="0">
                    <a:pos x="48" y="96"/>
                  </a:cxn>
                  <a:cxn ang="0">
                    <a:pos x="28" y="86"/>
                  </a:cxn>
                  <a:cxn ang="0">
                    <a:pos x="13" y="79"/>
                  </a:cxn>
                  <a:cxn ang="0">
                    <a:pos x="6" y="76"/>
                  </a:cxn>
                  <a:cxn ang="0">
                    <a:pos x="4" y="71"/>
                  </a:cxn>
                </a:cxnLst>
                <a:rect l="0" t="0" r="r" b="b"/>
                <a:pathLst>
                  <a:path w="117" h="120">
                    <a:moveTo>
                      <a:pt x="0" y="60"/>
                    </a:moveTo>
                    <a:lnTo>
                      <a:pt x="28" y="43"/>
                    </a:lnTo>
                    <a:lnTo>
                      <a:pt x="31" y="25"/>
                    </a:lnTo>
                    <a:lnTo>
                      <a:pt x="31" y="22"/>
                    </a:lnTo>
                    <a:lnTo>
                      <a:pt x="30" y="18"/>
                    </a:lnTo>
                    <a:lnTo>
                      <a:pt x="30" y="17"/>
                    </a:lnTo>
                    <a:lnTo>
                      <a:pt x="31" y="14"/>
                    </a:lnTo>
                    <a:lnTo>
                      <a:pt x="33" y="13"/>
                    </a:lnTo>
                    <a:lnTo>
                      <a:pt x="38" y="12"/>
                    </a:lnTo>
                    <a:lnTo>
                      <a:pt x="40" y="9"/>
                    </a:lnTo>
                    <a:lnTo>
                      <a:pt x="45" y="3"/>
                    </a:lnTo>
                    <a:lnTo>
                      <a:pt x="45" y="2"/>
                    </a:lnTo>
                    <a:lnTo>
                      <a:pt x="46" y="1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1"/>
                    </a:lnTo>
                    <a:lnTo>
                      <a:pt x="54" y="0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1" y="0"/>
                    </a:lnTo>
                    <a:lnTo>
                      <a:pt x="63" y="1"/>
                    </a:lnTo>
                    <a:lnTo>
                      <a:pt x="65" y="2"/>
                    </a:lnTo>
                    <a:lnTo>
                      <a:pt x="65" y="3"/>
                    </a:lnTo>
                    <a:lnTo>
                      <a:pt x="65" y="5"/>
                    </a:lnTo>
                    <a:lnTo>
                      <a:pt x="67" y="6"/>
                    </a:lnTo>
                    <a:lnTo>
                      <a:pt x="68" y="5"/>
                    </a:lnTo>
                    <a:lnTo>
                      <a:pt x="70" y="2"/>
                    </a:lnTo>
                    <a:lnTo>
                      <a:pt x="72" y="3"/>
                    </a:lnTo>
                    <a:lnTo>
                      <a:pt x="76" y="12"/>
                    </a:lnTo>
                    <a:lnTo>
                      <a:pt x="79" y="19"/>
                    </a:lnTo>
                    <a:lnTo>
                      <a:pt x="79" y="21"/>
                    </a:lnTo>
                    <a:lnTo>
                      <a:pt x="83" y="22"/>
                    </a:lnTo>
                    <a:lnTo>
                      <a:pt x="89" y="23"/>
                    </a:lnTo>
                    <a:lnTo>
                      <a:pt x="87" y="27"/>
                    </a:lnTo>
                    <a:lnTo>
                      <a:pt x="87" y="29"/>
                    </a:lnTo>
                    <a:lnTo>
                      <a:pt x="89" y="34"/>
                    </a:lnTo>
                    <a:lnTo>
                      <a:pt x="83" y="40"/>
                    </a:lnTo>
                    <a:lnTo>
                      <a:pt x="81" y="45"/>
                    </a:lnTo>
                    <a:lnTo>
                      <a:pt x="81" y="51"/>
                    </a:lnTo>
                    <a:lnTo>
                      <a:pt x="81" y="52"/>
                    </a:lnTo>
                    <a:lnTo>
                      <a:pt x="82" y="54"/>
                    </a:lnTo>
                    <a:lnTo>
                      <a:pt x="88" y="60"/>
                    </a:lnTo>
                    <a:lnTo>
                      <a:pt x="88" y="66"/>
                    </a:lnTo>
                    <a:lnTo>
                      <a:pt x="88" y="67"/>
                    </a:lnTo>
                    <a:lnTo>
                      <a:pt x="90" y="66"/>
                    </a:lnTo>
                    <a:lnTo>
                      <a:pt x="93" y="66"/>
                    </a:lnTo>
                    <a:lnTo>
                      <a:pt x="99" y="72"/>
                    </a:lnTo>
                    <a:lnTo>
                      <a:pt x="102" y="73"/>
                    </a:lnTo>
                    <a:lnTo>
                      <a:pt x="106" y="77"/>
                    </a:lnTo>
                    <a:lnTo>
                      <a:pt x="108" y="79"/>
                    </a:lnTo>
                    <a:lnTo>
                      <a:pt x="108" y="81"/>
                    </a:lnTo>
                    <a:lnTo>
                      <a:pt x="108" y="84"/>
                    </a:lnTo>
                    <a:lnTo>
                      <a:pt x="107" y="88"/>
                    </a:lnTo>
                    <a:lnTo>
                      <a:pt x="107" y="91"/>
                    </a:lnTo>
                    <a:lnTo>
                      <a:pt x="107" y="93"/>
                    </a:lnTo>
                    <a:lnTo>
                      <a:pt x="110" y="93"/>
                    </a:lnTo>
                    <a:lnTo>
                      <a:pt x="111" y="94"/>
                    </a:lnTo>
                    <a:lnTo>
                      <a:pt x="112" y="96"/>
                    </a:lnTo>
                    <a:lnTo>
                      <a:pt x="112" y="99"/>
                    </a:lnTo>
                    <a:lnTo>
                      <a:pt x="112" y="100"/>
                    </a:lnTo>
                    <a:lnTo>
                      <a:pt x="115" y="104"/>
                    </a:lnTo>
                    <a:lnTo>
                      <a:pt x="117" y="105"/>
                    </a:lnTo>
                    <a:lnTo>
                      <a:pt x="117" y="106"/>
                    </a:lnTo>
                    <a:lnTo>
                      <a:pt x="117" y="106"/>
                    </a:lnTo>
                    <a:lnTo>
                      <a:pt x="113" y="107"/>
                    </a:lnTo>
                    <a:lnTo>
                      <a:pt x="111" y="106"/>
                    </a:lnTo>
                    <a:lnTo>
                      <a:pt x="110" y="107"/>
                    </a:lnTo>
                    <a:lnTo>
                      <a:pt x="110" y="107"/>
                    </a:lnTo>
                    <a:lnTo>
                      <a:pt x="103" y="108"/>
                    </a:lnTo>
                    <a:lnTo>
                      <a:pt x="100" y="108"/>
                    </a:lnTo>
                    <a:lnTo>
                      <a:pt x="98" y="113"/>
                    </a:lnTo>
                    <a:lnTo>
                      <a:pt x="96" y="117"/>
                    </a:lnTo>
                    <a:lnTo>
                      <a:pt x="93" y="120"/>
                    </a:lnTo>
                    <a:lnTo>
                      <a:pt x="71" y="119"/>
                    </a:lnTo>
                    <a:lnTo>
                      <a:pt x="63" y="115"/>
                    </a:lnTo>
                    <a:lnTo>
                      <a:pt x="58" y="113"/>
                    </a:lnTo>
                    <a:lnTo>
                      <a:pt x="58" y="112"/>
                    </a:lnTo>
                    <a:lnTo>
                      <a:pt x="57" y="107"/>
                    </a:lnTo>
                    <a:lnTo>
                      <a:pt x="58" y="104"/>
                    </a:lnTo>
                    <a:lnTo>
                      <a:pt x="57" y="102"/>
                    </a:lnTo>
                    <a:lnTo>
                      <a:pt x="52" y="102"/>
                    </a:lnTo>
                    <a:lnTo>
                      <a:pt x="51" y="102"/>
                    </a:lnTo>
                    <a:lnTo>
                      <a:pt x="49" y="98"/>
                    </a:lnTo>
                    <a:lnTo>
                      <a:pt x="48" y="96"/>
                    </a:lnTo>
                    <a:lnTo>
                      <a:pt x="34" y="89"/>
                    </a:lnTo>
                    <a:lnTo>
                      <a:pt x="28" y="86"/>
                    </a:lnTo>
                    <a:lnTo>
                      <a:pt x="17" y="80"/>
                    </a:lnTo>
                    <a:lnTo>
                      <a:pt x="13" y="79"/>
                    </a:lnTo>
                    <a:lnTo>
                      <a:pt x="7" y="76"/>
                    </a:lnTo>
                    <a:lnTo>
                      <a:pt x="6" y="76"/>
                    </a:lnTo>
                    <a:lnTo>
                      <a:pt x="6" y="75"/>
                    </a:lnTo>
                    <a:lnTo>
                      <a:pt x="4" y="71"/>
                    </a:lnTo>
                    <a:lnTo>
                      <a:pt x="0" y="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3" name="Freeform 714"/>
              <p:cNvSpPr>
                <a:spLocks/>
              </p:cNvSpPr>
              <p:nvPr/>
            </p:nvSpPr>
            <p:spPr bwMode="auto">
              <a:xfrm>
                <a:off x="3620" y="2564"/>
                <a:ext cx="117" cy="120"/>
              </a:xfrm>
              <a:custGeom>
                <a:avLst/>
                <a:gdLst/>
                <a:ahLst/>
                <a:cxnLst>
                  <a:cxn ang="0">
                    <a:pos x="28" y="43"/>
                  </a:cxn>
                  <a:cxn ang="0">
                    <a:pos x="31" y="22"/>
                  </a:cxn>
                  <a:cxn ang="0">
                    <a:pos x="30" y="17"/>
                  </a:cxn>
                  <a:cxn ang="0">
                    <a:pos x="33" y="13"/>
                  </a:cxn>
                  <a:cxn ang="0">
                    <a:pos x="40" y="9"/>
                  </a:cxn>
                  <a:cxn ang="0">
                    <a:pos x="45" y="2"/>
                  </a:cxn>
                  <a:cxn ang="0">
                    <a:pos x="48" y="0"/>
                  </a:cxn>
                  <a:cxn ang="0">
                    <a:pos x="52" y="1"/>
                  </a:cxn>
                  <a:cxn ang="0">
                    <a:pos x="58" y="2"/>
                  </a:cxn>
                  <a:cxn ang="0">
                    <a:pos x="61" y="0"/>
                  </a:cxn>
                  <a:cxn ang="0">
                    <a:pos x="65" y="2"/>
                  </a:cxn>
                  <a:cxn ang="0">
                    <a:pos x="65" y="5"/>
                  </a:cxn>
                  <a:cxn ang="0">
                    <a:pos x="68" y="5"/>
                  </a:cxn>
                  <a:cxn ang="0">
                    <a:pos x="72" y="3"/>
                  </a:cxn>
                  <a:cxn ang="0">
                    <a:pos x="79" y="19"/>
                  </a:cxn>
                  <a:cxn ang="0">
                    <a:pos x="83" y="22"/>
                  </a:cxn>
                  <a:cxn ang="0">
                    <a:pos x="87" y="27"/>
                  </a:cxn>
                  <a:cxn ang="0">
                    <a:pos x="89" y="34"/>
                  </a:cxn>
                  <a:cxn ang="0">
                    <a:pos x="81" y="45"/>
                  </a:cxn>
                  <a:cxn ang="0">
                    <a:pos x="81" y="52"/>
                  </a:cxn>
                  <a:cxn ang="0">
                    <a:pos x="88" y="60"/>
                  </a:cxn>
                  <a:cxn ang="0">
                    <a:pos x="88" y="67"/>
                  </a:cxn>
                  <a:cxn ang="0">
                    <a:pos x="93" y="66"/>
                  </a:cxn>
                  <a:cxn ang="0">
                    <a:pos x="102" y="73"/>
                  </a:cxn>
                  <a:cxn ang="0">
                    <a:pos x="108" y="79"/>
                  </a:cxn>
                  <a:cxn ang="0">
                    <a:pos x="108" y="84"/>
                  </a:cxn>
                  <a:cxn ang="0">
                    <a:pos x="107" y="91"/>
                  </a:cxn>
                  <a:cxn ang="0">
                    <a:pos x="110" y="93"/>
                  </a:cxn>
                  <a:cxn ang="0">
                    <a:pos x="112" y="96"/>
                  </a:cxn>
                  <a:cxn ang="0">
                    <a:pos x="112" y="100"/>
                  </a:cxn>
                  <a:cxn ang="0">
                    <a:pos x="117" y="105"/>
                  </a:cxn>
                  <a:cxn ang="0">
                    <a:pos x="117" y="106"/>
                  </a:cxn>
                  <a:cxn ang="0">
                    <a:pos x="111" y="106"/>
                  </a:cxn>
                  <a:cxn ang="0">
                    <a:pos x="110" y="107"/>
                  </a:cxn>
                  <a:cxn ang="0">
                    <a:pos x="100" y="108"/>
                  </a:cxn>
                  <a:cxn ang="0">
                    <a:pos x="96" y="117"/>
                  </a:cxn>
                  <a:cxn ang="0">
                    <a:pos x="71" y="119"/>
                  </a:cxn>
                  <a:cxn ang="0">
                    <a:pos x="58" y="113"/>
                  </a:cxn>
                  <a:cxn ang="0">
                    <a:pos x="57" y="107"/>
                  </a:cxn>
                  <a:cxn ang="0">
                    <a:pos x="57" y="102"/>
                  </a:cxn>
                  <a:cxn ang="0">
                    <a:pos x="51" y="102"/>
                  </a:cxn>
                  <a:cxn ang="0">
                    <a:pos x="48" y="96"/>
                  </a:cxn>
                  <a:cxn ang="0">
                    <a:pos x="28" y="86"/>
                  </a:cxn>
                  <a:cxn ang="0">
                    <a:pos x="13" y="79"/>
                  </a:cxn>
                  <a:cxn ang="0">
                    <a:pos x="6" y="76"/>
                  </a:cxn>
                  <a:cxn ang="0">
                    <a:pos x="4" y="71"/>
                  </a:cxn>
                </a:cxnLst>
                <a:rect l="0" t="0" r="r" b="b"/>
                <a:pathLst>
                  <a:path w="117" h="120">
                    <a:moveTo>
                      <a:pt x="0" y="60"/>
                    </a:moveTo>
                    <a:lnTo>
                      <a:pt x="28" y="43"/>
                    </a:lnTo>
                    <a:lnTo>
                      <a:pt x="31" y="25"/>
                    </a:lnTo>
                    <a:lnTo>
                      <a:pt x="31" y="22"/>
                    </a:lnTo>
                    <a:lnTo>
                      <a:pt x="30" y="18"/>
                    </a:lnTo>
                    <a:lnTo>
                      <a:pt x="30" y="17"/>
                    </a:lnTo>
                    <a:lnTo>
                      <a:pt x="31" y="14"/>
                    </a:lnTo>
                    <a:lnTo>
                      <a:pt x="33" y="13"/>
                    </a:lnTo>
                    <a:lnTo>
                      <a:pt x="38" y="12"/>
                    </a:lnTo>
                    <a:lnTo>
                      <a:pt x="40" y="9"/>
                    </a:lnTo>
                    <a:lnTo>
                      <a:pt x="45" y="3"/>
                    </a:lnTo>
                    <a:lnTo>
                      <a:pt x="45" y="2"/>
                    </a:lnTo>
                    <a:lnTo>
                      <a:pt x="46" y="1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1"/>
                    </a:lnTo>
                    <a:lnTo>
                      <a:pt x="54" y="0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1" y="0"/>
                    </a:lnTo>
                    <a:lnTo>
                      <a:pt x="63" y="1"/>
                    </a:lnTo>
                    <a:lnTo>
                      <a:pt x="65" y="2"/>
                    </a:lnTo>
                    <a:lnTo>
                      <a:pt x="65" y="3"/>
                    </a:lnTo>
                    <a:lnTo>
                      <a:pt x="65" y="5"/>
                    </a:lnTo>
                    <a:lnTo>
                      <a:pt x="67" y="6"/>
                    </a:lnTo>
                    <a:lnTo>
                      <a:pt x="68" y="5"/>
                    </a:lnTo>
                    <a:lnTo>
                      <a:pt x="70" y="2"/>
                    </a:lnTo>
                    <a:lnTo>
                      <a:pt x="72" y="3"/>
                    </a:lnTo>
                    <a:lnTo>
                      <a:pt x="76" y="12"/>
                    </a:lnTo>
                    <a:lnTo>
                      <a:pt x="79" y="19"/>
                    </a:lnTo>
                    <a:lnTo>
                      <a:pt x="79" y="21"/>
                    </a:lnTo>
                    <a:lnTo>
                      <a:pt x="83" y="22"/>
                    </a:lnTo>
                    <a:lnTo>
                      <a:pt x="89" y="23"/>
                    </a:lnTo>
                    <a:lnTo>
                      <a:pt x="87" y="27"/>
                    </a:lnTo>
                    <a:lnTo>
                      <a:pt x="87" y="29"/>
                    </a:lnTo>
                    <a:lnTo>
                      <a:pt x="89" y="34"/>
                    </a:lnTo>
                    <a:lnTo>
                      <a:pt x="83" y="40"/>
                    </a:lnTo>
                    <a:lnTo>
                      <a:pt x="81" y="45"/>
                    </a:lnTo>
                    <a:lnTo>
                      <a:pt x="81" y="51"/>
                    </a:lnTo>
                    <a:lnTo>
                      <a:pt x="81" y="52"/>
                    </a:lnTo>
                    <a:lnTo>
                      <a:pt x="82" y="54"/>
                    </a:lnTo>
                    <a:lnTo>
                      <a:pt x="88" y="60"/>
                    </a:lnTo>
                    <a:lnTo>
                      <a:pt x="88" y="66"/>
                    </a:lnTo>
                    <a:lnTo>
                      <a:pt x="88" y="67"/>
                    </a:lnTo>
                    <a:lnTo>
                      <a:pt x="90" y="66"/>
                    </a:lnTo>
                    <a:lnTo>
                      <a:pt x="93" y="66"/>
                    </a:lnTo>
                    <a:lnTo>
                      <a:pt x="99" y="72"/>
                    </a:lnTo>
                    <a:lnTo>
                      <a:pt x="102" y="73"/>
                    </a:lnTo>
                    <a:lnTo>
                      <a:pt x="106" y="77"/>
                    </a:lnTo>
                    <a:lnTo>
                      <a:pt x="108" y="79"/>
                    </a:lnTo>
                    <a:lnTo>
                      <a:pt x="108" y="81"/>
                    </a:lnTo>
                    <a:lnTo>
                      <a:pt x="108" y="84"/>
                    </a:lnTo>
                    <a:lnTo>
                      <a:pt x="107" y="88"/>
                    </a:lnTo>
                    <a:lnTo>
                      <a:pt x="107" y="91"/>
                    </a:lnTo>
                    <a:lnTo>
                      <a:pt x="107" y="93"/>
                    </a:lnTo>
                    <a:lnTo>
                      <a:pt x="110" y="93"/>
                    </a:lnTo>
                    <a:lnTo>
                      <a:pt x="111" y="94"/>
                    </a:lnTo>
                    <a:lnTo>
                      <a:pt x="112" y="96"/>
                    </a:lnTo>
                    <a:lnTo>
                      <a:pt x="112" y="99"/>
                    </a:lnTo>
                    <a:lnTo>
                      <a:pt x="112" y="100"/>
                    </a:lnTo>
                    <a:lnTo>
                      <a:pt x="115" y="104"/>
                    </a:lnTo>
                    <a:lnTo>
                      <a:pt x="117" y="105"/>
                    </a:lnTo>
                    <a:lnTo>
                      <a:pt x="117" y="106"/>
                    </a:lnTo>
                    <a:lnTo>
                      <a:pt x="117" y="106"/>
                    </a:lnTo>
                    <a:lnTo>
                      <a:pt x="113" y="107"/>
                    </a:lnTo>
                    <a:lnTo>
                      <a:pt x="111" y="106"/>
                    </a:lnTo>
                    <a:lnTo>
                      <a:pt x="110" y="107"/>
                    </a:lnTo>
                    <a:lnTo>
                      <a:pt x="110" y="107"/>
                    </a:lnTo>
                    <a:lnTo>
                      <a:pt x="103" y="108"/>
                    </a:lnTo>
                    <a:lnTo>
                      <a:pt x="100" y="108"/>
                    </a:lnTo>
                    <a:lnTo>
                      <a:pt x="98" y="113"/>
                    </a:lnTo>
                    <a:lnTo>
                      <a:pt x="96" y="117"/>
                    </a:lnTo>
                    <a:lnTo>
                      <a:pt x="93" y="120"/>
                    </a:lnTo>
                    <a:lnTo>
                      <a:pt x="71" y="119"/>
                    </a:lnTo>
                    <a:lnTo>
                      <a:pt x="63" y="115"/>
                    </a:lnTo>
                    <a:lnTo>
                      <a:pt x="58" y="113"/>
                    </a:lnTo>
                    <a:lnTo>
                      <a:pt x="58" y="112"/>
                    </a:lnTo>
                    <a:lnTo>
                      <a:pt x="57" y="107"/>
                    </a:lnTo>
                    <a:lnTo>
                      <a:pt x="58" y="104"/>
                    </a:lnTo>
                    <a:lnTo>
                      <a:pt x="57" y="102"/>
                    </a:lnTo>
                    <a:lnTo>
                      <a:pt x="52" y="102"/>
                    </a:lnTo>
                    <a:lnTo>
                      <a:pt x="51" y="102"/>
                    </a:lnTo>
                    <a:lnTo>
                      <a:pt x="49" y="98"/>
                    </a:lnTo>
                    <a:lnTo>
                      <a:pt x="48" y="96"/>
                    </a:lnTo>
                    <a:lnTo>
                      <a:pt x="34" y="89"/>
                    </a:lnTo>
                    <a:lnTo>
                      <a:pt x="28" y="86"/>
                    </a:lnTo>
                    <a:lnTo>
                      <a:pt x="17" y="80"/>
                    </a:lnTo>
                    <a:lnTo>
                      <a:pt x="13" y="79"/>
                    </a:lnTo>
                    <a:lnTo>
                      <a:pt x="7" y="76"/>
                    </a:lnTo>
                    <a:lnTo>
                      <a:pt x="6" y="76"/>
                    </a:lnTo>
                    <a:lnTo>
                      <a:pt x="6" y="75"/>
                    </a:lnTo>
                    <a:lnTo>
                      <a:pt x="4" y="71"/>
                    </a:lnTo>
                    <a:lnTo>
                      <a:pt x="0" y="6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4" name="Freeform 715"/>
              <p:cNvSpPr>
                <a:spLocks/>
              </p:cNvSpPr>
              <p:nvPr/>
            </p:nvSpPr>
            <p:spPr bwMode="auto">
              <a:xfrm>
                <a:off x="3415" y="2778"/>
                <a:ext cx="203" cy="228"/>
              </a:xfrm>
              <a:custGeom>
                <a:avLst/>
                <a:gdLst/>
                <a:ahLst/>
                <a:cxnLst>
                  <a:cxn ang="0">
                    <a:pos x="141" y="227"/>
                  </a:cxn>
                  <a:cxn ang="0">
                    <a:pos x="135" y="225"/>
                  </a:cxn>
                  <a:cxn ang="0">
                    <a:pos x="121" y="228"/>
                  </a:cxn>
                  <a:cxn ang="0">
                    <a:pos x="111" y="227"/>
                  </a:cxn>
                  <a:cxn ang="0">
                    <a:pos x="95" y="216"/>
                  </a:cxn>
                  <a:cxn ang="0">
                    <a:pos x="91" y="220"/>
                  </a:cxn>
                  <a:cxn ang="0">
                    <a:pos x="84" y="217"/>
                  </a:cxn>
                  <a:cxn ang="0">
                    <a:pos x="78" y="220"/>
                  </a:cxn>
                  <a:cxn ang="0">
                    <a:pos x="71" y="214"/>
                  </a:cxn>
                  <a:cxn ang="0">
                    <a:pos x="66" y="208"/>
                  </a:cxn>
                  <a:cxn ang="0">
                    <a:pos x="62" y="200"/>
                  </a:cxn>
                  <a:cxn ang="0">
                    <a:pos x="55" y="195"/>
                  </a:cxn>
                  <a:cxn ang="0">
                    <a:pos x="52" y="189"/>
                  </a:cxn>
                  <a:cxn ang="0">
                    <a:pos x="43" y="182"/>
                  </a:cxn>
                  <a:cxn ang="0">
                    <a:pos x="41" y="176"/>
                  </a:cxn>
                  <a:cxn ang="0">
                    <a:pos x="31" y="171"/>
                  </a:cxn>
                  <a:cxn ang="0">
                    <a:pos x="27" y="166"/>
                  </a:cxn>
                  <a:cxn ang="0">
                    <a:pos x="20" y="165"/>
                  </a:cxn>
                  <a:cxn ang="0">
                    <a:pos x="22" y="151"/>
                  </a:cxn>
                  <a:cxn ang="0">
                    <a:pos x="14" y="136"/>
                  </a:cxn>
                  <a:cxn ang="0">
                    <a:pos x="9" y="129"/>
                  </a:cxn>
                  <a:cxn ang="0">
                    <a:pos x="7" y="118"/>
                  </a:cxn>
                  <a:cxn ang="0">
                    <a:pos x="1" y="117"/>
                  </a:cxn>
                  <a:cxn ang="0">
                    <a:pos x="5" y="109"/>
                  </a:cxn>
                  <a:cxn ang="0">
                    <a:pos x="4" y="102"/>
                  </a:cxn>
                  <a:cxn ang="0">
                    <a:pos x="8" y="94"/>
                  </a:cxn>
                  <a:cxn ang="0">
                    <a:pos x="14" y="80"/>
                  </a:cxn>
                  <a:cxn ang="0">
                    <a:pos x="26" y="79"/>
                  </a:cxn>
                  <a:cxn ang="0">
                    <a:pos x="26" y="65"/>
                  </a:cxn>
                  <a:cxn ang="0">
                    <a:pos x="26" y="43"/>
                  </a:cxn>
                  <a:cxn ang="0">
                    <a:pos x="27" y="25"/>
                  </a:cxn>
                  <a:cxn ang="0">
                    <a:pos x="39" y="24"/>
                  </a:cxn>
                  <a:cxn ang="0">
                    <a:pos x="43" y="0"/>
                  </a:cxn>
                  <a:cxn ang="0">
                    <a:pos x="63" y="0"/>
                  </a:cxn>
                  <a:cxn ang="0">
                    <a:pos x="98" y="0"/>
                  </a:cxn>
                  <a:cxn ang="0">
                    <a:pos x="181" y="0"/>
                  </a:cxn>
                  <a:cxn ang="0">
                    <a:pos x="187" y="29"/>
                  </a:cxn>
                  <a:cxn ang="0">
                    <a:pos x="193" y="42"/>
                  </a:cxn>
                  <a:cxn ang="0">
                    <a:pos x="202" y="48"/>
                  </a:cxn>
                  <a:cxn ang="0">
                    <a:pos x="200" y="52"/>
                  </a:cxn>
                  <a:cxn ang="0">
                    <a:pos x="194" y="58"/>
                  </a:cxn>
                  <a:cxn ang="0">
                    <a:pos x="190" y="62"/>
                  </a:cxn>
                  <a:cxn ang="0">
                    <a:pos x="183" y="66"/>
                  </a:cxn>
                  <a:cxn ang="0">
                    <a:pos x="180" y="78"/>
                  </a:cxn>
                  <a:cxn ang="0">
                    <a:pos x="177" y="93"/>
                  </a:cxn>
                  <a:cxn ang="0">
                    <a:pos x="176" y="103"/>
                  </a:cxn>
                  <a:cxn ang="0">
                    <a:pos x="167" y="118"/>
                  </a:cxn>
                  <a:cxn ang="0">
                    <a:pos x="160" y="127"/>
                  </a:cxn>
                  <a:cxn ang="0">
                    <a:pos x="158" y="140"/>
                  </a:cxn>
                  <a:cxn ang="0">
                    <a:pos x="152" y="141"/>
                  </a:cxn>
                  <a:cxn ang="0">
                    <a:pos x="150" y="152"/>
                  </a:cxn>
                  <a:cxn ang="0">
                    <a:pos x="148" y="169"/>
                  </a:cxn>
                  <a:cxn ang="0">
                    <a:pos x="139" y="170"/>
                  </a:cxn>
                  <a:cxn ang="0">
                    <a:pos x="135" y="177"/>
                  </a:cxn>
                  <a:cxn ang="0">
                    <a:pos x="143" y="179"/>
                  </a:cxn>
                  <a:cxn ang="0">
                    <a:pos x="155" y="191"/>
                  </a:cxn>
                  <a:cxn ang="0">
                    <a:pos x="162" y="205"/>
                  </a:cxn>
                  <a:cxn ang="0">
                    <a:pos x="169" y="208"/>
                  </a:cxn>
                  <a:cxn ang="0">
                    <a:pos x="169" y="215"/>
                  </a:cxn>
                  <a:cxn ang="0">
                    <a:pos x="161" y="216"/>
                  </a:cxn>
                  <a:cxn ang="0">
                    <a:pos x="151" y="218"/>
                  </a:cxn>
                </a:cxnLst>
                <a:rect l="0" t="0" r="r" b="b"/>
                <a:pathLst>
                  <a:path w="203" h="228">
                    <a:moveTo>
                      <a:pt x="147" y="222"/>
                    </a:moveTo>
                    <a:lnTo>
                      <a:pt x="144" y="225"/>
                    </a:lnTo>
                    <a:lnTo>
                      <a:pt x="141" y="227"/>
                    </a:lnTo>
                    <a:lnTo>
                      <a:pt x="139" y="227"/>
                    </a:lnTo>
                    <a:lnTo>
                      <a:pt x="137" y="226"/>
                    </a:lnTo>
                    <a:lnTo>
                      <a:pt x="135" y="225"/>
                    </a:lnTo>
                    <a:lnTo>
                      <a:pt x="131" y="226"/>
                    </a:lnTo>
                    <a:lnTo>
                      <a:pt x="126" y="228"/>
                    </a:lnTo>
                    <a:lnTo>
                      <a:pt x="121" y="228"/>
                    </a:lnTo>
                    <a:lnTo>
                      <a:pt x="116" y="227"/>
                    </a:lnTo>
                    <a:lnTo>
                      <a:pt x="113" y="227"/>
                    </a:lnTo>
                    <a:lnTo>
                      <a:pt x="111" y="227"/>
                    </a:lnTo>
                    <a:lnTo>
                      <a:pt x="108" y="228"/>
                    </a:lnTo>
                    <a:lnTo>
                      <a:pt x="101" y="221"/>
                    </a:lnTo>
                    <a:lnTo>
                      <a:pt x="95" y="216"/>
                    </a:lnTo>
                    <a:lnTo>
                      <a:pt x="94" y="216"/>
                    </a:lnTo>
                    <a:lnTo>
                      <a:pt x="93" y="216"/>
                    </a:lnTo>
                    <a:lnTo>
                      <a:pt x="91" y="220"/>
                    </a:lnTo>
                    <a:lnTo>
                      <a:pt x="90" y="220"/>
                    </a:lnTo>
                    <a:lnTo>
                      <a:pt x="86" y="217"/>
                    </a:lnTo>
                    <a:lnTo>
                      <a:pt x="84" y="217"/>
                    </a:lnTo>
                    <a:lnTo>
                      <a:pt x="81" y="219"/>
                    </a:lnTo>
                    <a:lnTo>
                      <a:pt x="80" y="220"/>
                    </a:lnTo>
                    <a:lnTo>
                      <a:pt x="78" y="220"/>
                    </a:lnTo>
                    <a:lnTo>
                      <a:pt x="76" y="219"/>
                    </a:lnTo>
                    <a:lnTo>
                      <a:pt x="73" y="216"/>
                    </a:lnTo>
                    <a:lnTo>
                      <a:pt x="71" y="214"/>
                    </a:lnTo>
                    <a:lnTo>
                      <a:pt x="67" y="210"/>
                    </a:lnTo>
                    <a:lnTo>
                      <a:pt x="66" y="208"/>
                    </a:lnTo>
                    <a:lnTo>
                      <a:pt x="66" y="208"/>
                    </a:lnTo>
                    <a:lnTo>
                      <a:pt x="66" y="204"/>
                    </a:lnTo>
                    <a:lnTo>
                      <a:pt x="65" y="202"/>
                    </a:lnTo>
                    <a:lnTo>
                      <a:pt x="62" y="200"/>
                    </a:lnTo>
                    <a:lnTo>
                      <a:pt x="58" y="199"/>
                    </a:lnTo>
                    <a:lnTo>
                      <a:pt x="56" y="197"/>
                    </a:lnTo>
                    <a:lnTo>
                      <a:pt x="55" y="195"/>
                    </a:lnTo>
                    <a:lnTo>
                      <a:pt x="54" y="191"/>
                    </a:lnTo>
                    <a:lnTo>
                      <a:pt x="53" y="189"/>
                    </a:lnTo>
                    <a:lnTo>
                      <a:pt x="52" y="189"/>
                    </a:lnTo>
                    <a:lnTo>
                      <a:pt x="48" y="186"/>
                    </a:lnTo>
                    <a:lnTo>
                      <a:pt x="45" y="184"/>
                    </a:lnTo>
                    <a:lnTo>
                      <a:pt x="43" y="182"/>
                    </a:lnTo>
                    <a:lnTo>
                      <a:pt x="42" y="180"/>
                    </a:lnTo>
                    <a:lnTo>
                      <a:pt x="43" y="177"/>
                    </a:lnTo>
                    <a:lnTo>
                      <a:pt x="41" y="176"/>
                    </a:lnTo>
                    <a:lnTo>
                      <a:pt x="39" y="175"/>
                    </a:lnTo>
                    <a:lnTo>
                      <a:pt x="35" y="174"/>
                    </a:lnTo>
                    <a:lnTo>
                      <a:pt x="31" y="171"/>
                    </a:lnTo>
                    <a:lnTo>
                      <a:pt x="30" y="170"/>
                    </a:lnTo>
                    <a:lnTo>
                      <a:pt x="28" y="167"/>
                    </a:lnTo>
                    <a:lnTo>
                      <a:pt x="27" y="166"/>
                    </a:lnTo>
                    <a:lnTo>
                      <a:pt x="26" y="166"/>
                    </a:lnTo>
                    <a:lnTo>
                      <a:pt x="21" y="167"/>
                    </a:lnTo>
                    <a:lnTo>
                      <a:pt x="20" y="165"/>
                    </a:lnTo>
                    <a:lnTo>
                      <a:pt x="20" y="162"/>
                    </a:lnTo>
                    <a:lnTo>
                      <a:pt x="23" y="154"/>
                    </a:lnTo>
                    <a:lnTo>
                      <a:pt x="22" y="151"/>
                    </a:lnTo>
                    <a:lnTo>
                      <a:pt x="20" y="148"/>
                    </a:lnTo>
                    <a:lnTo>
                      <a:pt x="13" y="138"/>
                    </a:lnTo>
                    <a:lnTo>
                      <a:pt x="14" y="136"/>
                    </a:lnTo>
                    <a:lnTo>
                      <a:pt x="13" y="134"/>
                    </a:lnTo>
                    <a:lnTo>
                      <a:pt x="12" y="131"/>
                    </a:lnTo>
                    <a:lnTo>
                      <a:pt x="9" y="129"/>
                    </a:lnTo>
                    <a:lnTo>
                      <a:pt x="9" y="127"/>
                    </a:lnTo>
                    <a:lnTo>
                      <a:pt x="8" y="125"/>
                    </a:lnTo>
                    <a:lnTo>
                      <a:pt x="7" y="118"/>
                    </a:lnTo>
                    <a:lnTo>
                      <a:pt x="6" y="117"/>
                    </a:lnTo>
                    <a:lnTo>
                      <a:pt x="4" y="117"/>
                    </a:lnTo>
                    <a:lnTo>
                      <a:pt x="1" y="117"/>
                    </a:lnTo>
                    <a:lnTo>
                      <a:pt x="0" y="115"/>
                    </a:lnTo>
                    <a:lnTo>
                      <a:pt x="2" y="112"/>
                    </a:lnTo>
                    <a:lnTo>
                      <a:pt x="5" y="109"/>
                    </a:lnTo>
                    <a:lnTo>
                      <a:pt x="5" y="107"/>
                    </a:lnTo>
                    <a:lnTo>
                      <a:pt x="3" y="103"/>
                    </a:lnTo>
                    <a:lnTo>
                      <a:pt x="4" y="102"/>
                    </a:lnTo>
                    <a:lnTo>
                      <a:pt x="8" y="99"/>
                    </a:lnTo>
                    <a:lnTo>
                      <a:pt x="8" y="98"/>
                    </a:lnTo>
                    <a:lnTo>
                      <a:pt x="8" y="94"/>
                    </a:lnTo>
                    <a:lnTo>
                      <a:pt x="8" y="92"/>
                    </a:lnTo>
                    <a:lnTo>
                      <a:pt x="12" y="87"/>
                    </a:lnTo>
                    <a:lnTo>
                      <a:pt x="14" y="80"/>
                    </a:lnTo>
                    <a:lnTo>
                      <a:pt x="15" y="79"/>
                    </a:lnTo>
                    <a:lnTo>
                      <a:pt x="22" y="79"/>
                    </a:lnTo>
                    <a:lnTo>
                      <a:pt x="26" y="79"/>
                    </a:lnTo>
                    <a:lnTo>
                      <a:pt x="27" y="78"/>
                    </a:lnTo>
                    <a:lnTo>
                      <a:pt x="26" y="71"/>
                    </a:lnTo>
                    <a:lnTo>
                      <a:pt x="26" y="65"/>
                    </a:lnTo>
                    <a:lnTo>
                      <a:pt x="26" y="61"/>
                    </a:lnTo>
                    <a:lnTo>
                      <a:pt x="26" y="47"/>
                    </a:lnTo>
                    <a:lnTo>
                      <a:pt x="26" y="43"/>
                    </a:lnTo>
                    <a:lnTo>
                      <a:pt x="26" y="38"/>
                    </a:lnTo>
                    <a:lnTo>
                      <a:pt x="26" y="32"/>
                    </a:lnTo>
                    <a:lnTo>
                      <a:pt x="27" y="25"/>
                    </a:lnTo>
                    <a:lnTo>
                      <a:pt x="30" y="25"/>
                    </a:lnTo>
                    <a:lnTo>
                      <a:pt x="38" y="25"/>
                    </a:lnTo>
                    <a:lnTo>
                      <a:pt x="39" y="24"/>
                    </a:lnTo>
                    <a:lnTo>
                      <a:pt x="38" y="6"/>
                    </a:lnTo>
                    <a:lnTo>
                      <a:pt x="38" y="0"/>
                    </a:lnTo>
                    <a:lnTo>
                      <a:pt x="43" y="0"/>
                    </a:lnTo>
                    <a:lnTo>
                      <a:pt x="48" y="0"/>
                    </a:lnTo>
                    <a:lnTo>
                      <a:pt x="57" y="0"/>
                    </a:lnTo>
                    <a:lnTo>
                      <a:pt x="63" y="0"/>
                    </a:lnTo>
                    <a:lnTo>
                      <a:pt x="72" y="0"/>
                    </a:lnTo>
                    <a:lnTo>
                      <a:pt x="84" y="0"/>
                    </a:lnTo>
                    <a:lnTo>
                      <a:pt x="98" y="0"/>
                    </a:lnTo>
                    <a:lnTo>
                      <a:pt x="113" y="0"/>
                    </a:lnTo>
                    <a:lnTo>
                      <a:pt x="125" y="0"/>
                    </a:lnTo>
                    <a:lnTo>
                      <a:pt x="181" y="0"/>
                    </a:lnTo>
                    <a:lnTo>
                      <a:pt x="182" y="2"/>
                    </a:lnTo>
                    <a:lnTo>
                      <a:pt x="185" y="9"/>
                    </a:lnTo>
                    <a:lnTo>
                      <a:pt x="187" y="29"/>
                    </a:lnTo>
                    <a:lnTo>
                      <a:pt x="188" y="39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6" y="44"/>
                    </a:lnTo>
                    <a:lnTo>
                      <a:pt x="199" y="47"/>
                    </a:lnTo>
                    <a:lnTo>
                      <a:pt x="202" y="48"/>
                    </a:lnTo>
                    <a:lnTo>
                      <a:pt x="203" y="50"/>
                    </a:lnTo>
                    <a:lnTo>
                      <a:pt x="202" y="51"/>
                    </a:lnTo>
                    <a:lnTo>
                      <a:pt x="200" y="52"/>
                    </a:lnTo>
                    <a:lnTo>
                      <a:pt x="199" y="56"/>
                    </a:lnTo>
                    <a:lnTo>
                      <a:pt x="197" y="57"/>
                    </a:lnTo>
                    <a:lnTo>
                      <a:pt x="194" y="58"/>
                    </a:lnTo>
                    <a:lnTo>
                      <a:pt x="192" y="59"/>
                    </a:lnTo>
                    <a:lnTo>
                      <a:pt x="191" y="59"/>
                    </a:lnTo>
                    <a:lnTo>
                      <a:pt x="190" y="62"/>
                    </a:lnTo>
                    <a:lnTo>
                      <a:pt x="188" y="63"/>
                    </a:lnTo>
                    <a:lnTo>
                      <a:pt x="184" y="63"/>
                    </a:lnTo>
                    <a:lnTo>
                      <a:pt x="183" y="66"/>
                    </a:lnTo>
                    <a:lnTo>
                      <a:pt x="182" y="69"/>
                    </a:lnTo>
                    <a:lnTo>
                      <a:pt x="181" y="74"/>
                    </a:lnTo>
                    <a:lnTo>
                      <a:pt x="180" y="78"/>
                    </a:lnTo>
                    <a:lnTo>
                      <a:pt x="177" y="85"/>
                    </a:lnTo>
                    <a:lnTo>
                      <a:pt x="177" y="88"/>
                    </a:lnTo>
                    <a:lnTo>
                      <a:pt x="177" y="93"/>
                    </a:lnTo>
                    <a:lnTo>
                      <a:pt x="177" y="97"/>
                    </a:lnTo>
                    <a:lnTo>
                      <a:pt x="177" y="98"/>
                    </a:lnTo>
                    <a:lnTo>
                      <a:pt x="176" y="103"/>
                    </a:lnTo>
                    <a:lnTo>
                      <a:pt x="174" y="110"/>
                    </a:lnTo>
                    <a:lnTo>
                      <a:pt x="173" y="116"/>
                    </a:lnTo>
                    <a:lnTo>
                      <a:pt x="167" y="118"/>
                    </a:lnTo>
                    <a:lnTo>
                      <a:pt x="165" y="120"/>
                    </a:lnTo>
                    <a:lnTo>
                      <a:pt x="161" y="126"/>
                    </a:lnTo>
                    <a:lnTo>
                      <a:pt x="160" y="127"/>
                    </a:lnTo>
                    <a:lnTo>
                      <a:pt x="159" y="133"/>
                    </a:lnTo>
                    <a:lnTo>
                      <a:pt x="159" y="139"/>
                    </a:lnTo>
                    <a:lnTo>
                      <a:pt x="158" y="140"/>
                    </a:lnTo>
                    <a:lnTo>
                      <a:pt x="156" y="141"/>
                    </a:lnTo>
                    <a:lnTo>
                      <a:pt x="154" y="140"/>
                    </a:lnTo>
                    <a:lnTo>
                      <a:pt x="152" y="141"/>
                    </a:lnTo>
                    <a:lnTo>
                      <a:pt x="151" y="141"/>
                    </a:lnTo>
                    <a:lnTo>
                      <a:pt x="150" y="147"/>
                    </a:lnTo>
                    <a:lnTo>
                      <a:pt x="150" y="152"/>
                    </a:lnTo>
                    <a:lnTo>
                      <a:pt x="149" y="159"/>
                    </a:lnTo>
                    <a:lnTo>
                      <a:pt x="149" y="162"/>
                    </a:lnTo>
                    <a:lnTo>
                      <a:pt x="148" y="169"/>
                    </a:lnTo>
                    <a:lnTo>
                      <a:pt x="145" y="170"/>
                    </a:lnTo>
                    <a:lnTo>
                      <a:pt x="144" y="170"/>
                    </a:lnTo>
                    <a:lnTo>
                      <a:pt x="139" y="170"/>
                    </a:lnTo>
                    <a:lnTo>
                      <a:pt x="137" y="170"/>
                    </a:lnTo>
                    <a:lnTo>
                      <a:pt x="136" y="174"/>
                    </a:lnTo>
                    <a:lnTo>
                      <a:pt x="135" y="177"/>
                    </a:lnTo>
                    <a:lnTo>
                      <a:pt x="136" y="178"/>
                    </a:lnTo>
                    <a:lnTo>
                      <a:pt x="139" y="178"/>
                    </a:lnTo>
                    <a:lnTo>
                      <a:pt x="143" y="179"/>
                    </a:lnTo>
                    <a:lnTo>
                      <a:pt x="144" y="180"/>
                    </a:lnTo>
                    <a:lnTo>
                      <a:pt x="149" y="185"/>
                    </a:lnTo>
                    <a:lnTo>
                      <a:pt x="155" y="191"/>
                    </a:lnTo>
                    <a:lnTo>
                      <a:pt x="159" y="198"/>
                    </a:lnTo>
                    <a:lnTo>
                      <a:pt x="160" y="202"/>
                    </a:lnTo>
                    <a:lnTo>
                      <a:pt x="162" y="205"/>
                    </a:lnTo>
                    <a:lnTo>
                      <a:pt x="165" y="206"/>
                    </a:lnTo>
                    <a:lnTo>
                      <a:pt x="167" y="207"/>
                    </a:lnTo>
                    <a:lnTo>
                      <a:pt x="169" y="208"/>
                    </a:lnTo>
                    <a:lnTo>
                      <a:pt x="169" y="214"/>
                    </a:lnTo>
                    <a:lnTo>
                      <a:pt x="169" y="215"/>
                    </a:lnTo>
                    <a:lnTo>
                      <a:pt x="169" y="215"/>
                    </a:lnTo>
                    <a:lnTo>
                      <a:pt x="169" y="215"/>
                    </a:lnTo>
                    <a:lnTo>
                      <a:pt x="166" y="215"/>
                    </a:lnTo>
                    <a:lnTo>
                      <a:pt x="161" y="216"/>
                    </a:lnTo>
                    <a:lnTo>
                      <a:pt x="156" y="216"/>
                    </a:lnTo>
                    <a:lnTo>
                      <a:pt x="152" y="216"/>
                    </a:lnTo>
                    <a:lnTo>
                      <a:pt x="151" y="218"/>
                    </a:lnTo>
                    <a:lnTo>
                      <a:pt x="147" y="2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5" name="Freeform 716"/>
              <p:cNvSpPr>
                <a:spLocks/>
              </p:cNvSpPr>
              <p:nvPr/>
            </p:nvSpPr>
            <p:spPr bwMode="auto">
              <a:xfrm>
                <a:off x="3415" y="2778"/>
                <a:ext cx="203" cy="228"/>
              </a:xfrm>
              <a:custGeom>
                <a:avLst/>
                <a:gdLst/>
                <a:ahLst/>
                <a:cxnLst>
                  <a:cxn ang="0">
                    <a:pos x="141" y="227"/>
                  </a:cxn>
                  <a:cxn ang="0">
                    <a:pos x="135" y="225"/>
                  </a:cxn>
                  <a:cxn ang="0">
                    <a:pos x="121" y="228"/>
                  </a:cxn>
                  <a:cxn ang="0">
                    <a:pos x="111" y="227"/>
                  </a:cxn>
                  <a:cxn ang="0">
                    <a:pos x="95" y="216"/>
                  </a:cxn>
                  <a:cxn ang="0">
                    <a:pos x="91" y="220"/>
                  </a:cxn>
                  <a:cxn ang="0">
                    <a:pos x="84" y="217"/>
                  </a:cxn>
                  <a:cxn ang="0">
                    <a:pos x="78" y="220"/>
                  </a:cxn>
                  <a:cxn ang="0">
                    <a:pos x="71" y="214"/>
                  </a:cxn>
                  <a:cxn ang="0">
                    <a:pos x="66" y="208"/>
                  </a:cxn>
                  <a:cxn ang="0">
                    <a:pos x="62" y="200"/>
                  </a:cxn>
                  <a:cxn ang="0">
                    <a:pos x="55" y="195"/>
                  </a:cxn>
                  <a:cxn ang="0">
                    <a:pos x="52" y="189"/>
                  </a:cxn>
                  <a:cxn ang="0">
                    <a:pos x="43" y="182"/>
                  </a:cxn>
                  <a:cxn ang="0">
                    <a:pos x="41" y="176"/>
                  </a:cxn>
                  <a:cxn ang="0">
                    <a:pos x="31" y="171"/>
                  </a:cxn>
                  <a:cxn ang="0">
                    <a:pos x="27" y="166"/>
                  </a:cxn>
                  <a:cxn ang="0">
                    <a:pos x="20" y="165"/>
                  </a:cxn>
                  <a:cxn ang="0">
                    <a:pos x="22" y="151"/>
                  </a:cxn>
                  <a:cxn ang="0">
                    <a:pos x="14" y="136"/>
                  </a:cxn>
                  <a:cxn ang="0">
                    <a:pos x="9" y="129"/>
                  </a:cxn>
                  <a:cxn ang="0">
                    <a:pos x="7" y="118"/>
                  </a:cxn>
                  <a:cxn ang="0">
                    <a:pos x="1" y="117"/>
                  </a:cxn>
                  <a:cxn ang="0">
                    <a:pos x="5" y="109"/>
                  </a:cxn>
                  <a:cxn ang="0">
                    <a:pos x="4" y="102"/>
                  </a:cxn>
                  <a:cxn ang="0">
                    <a:pos x="8" y="94"/>
                  </a:cxn>
                  <a:cxn ang="0">
                    <a:pos x="14" y="80"/>
                  </a:cxn>
                  <a:cxn ang="0">
                    <a:pos x="26" y="79"/>
                  </a:cxn>
                  <a:cxn ang="0">
                    <a:pos x="26" y="65"/>
                  </a:cxn>
                  <a:cxn ang="0">
                    <a:pos x="26" y="43"/>
                  </a:cxn>
                  <a:cxn ang="0">
                    <a:pos x="27" y="25"/>
                  </a:cxn>
                  <a:cxn ang="0">
                    <a:pos x="39" y="24"/>
                  </a:cxn>
                  <a:cxn ang="0">
                    <a:pos x="43" y="0"/>
                  </a:cxn>
                  <a:cxn ang="0">
                    <a:pos x="63" y="0"/>
                  </a:cxn>
                  <a:cxn ang="0">
                    <a:pos x="98" y="0"/>
                  </a:cxn>
                  <a:cxn ang="0">
                    <a:pos x="181" y="0"/>
                  </a:cxn>
                  <a:cxn ang="0">
                    <a:pos x="187" y="29"/>
                  </a:cxn>
                  <a:cxn ang="0">
                    <a:pos x="193" y="42"/>
                  </a:cxn>
                  <a:cxn ang="0">
                    <a:pos x="202" y="48"/>
                  </a:cxn>
                  <a:cxn ang="0">
                    <a:pos x="200" y="52"/>
                  </a:cxn>
                  <a:cxn ang="0">
                    <a:pos x="194" y="58"/>
                  </a:cxn>
                  <a:cxn ang="0">
                    <a:pos x="190" y="62"/>
                  </a:cxn>
                  <a:cxn ang="0">
                    <a:pos x="183" y="66"/>
                  </a:cxn>
                  <a:cxn ang="0">
                    <a:pos x="180" y="78"/>
                  </a:cxn>
                  <a:cxn ang="0">
                    <a:pos x="177" y="93"/>
                  </a:cxn>
                  <a:cxn ang="0">
                    <a:pos x="176" y="103"/>
                  </a:cxn>
                  <a:cxn ang="0">
                    <a:pos x="167" y="118"/>
                  </a:cxn>
                  <a:cxn ang="0">
                    <a:pos x="160" y="127"/>
                  </a:cxn>
                  <a:cxn ang="0">
                    <a:pos x="158" y="140"/>
                  </a:cxn>
                  <a:cxn ang="0">
                    <a:pos x="152" y="141"/>
                  </a:cxn>
                  <a:cxn ang="0">
                    <a:pos x="150" y="152"/>
                  </a:cxn>
                  <a:cxn ang="0">
                    <a:pos x="148" y="169"/>
                  </a:cxn>
                  <a:cxn ang="0">
                    <a:pos x="139" y="170"/>
                  </a:cxn>
                  <a:cxn ang="0">
                    <a:pos x="135" y="177"/>
                  </a:cxn>
                  <a:cxn ang="0">
                    <a:pos x="143" y="179"/>
                  </a:cxn>
                  <a:cxn ang="0">
                    <a:pos x="155" y="191"/>
                  </a:cxn>
                  <a:cxn ang="0">
                    <a:pos x="162" y="205"/>
                  </a:cxn>
                  <a:cxn ang="0">
                    <a:pos x="169" y="208"/>
                  </a:cxn>
                  <a:cxn ang="0">
                    <a:pos x="169" y="215"/>
                  </a:cxn>
                  <a:cxn ang="0">
                    <a:pos x="161" y="216"/>
                  </a:cxn>
                  <a:cxn ang="0">
                    <a:pos x="151" y="218"/>
                  </a:cxn>
                </a:cxnLst>
                <a:rect l="0" t="0" r="r" b="b"/>
                <a:pathLst>
                  <a:path w="203" h="228">
                    <a:moveTo>
                      <a:pt x="147" y="222"/>
                    </a:moveTo>
                    <a:lnTo>
                      <a:pt x="144" y="225"/>
                    </a:lnTo>
                    <a:lnTo>
                      <a:pt x="141" y="227"/>
                    </a:lnTo>
                    <a:lnTo>
                      <a:pt x="139" y="227"/>
                    </a:lnTo>
                    <a:lnTo>
                      <a:pt x="137" y="226"/>
                    </a:lnTo>
                    <a:lnTo>
                      <a:pt x="135" y="225"/>
                    </a:lnTo>
                    <a:lnTo>
                      <a:pt x="131" y="226"/>
                    </a:lnTo>
                    <a:lnTo>
                      <a:pt x="126" y="228"/>
                    </a:lnTo>
                    <a:lnTo>
                      <a:pt x="121" y="228"/>
                    </a:lnTo>
                    <a:lnTo>
                      <a:pt x="116" y="227"/>
                    </a:lnTo>
                    <a:lnTo>
                      <a:pt x="113" y="227"/>
                    </a:lnTo>
                    <a:lnTo>
                      <a:pt x="111" y="227"/>
                    </a:lnTo>
                    <a:lnTo>
                      <a:pt x="108" y="228"/>
                    </a:lnTo>
                    <a:lnTo>
                      <a:pt x="101" y="221"/>
                    </a:lnTo>
                    <a:lnTo>
                      <a:pt x="95" y="216"/>
                    </a:lnTo>
                    <a:lnTo>
                      <a:pt x="94" y="216"/>
                    </a:lnTo>
                    <a:lnTo>
                      <a:pt x="93" y="216"/>
                    </a:lnTo>
                    <a:lnTo>
                      <a:pt x="91" y="220"/>
                    </a:lnTo>
                    <a:lnTo>
                      <a:pt x="90" y="220"/>
                    </a:lnTo>
                    <a:lnTo>
                      <a:pt x="86" y="217"/>
                    </a:lnTo>
                    <a:lnTo>
                      <a:pt x="84" y="217"/>
                    </a:lnTo>
                    <a:lnTo>
                      <a:pt x="81" y="219"/>
                    </a:lnTo>
                    <a:lnTo>
                      <a:pt x="80" y="220"/>
                    </a:lnTo>
                    <a:lnTo>
                      <a:pt x="78" y="220"/>
                    </a:lnTo>
                    <a:lnTo>
                      <a:pt x="76" y="219"/>
                    </a:lnTo>
                    <a:lnTo>
                      <a:pt x="73" y="216"/>
                    </a:lnTo>
                    <a:lnTo>
                      <a:pt x="71" y="214"/>
                    </a:lnTo>
                    <a:lnTo>
                      <a:pt x="67" y="210"/>
                    </a:lnTo>
                    <a:lnTo>
                      <a:pt x="66" y="208"/>
                    </a:lnTo>
                    <a:lnTo>
                      <a:pt x="66" y="208"/>
                    </a:lnTo>
                    <a:lnTo>
                      <a:pt x="66" y="204"/>
                    </a:lnTo>
                    <a:lnTo>
                      <a:pt x="65" y="202"/>
                    </a:lnTo>
                    <a:lnTo>
                      <a:pt x="62" y="200"/>
                    </a:lnTo>
                    <a:lnTo>
                      <a:pt x="58" y="199"/>
                    </a:lnTo>
                    <a:lnTo>
                      <a:pt x="56" y="197"/>
                    </a:lnTo>
                    <a:lnTo>
                      <a:pt x="55" y="195"/>
                    </a:lnTo>
                    <a:lnTo>
                      <a:pt x="54" y="191"/>
                    </a:lnTo>
                    <a:lnTo>
                      <a:pt x="53" y="189"/>
                    </a:lnTo>
                    <a:lnTo>
                      <a:pt x="52" y="189"/>
                    </a:lnTo>
                    <a:lnTo>
                      <a:pt x="48" y="186"/>
                    </a:lnTo>
                    <a:lnTo>
                      <a:pt x="45" y="184"/>
                    </a:lnTo>
                    <a:lnTo>
                      <a:pt x="43" y="182"/>
                    </a:lnTo>
                    <a:lnTo>
                      <a:pt x="42" y="180"/>
                    </a:lnTo>
                    <a:lnTo>
                      <a:pt x="43" y="177"/>
                    </a:lnTo>
                    <a:lnTo>
                      <a:pt x="41" y="176"/>
                    </a:lnTo>
                    <a:lnTo>
                      <a:pt x="39" y="175"/>
                    </a:lnTo>
                    <a:lnTo>
                      <a:pt x="35" y="174"/>
                    </a:lnTo>
                    <a:lnTo>
                      <a:pt x="31" y="171"/>
                    </a:lnTo>
                    <a:lnTo>
                      <a:pt x="30" y="170"/>
                    </a:lnTo>
                    <a:lnTo>
                      <a:pt x="28" y="167"/>
                    </a:lnTo>
                    <a:lnTo>
                      <a:pt x="27" y="166"/>
                    </a:lnTo>
                    <a:lnTo>
                      <a:pt x="26" y="166"/>
                    </a:lnTo>
                    <a:lnTo>
                      <a:pt x="21" y="167"/>
                    </a:lnTo>
                    <a:lnTo>
                      <a:pt x="20" y="165"/>
                    </a:lnTo>
                    <a:lnTo>
                      <a:pt x="20" y="162"/>
                    </a:lnTo>
                    <a:lnTo>
                      <a:pt x="23" y="154"/>
                    </a:lnTo>
                    <a:lnTo>
                      <a:pt x="22" y="151"/>
                    </a:lnTo>
                    <a:lnTo>
                      <a:pt x="20" y="148"/>
                    </a:lnTo>
                    <a:lnTo>
                      <a:pt x="13" y="138"/>
                    </a:lnTo>
                    <a:lnTo>
                      <a:pt x="14" y="136"/>
                    </a:lnTo>
                    <a:lnTo>
                      <a:pt x="13" y="134"/>
                    </a:lnTo>
                    <a:lnTo>
                      <a:pt x="12" y="131"/>
                    </a:lnTo>
                    <a:lnTo>
                      <a:pt x="9" y="129"/>
                    </a:lnTo>
                    <a:lnTo>
                      <a:pt x="9" y="127"/>
                    </a:lnTo>
                    <a:lnTo>
                      <a:pt x="8" y="125"/>
                    </a:lnTo>
                    <a:lnTo>
                      <a:pt x="7" y="118"/>
                    </a:lnTo>
                    <a:lnTo>
                      <a:pt x="6" y="117"/>
                    </a:lnTo>
                    <a:lnTo>
                      <a:pt x="4" y="117"/>
                    </a:lnTo>
                    <a:lnTo>
                      <a:pt x="1" y="117"/>
                    </a:lnTo>
                    <a:lnTo>
                      <a:pt x="0" y="115"/>
                    </a:lnTo>
                    <a:lnTo>
                      <a:pt x="2" y="112"/>
                    </a:lnTo>
                    <a:lnTo>
                      <a:pt x="5" y="109"/>
                    </a:lnTo>
                    <a:lnTo>
                      <a:pt x="5" y="107"/>
                    </a:lnTo>
                    <a:lnTo>
                      <a:pt x="3" y="103"/>
                    </a:lnTo>
                    <a:lnTo>
                      <a:pt x="4" y="102"/>
                    </a:lnTo>
                    <a:lnTo>
                      <a:pt x="8" y="99"/>
                    </a:lnTo>
                    <a:lnTo>
                      <a:pt x="8" y="98"/>
                    </a:lnTo>
                    <a:lnTo>
                      <a:pt x="8" y="94"/>
                    </a:lnTo>
                    <a:lnTo>
                      <a:pt x="8" y="92"/>
                    </a:lnTo>
                    <a:lnTo>
                      <a:pt x="12" y="87"/>
                    </a:lnTo>
                    <a:lnTo>
                      <a:pt x="14" y="80"/>
                    </a:lnTo>
                    <a:lnTo>
                      <a:pt x="15" y="79"/>
                    </a:lnTo>
                    <a:lnTo>
                      <a:pt x="22" y="79"/>
                    </a:lnTo>
                    <a:lnTo>
                      <a:pt x="26" y="79"/>
                    </a:lnTo>
                    <a:lnTo>
                      <a:pt x="27" y="78"/>
                    </a:lnTo>
                    <a:lnTo>
                      <a:pt x="26" y="71"/>
                    </a:lnTo>
                    <a:lnTo>
                      <a:pt x="26" y="65"/>
                    </a:lnTo>
                    <a:lnTo>
                      <a:pt x="26" y="61"/>
                    </a:lnTo>
                    <a:lnTo>
                      <a:pt x="26" y="47"/>
                    </a:lnTo>
                    <a:lnTo>
                      <a:pt x="26" y="43"/>
                    </a:lnTo>
                    <a:lnTo>
                      <a:pt x="26" y="38"/>
                    </a:lnTo>
                    <a:lnTo>
                      <a:pt x="26" y="32"/>
                    </a:lnTo>
                    <a:lnTo>
                      <a:pt x="27" y="25"/>
                    </a:lnTo>
                    <a:lnTo>
                      <a:pt x="30" y="25"/>
                    </a:lnTo>
                    <a:lnTo>
                      <a:pt x="38" y="25"/>
                    </a:lnTo>
                    <a:lnTo>
                      <a:pt x="39" y="24"/>
                    </a:lnTo>
                    <a:lnTo>
                      <a:pt x="38" y="6"/>
                    </a:lnTo>
                    <a:lnTo>
                      <a:pt x="38" y="0"/>
                    </a:lnTo>
                    <a:lnTo>
                      <a:pt x="43" y="0"/>
                    </a:lnTo>
                    <a:lnTo>
                      <a:pt x="48" y="0"/>
                    </a:lnTo>
                    <a:lnTo>
                      <a:pt x="57" y="0"/>
                    </a:lnTo>
                    <a:lnTo>
                      <a:pt x="63" y="0"/>
                    </a:lnTo>
                    <a:lnTo>
                      <a:pt x="72" y="0"/>
                    </a:lnTo>
                    <a:lnTo>
                      <a:pt x="84" y="0"/>
                    </a:lnTo>
                    <a:lnTo>
                      <a:pt x="98" y="0"/>
                    </a:lnTo>
                    <a:lnTo>
                      <a:pt x="113" y="0"/>
                    </a:lnTo>
                    <a:lnTo>
                      <a:pt x="125" y="0"/>
                    </a:lnTo>
                    <a:lnTo>
                      <a:pt x="181" y="0"/>
                    </a:lnTo>
                    <a:lnTo>
                      <a:pt x="182" y="2"/>
                    </a:lnTo>
                    <a:lnTo>
                      <a:pt x="185" y="9"/>
                    </a:lnTo>
                    <a:lnTo>
                      <a:pt x="187" y="29"/>
                    </a:lnTo>
                    <a:lnTo>
                      <a:pt x="188" y="39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6" y="44"/>
                    </a:lnTo>
                    <a:lnTo>
                      <a:pt x="199" y="47"/>
                    </a:lnTo>
                    <a:lnTo>
                      <a:pt x="202" y="48"/>
                    </a:lnTo>
                    <a:lnTo>
                      <a:pt x="203" y="50"/>
                    </a:lnTo>
                    <a:lnTo>
                      <a:pt x="202" y="51"/>
                    </a:lnTo>
                    <a:lnTo>
                      <a:pt x="200" y="52"/>
                    </a:lnTo>
                    <a:lnTo>
                      <a:pt x="199" y="56"/>
                    </a:lnTo>
                    <a:lnTo>
                      <a:pt x="197" y="57"/>
                    </a:lnTo>
                    <a:lnTo>
                      <a:pt x="194" y="58"/>
                    </a:lnTo>
                    <a:lnTo>
                      <a:pt x="192" y="59"/>
                    </a:lnTo>
                    <a:lnTo>
                      <a:pt x="191" y="59"/>
                    </a:lnTo>
                    <a:lnTo>
                      <a:pt x="190" y="62"/>
                    </a:lnTo>
                    <a:lnTo>
                      <a:pt x="188" y="63"/>
                    </a:lnTo>
                    <a:lnTo>
                      <a:pt x="184" y="63"/>
                    </a:lnTo>
                    <a:lnTo>
                      <a:pt x="183" y="66"/>
                    </a:lnTo>
                    <a:lnTo>
                      <a:pt x="182" y="69"/>
                    </a:lnTo>
                    <a:lnTo>
                      <a:pt x="181" y="74"/>
                    </a:lnTo>
                    <a:lnTo>
                      <a:pt x="180" y="78"/>
                    </a:lnTo>
                    <a:lnTo>
                      <a:pt x="177" y="85"/>
                    </a:lnTo>
                    <a:lnTo>
                      <a:pt x="177" y="88"/>
                    </a:lnTo>
                    <a:lnTo>
                      <a:pt x="177" y="93"/>
                    </a:lnTo>
                    <a:lnTo>
                      <a:pt x="177" y="97"/>
                    </a:lnTo>
                    <a:lnTo>
                      <a:pt x="177" y="98"/>
                    </a:lnTo>
                    <a:lnTo>
                      <a:pt x="176" y="103"/>
                    </a:lnTo>
                    <a:lnTo>
                      <a:pt x="174" y="110"/>
                    </a:lnTo>
                    <a:lnTo>
                      <a:pt x="173" y="116"/>
                    </a:lnTo>
                    <a:lnTo>
                      <a:pt x="167" y="118"/>
                    </a:lnTo>
                    <a:lnTo>
                      <a:pt x="165" y="120"/>
                    </a:lnTo>
                    <a:lnTo>
                      <a:pt x="161" y="126"/>
                    </a:lnTo>
                    <a:lnTo>
                      <a:pt x="160" y="127"/>
                    </a:lnTo>
                    <a:lnTo>
                      <a:pt x="159" y="133"/>
                    </a:lnTo>
                    <a:lnTo>
                      <a:pt x="159" y="139"/>
                    </a:lnTo>
                    <a:lnTo>
                      <a:pt x="158" y="140"/>
                    </a:lnTo>
                    <a:lnTo>
                      <a:pt x="156" y="141"/>
                    </a:lnTo>
                    <a:lnTo>
                      <a:pt x="154" y="140"/>
                    </a:lnTo>
                    <a:lnTo>
                      <a:pt x="152" y="141"/>
                    </a:lnTo>
                    <a:lnTo>
                      <a:pt x="151" y="141"/>
                    </a:lnTo>
                    <a:lnTo>
                      <a:pt x="150" y="147"/>
                    </a:lnTo>
                    <a:lnTo>
                      <a:pt x="150" y="152"/>
                    </a:lnTo>
                    <a:lnTo>
                      <a:pt x="149" y="159"/>
                    </a:lnTo>
                    <a:lnTo>
                      <a:pt x="149" y="162"/>
                    </a:lnTo>
                    <a:lnTo>
                      <a:pt x="148" y="169"/>
                    </a:lnTo>
                    <a:lnTo>
                      <a:pt x="145" y="170"/>
                    </a:lnTo>
                    <a:lnTo>
                      <a:pt x="144" y="170"/>
                    </a:lnTo>
                    <a:lnTo>
                      <a:pt x="139" y="170"/>
                    </a:lnTo>
                    <a:lnTo>
                      <a:pt x="137" y="170"/>
                    </a:lnTo>
                    <a:lnTo>
                      <a:pt x="136" y="174"/>
                    </a:lnTo>
                    <a:lnTo>
                      <a:pt x="135" y="177"/>
                    </a:lnTo>
                    <a:lnTo>
                      <a:pt x="136" y="178"/>
                    </a:lnTo>
                    <a:lnTo>
                      <a:pt x="139" y="178"/>
                    </a:lnTo>
                    <a:lnTo>
                      <a:pt x="143" y="179"/>
                    </a:lnTo>
                    <a:lnTo>
                      <a:pt x="144" y="180"/>
                    </a:lnTo>
                    <a:lnTo>
                      <a:pt x="149" y="185"/>
                    </a:lnTo>
                    <a:lnTo>
                      <a:pt x="155" y="191"/>
                    </a:lnTo>
                    <a:lnTo>
                      <a:pt x="159" y="198"/>
                    </a:lnTo>
                    <a:lnTo>
                      <a:pt x="160" y="202"/>
                    </a:lnTo>
                    <a:lnTo>
                      <a:pt x="162" y="205"/>
                    </a:lnTo>
                    <a:lnTo>
                      <a:pt x="165" y="206"/>
                    </a:lnTo>
                    <a:lnTo>
                      <a:pt x="167" y="207"/>
                    </a:lnTo>
                    <a:lnTo>
                      <a:pt x="169" y="208"/>
                    </a:lnTo>
                    <a:lnTo>
                      <a:pt x="169" y="214"/>
                    </a:lnTo>
                    <a:lnTo>
                      <a:pt x="169" y="215"/>
                    </a:lnTo>
                    <a:lnTo>
                      <a:pt x="169" y="215"/>
                    </a:lnTo>
                    <a:lnTo>
                      <a:pt x="169" y="215"/>
                    </a:lnTo>
                    <a:lnTo>
                      <a:pt x="166" y="215"/>
                    </a:lnTo>
                    <a:lnTo>
                      <a:pt x="161" y="216"/>
                    </a:lnTo>
                    <a:lnTo>
                      <a:pt x="156" y="216"/>
                    </a:lnTo>
                    <a:lnTo>
                      <a:pt x="152" y="216"/>
                    </a:lnTo>
                    <a:lnTo>
                      <a:pt x="151" y="218"/>
                    </a:lnTo>
                    <a:lnTo>
                      <a:pt x="147" y="222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6" name="Freeform 717"/>
              <p:cNvSpPr>
                <a:spLocks/>
              </p:cNvSpPr>
              <p:nvPr/>
            </p:nvSpPr>
            <p:spPr bwMode="auto">
              <a:xfrm>
                <a:off x="3571" y="2640"/>
                <a:ext cx="257" cy="225"/>
              </a:xfrm>
              <a:custGeom>
                <a:avLst/>
                <a:gdLst/>
                <a:ahLst/>
                <a:cxnLst>
                  <a:cxn ang="0">
                    <a:pos x="97" y="205"/>
                  </a:cxn>
                  <a:cxn ang="0">
                    <a:pos x="88" y="191"/>
                  </a:cxn>
                  <a:cxn ang="0">
                    <a:pos x="76" y="172"/>
                  </a:cxn>
                  <a:cxn ang="0">
                    <a:pos x="67" y="162"/>
                  </a:cxn>
                  <a:cxn ang="0">
                    <a:pos x="53" y="147"/>
                  </a:cxn>
                  <a:cxn ang="0">
                    <a:pos x="53" y="132"/>
                  </a:cxn>
                  <a:cxn ang="0">
                    <a:pos x="45" y="116"/>
                  </a:cxn>
                  <a:cxn ang="0">
                    <a:pos x="37" y="108"/>
                  </a:cxn>
                  <a:cxn ang="0">
                    <a:pos x="30" y="102"/>
                  </a:cxn>
                  <a:cxn ang="0">
                    <a:pos x="28" y="91"/>
                  </a:cxn>
                  <a:cxn ang="0">
                    <a:pos x="13" y="70"/>
                  </a:cxn>
                  <a:cxn ang="0">
                    <a:pos x="5" y="56"/>
                  </a:cxn>
                  <a:cxn ang="0">
                    <a:pos x="1" y="54"/>
                  </a:cxn>
                  <a:cxn ang="0">
                    <a:pos x="4" y="41"/>
                  </a:cxn>
                  <a:cxn ang="0">
                    <a:pos x="22" y="38"/>
                  </a:cxn>
                  <a:cxn ang="0">
                    <a:pos x="32" y="32"/>
                  </a:cxn>
                  <a:cxn ang="0">
                    <a:pos x="35" y="19"/>
                  </a:cxn>
                  <a:cxn ang="0">
                    <a:pos x="46" y="5"/>
                  </a:cxn>
                  <a:cxn ang="0">
                    <a:pos x="55" y="0"/>
                  </a:cxn>
                  <a:cxn ang="0">
                    <a:pos x="66" y="4"/>
                  </a:cxn>
                  <a:cxn ang="0">
                    <a:pos x="97" y="20"/>
                  </a:cxn>
                  <a:cxn ang="0">
                    <a:pos x="101" y="26"/>
                  </a:cxn>
                  <a:cxn ang="0">
                    <a:pos x="106" y="31"/>
                  </a:cxn>
                  <a:cxn ang="0">
                    <a:pos x="112" y="39"/>
                  </a:cxn>
                  <a:cxn ang="0">
                    <a:pos x="151" y="45"/>
                  </a:cxn>
                  <a:cxn ang="0">
                    <a:pos x="156" y="51"/>
                  </a:cxn>
                  <a:cxn ang="0">
                    <a:pos x="165" y="52"/>
                  </a:cxn>
                  <a:cxn ang="0">
                    <a:pos x="170" y="63"/>
                  </a:cxn>
                  <a:cxn ang="0">
                    <a:pos x="175" y="64"/>
                  </a:cxn>
                  <a:cxn ang="0">
                    <a:pos x="176" y="69"/>
                  </a:cxn>
                  <a:cxn ang="0">
                    <a:pos x="183" y="72"/>
                  </a:cxn>
                  <a:cxn ang="0">
                    <a:pos x="184" y="76"/>
                  </a:cxn>
                  <a:cxn ang="0">
                    <a:pos x="184" y="84"/>
                  </a:cxn>
                  <a:cxn ang="0">
                    <a:pos x="186" y="91"/>
                  </a:cxn>
                  <a:cxn ang="0">
                    <a:pos x="189" y="95"/>
                  </a:cxn>
                  <a:cxn ang="0">
                    <a:pos x="192" y="104"/>
                  </a:cxn>
                  <a:cxn ang="0">
                    <a:pos x="195" y="105"/>
                  </a:cxn>
                  <a:cxn ang="0">
                    <a:pos x="206" y="125"/>
                  </a:cxn>
                  <a:cxn ang="0">
                    <a:pos x="244" y="135"/>
                  </a:cxn>
                  <a:cxn ang="0">
                    <a:pos x="252" y="133"/>
                  </a:cxn>
                  <a:cxn ang="0">
                    <a:pos x="227" y="164"/>
                  </a:cxn>
                  <a:cxn ang="0">
                    <a:pos x="205" y="176"/>
                  </a:cxn>
                  <a:cxn ang="0">
                    <a:pos x="157" y="193"/>
                  </a:cxn>
                  <a:cxn ang="0">
                    <a:pos x="152" y="197"/>
                  </a:cxn>
                  <a:cxn ang="0">
                    <a:pos x="123" y="210"/>
                  </a:cxn>
                  <a:cxn ang="0">
                    <a:pos x="111" y="196"/>
                  </a:cxn>
                  <a:cxn ang="0">
                    <a:pos x="103" y="195"/>
                  </a:cxn>
                  <a:cxn ang="0">
                    <a:pos x="102" y="203"/>
                  </a:cxn>
                </a:cxnLst>
                <a:rect l="0" t="0" r="r" b="b"/>
                <a:pathLst>
                  <a:path w="257" h="225">
                    <a:moveTo>
                      <a:pt x="98" y="209"/>
                    </a:moveTo>
                    <a:lnTo>
                      <a:pt x="97" y="208"/>
                    </a:lnTo>
                    <a:lnTo>
                      <a:pt x="97" y="205"/>
                    </a:lnTo>
                    <a:lnTo>
                      <a:pt x="94" y="200"/>
                    </a:lnTo>
                    <a:lnTo>
                      <a:pt x="90" y="194"/>
                    </a:lnTo>
                    <a:lnTo>
                      <a:pt x="88" y="191"/>
                    </a:lnTo>
                    <a:lnTo>
                      <a:pt x="83" y="188"/>
                    </a:lnTo>
                    <a:lnTo>
                      <a:pt x="80" y="183"/>
                    </a:lnTo>
                    <a:lnTo>
                      <a:pt x="76" y="172"/>
                    </a:lnTo>
                    <a:lnTo>
                      <a:pt x="73" y="167"/>
                    </a:lnTo>
                    <a:lnTo>
                      <a:pt x="72" y="165"/>
                    </a:lnTo>
                    <a:lnTo>
                      <a:pt x="67" y="162"/>
                    </a:lnTo>
                    <a:lnTo>
                      <a:pt x="61" y="158"/>
                    </a:lnTo>
                    <a:lnTo>
                      <a:pt x="58" y="154"/>
                    </a:lnTo>
                    <a:lnTo>
                      <a:pt x="53" y="147"/>
                    </a:lnTo>
                    <a:lnTo>
                      <a:pt x="53" y="141"/>
                    </a:lnTo>
                    <a:lnTo>
                      <a:pt x="53" y="137"/>
                    </a:lnTo>
                    <a:lnTo>
                      <a:pt x="53" y="132"/>
                    </a:lnTo>
                    <a:lnTo>
                      <a:pt x="52" y="129"/>
                    </a:lnTo>
                    <a:lnTo>
                      <a:pt x="50" y="126"/>
                    </a:lnTo>
                    <a:lnTo>
                      <a:pt x="45" y="116"/>
                    </a:lnTo>
                    <a:lnTo>
                      <a:pt x="44" y="113"/>
                    </a:lnTo>
                    <a:lnTo>
                      <a:pt x="39" y="109"/>
                    </a:lnTo>
                    <a:lnTo>
                      <a:pt x="37" y="108"/>
                    </a:lnTo>
                    <a:lnTo>
                      <a:pt x="34" y="107"/>
                    </a:lnTo>
                    <a:lnTo>
                      <a:pt x="33" y="106"/>
                    </a:lnTo>
                    <a:lnTo>
                      <a:pt x="30" y="102"/>
                    </a:lnTo>
                    <a:lnTo>
                      <a:pt x="31" y="98"/>
                    </a:lnTo>
                    <a:lnTo>
                      <a:pt x="30" y="95"/>
                    </a:lnTo>
                    <a:lnTo>
                      <a:pt x="28" y="91"/>
                    </a:lnTo>
                    <a:lnTo>
                      <a:pt x="23" y="84"/>
                    </a:lnTo>
                    <a:lnTo>
                      <a:pt x="19" y="79"/>
                    </a:lnTo>
                    <a:lnTo>
                      <a:pt x="13" y="70"/>
                    </a:lnTo>
                    <a:lnTo>
                      <a:pt x="10" y="64"/>
                    </a:lnTo>
                    <a:lnTo>
                      <a:pt x="9" y="61"/>
                    </a:lnTo>
                    <a:lnTo>
                      <a:pt x="5" y="56"/>
                    </a:lnTo>
                    <a:lnTo>
                      <a:pt x="2" y="56"/>
                    </a:lnTo>
                    <a:lnTo>
                      <a:pt x="0" y="56"/>
                    </a:lnTo>
                    <a:lnTo>
                      <a:pt x="1" y="54"/>
                    </a:lnTo>
                    <a:lnTo>
                      <a:pt x="2" y="52"/>
                    </a:lnTo>
                    <a:lnTo>
                      <a:pt x="4" y="44"/>
                    </a:lnTo>
                    <a:lnTo>
                      <a:pt x="4" y="41"/>
                    </a:lnTo>
                    <a:lnTo>
                      <a:pt x="5" y="41"/>
                    </a:lnTo>
                    <a:lnTo>
                      <a:pt x="16" y="43"/>
                    </a:lnTo>
                    <a:lnTo>
                      <a:pt x="22" y="38"/>
                    </a:lnTo>
                    <a:lnTo>
                      <a:pt x="24" y="34"/>
                    </a:lnTo>
                    <a:lnTo>
                      <a:pt x="31" y="32"/>
                    </a:lnTo>
                    <a:lnTo>
                      <a:pt x="32" y="32"/>
                    </a:lnTo>
                    <a:lnTo>
                      <a:pt x="35" y="29"/>
                    </a:lnTo>
                    <a:lnTo>
                      <a:pt x="39" y="25"/>
                    </a:lnTo>
                    <a:lnTo>
                      <a:pt x="35" y="19"/>
                    </a:lnTo>
                    <a:lnTo>
                      <a:pt x="29" y="11"/>
                    </a:lnTo>
                    <a:lnTo>
                      <a:pt x="32" y="9"/>
                    </a:lnTo>
                    <a:lnTo>
                      <a:pt x="46" y="5"/>
                    </a:lnTo>
                    <a:lnTo>
                      <a:pt x="51" y="4"/>
                    </a:lnTo>
                    <a:lnTo>
                      <a:pt x="53" y="3"/>
                    </a:lnTo>
                    <a:lnTo>
                      <a:pt x="55" y="0"/>
                    </a:lnTo>
                    <a:lnTo>
                      <a:pt x="56" y="0"/>
                    </a:lnTo>
                    <a:lnTo>
                      <a:pt x="62" y="3"/>
                    </a:lnTo>
                    <a:lnTo>
                      <a:pt x="66" y="4"/>
                    </a:lnTo>
                    <a:lnTo>
                      <a:pt x="77" y="10"/>
                    </a:lnTo>
                    <a:lnTo>
                      <a:pt x="83" y="13"/>
                    </a:lnTo>
                    <a:lnTo>
                      <a:pt x="97" y="20"/>
                    </a:lnTo>
                    <a:lnTo>
                      <a:pt x="98" y="22"/>
                    </a:lnTo>
                    <a:lnTo>
                      <a:pt x="100" y="26"/>
                    </a:lnTo>
                    <a:lnTo>
                      <a:pt x="101" y="26"/>
                    </a:lnTo>
                    <a:lnTo>
                      <a:pt x="106" y="26"/>
                    </a:lnTo>
                    <a:lnTo>
                      <a:pt x="107" y="28"/>
                    </a:lnTo>
                    <a:lnTo>
                      <a:pt x="106" y="31"/>
                    </a:lnTo>
                    <a:lnTo>
                      <a:pt x="107" y="36"/>
                    </a:lnTo>
                    <a:lnTo>
                      <a:pt x="107" y="37"/>
                    </a:lnTo>
                    <a:lnTo>
                      <a:pt x="112" y="39"/>
                    </a:lnTo>
                    <a:lnTo>
                      <a:pt x="120" y="43"/>
                    </a:lnTo>
                    <a:lnTo>
                      <a:pt x="142" y="44"/>
                    </a:lnTo>
                    <a:lnTo>
                      <a:pt x="151" y="45"/>
                    </a:lnTo>
                    <a:lnTo>
                      <a:pt x="153" y="46"/>
                    </a:lnTo>
                    <a:lnTo>
                      <a:pt x="155" y="50"/>
                    </a:lnTo>
                    <a:lnTo>
                      <a:pt x="156" y="51"/>
                    </a:lnTo>
                    <a:lnTo>
                      <a:pt x="162" y="51"/>
                    </a:lnTo>
                    <a:lnTo>
                      <a:pt x="165" y="51"/>
                    </a:lnTo>
                    <a:lnTo>
                      <a:pt x="165" y="52"/>
                    </a:lnTo>
                    <a:lnTo>
                      <a:pt x="167" y="56"/>
                    </a:lnTo>
                    <a:lnTo>
                      <a:pt x="169" y="59"/>
                    </a:lnTo>
                    <a:lnTo>
                      <a:pt x="170" y="63"/>
                    </a:lnTo>
                    <a:lnTo>
                      <a:pt x="170" y="64"/>
                    </a:lnTo>
                    <a:lnTo>
                      <a:pt x="173" y="64"/>
                    </a:lnTo>
                    <a:lnTo>
                      <a:pt x="175" y="64"/>
                    </a:lnTo>
                    <a:lnTo>
                      <a:pt x="174" y="66"/>
                    </a:lnTo>
                    <a:lnTo>
                      <a:pt x="175" y="67"/>
                    </a:lnTo>
                    <a:lnTo>
                      <a:pt x="176" y="69"/>
                    </a:lnTo>
                    <a:lnTo>
                      <a:pt x="177" y="69"/>
                    </a:lnTo>
                    <a:lnTo>
                      <a:pt x="178" y="71"/>
                    </a:lnTo>
                    <a:lnTo>
                      <a:pt x="183" y="72"/>
                    </a:lnTo>
                    <a:lnTo>
                      <a:pt x="185" y="74"/>
                    </a:lnTo>
                    <a:lnTo>
                      <a:pt x="185" y="76"/>
                    </a:lnTo>
                    <a:lnTo>
                      <a:pt x="184" y="76"/>
                    </a:lnTo>
                    <a:lnTo>
                      <a:pt x="183" y="78"/>
                    </a:lnTo>
                    <a:lnTo>
                      <a:pt x="185" y="80"/>
                    </a:lnTo>
                    <a:lnTo>
                      <a:pt x="184" y="84"/>
                    </a:lnTo>
                    <a:lnTo>
                      <a:pt x="183" y="85"/>
                    </a:lnTo>
                    <a:lnTo>
                      <a:pt x="184" y="87"/>
                    </a:lnTo>
                    <a:lnTo>
                      <a:pt x="186" y="91"/>
                    </a:lnTo>
                    <a:lnTo>
                      <a:pt x="187" y="90"/>
                    </a:lnTo>
                    <a:lnTo>
                      <a:pt x="189" y="92"/>
                    </a:lnTo>
                    <a:lnTo>
                      <a:pt x="189" y="95"/>
                    </a:lnTo>
                    <a:lnTo>
                      <a:pt x="191" y="99"/>
                    </a:lnTo>
                    <a:lnTo>
                      <a:pt x="191" y="102"/>
                    </a:lnTo>
                    <a:lnTo>
                      <a:pt x="192" y="104"/>
                    </a:lnTo>
                    <a:lnTo>
                      <a:pt x="193" y="105"/>
                    </a:lnTo>
                    <a:lnTo>
                      <a:pt x="195" y="105"/>
                    </a:lnTo>
                    <a:lnTo>
                      <a:pt x="195" y="105"/>
                    </a:lnTo>
                    <a:lnTo>
                      <a:pt x="197" y="106"/>
                    </a:lnTo>
                    <a:lnTo>
                      <a:pt x="203" y="118"/>
                    </a:lnTo>
                    <a:lnTo>
                      <a:pt x="206" y="125"/>
                    </a:lnTo>
                    <a:lnTo>
                      <a:pt x="207" y="131"/>
                    </a:lnTo>
                    <a:lnTo>
                      <a:pt x="226" y="133"/>
                    </a:lnTo>
                    <a:lnTo>
                      <a:pt x="244" y="135"/>
                    </a:lnTo>
                    <a:lnTo>
                      <a:pt x="248" y="136"/>
                    </a:lnTo>
                    <a:lnTo>
                      <a:pt x="252" y="133"/>
                    </a:lnTo>
                    <a:lnTo>
                      <a:pt x="252" y="133"/>
                    </a:lnTo>
                    <a:lnTo>
                      <a:pt x="256" y="138"/>
                    </a:lnTo>
                    <a:lnTo>
                      <a:pt x="257" y="147"/>
                    </a:lnTo>
                    <a:lnTo>
                      <a:pt x="227" y="164"/>
                    </a:lnTo>
                    <a:lnTo>
                      <a:pt x="215" y="171"/>
                    </a:lnTo>
                    <a:lnTo>
                      <a:pt x="205" y="176"/>
                    </a:lnTo>
                    <a:lnTo>
                      <a:pt x="205" y="176"/>
                    </a:lnTo>
                    <a:lnTo>
                      <a:pt x="198" y="178"/>
                    </a:lnTo>
                    <a:lnTo>
                      <a:pt x="182" y="184"/>
                    </a:lnTo>
                    <a:lnTo>
                      <a:pt x="157" y="193"/>
                    </a:lnTo>
                    <a:lnTo>
                      <a:pt x="154" y="194"/>
                    </a:lnTo>
                    <a:lnTo>
                      <a:pt x="154" y="195"/>
                    </a:lnTo>
                    <a:lnTo>
                      <a:pt x="152" y="197"/>
                    </a:lnTo>
                    <a:lnTo>
                      <a:pt x="141" y="210"/>
                    </a:lnTo>
                    <a:lnTo>
                      <a:pt x="130" y="225"/>
                    </a:lnTo>
                    <a:lnTo>
                      <a:pt x="123" y="210"/>
                    </a:lnTo>
                    <a:lnTo>
                      <a:pt x="117" y="196"/>
                    </a:lnTo>
                    <a:lnTo>
                      <a:pt x="114" y="196"/>
                    </a:lnTo>
                    <a:lnTo>
                      <a:pt x="111" y="196"/>
                    </a:lnTo>
                    <a:lnTo>
                      <a:pt x="108" y="195"/>
                    </a:lnTo>
                    <a:lnTo>
                      <a:pt x="104" y="195"/>
                    </a:lnTo>
                    <a:lnTo>
                      <a:pt x="103" y="195"/>
                    </a:lnTo>
                    <a:lnTo>
                      <a:pt x="102" y="196"/>
                    </a:lnTo>
                    <a:lnTo>
                      <a:pt x="102" y="199"/>
                    </a:lnTo>
                    <a:lnTo>
                      <a:pt x="102" y="203"/>
                    </a:lnTo>
                    <a:lnTo>
                      <a:pt x="101" y="206"/>
                    </a:lnTo>
                    <a:lnTo>
                      <a:pt x="98" y="20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7" name="Freeform 718"/>
              <p:cNvSpPr>
                <a:spLocks/>
              </p:cNvSpPr>
              <p:nvPr/>
            </p:nvSpPr>
            <p:spPr bwMode="auto">
              <a:xfrm>
                <a:off x="3571" y="2640"/>
                <a:ext cx="257" cy="225"/>
              </a:xfrm>
              <a:custGeom>
                <a:avLst/>
                <a:gdLst/>
                <a:ahLst/>
                <a:cxnLst>
                  <a:cxn ang="0">
                    <a:pos x="97" y="205"/>
                  </a:cxn>
                  <a:cxn ang="0">
                    <a:pos x="88" y="191"/>
                  </a:cxn>
                  <a:cxn ang="0">
                    <a:pos x="76" y="172"/>
                  </a:cxn>
                  <a:cxn ang="0">
                    <a:pos x="67" y="162"/>
                  </a:cxn>
                  <a:cxn ang="0">
                    <a:pos x="53" y="147"/>
                  </a:cxn>
                  <a:cxn ang="0">
                    <a:pos x="53" y="132"/>
                  </a:cxn>
                  <a:cxn ang="0">
                    <a:pos x="45" y="116"/>
                  </a:cxn>
                  <a:cxn ang="0">
                    <a:pos x="37" y="108"/>
                  </a:cxn>
                  <a:cxn ang="0">
                    <a:pos x="30" y="102"/>
                  </a:cxn>
                  <a:cxn ang="0">
                    <a:pos x="28" y="91"/>
                  </a:cxn>
                  <a:cxn ang="0">
                    <a:pos x="13" y="70"/>
                  </a:cxn>
                  <a:cxn ang="0">
                    <a:pos x="5" y="56"/>
                  </a:cxn>
                  <a:cxn ang="0">
                    <a:pos x="1" y="54"/>
                  </a:cxn>
                  <a:cxn ang="0">
                    <a:pos x="4" y="41"/>
                  </a:cxn>
                  <a:cxn ang="0">
                    <a:pos x="22" y="38"/>
                  </a:cxn>
                  <a:cxn ang="0">
                    <a:pos x="32" y="32"/>
                  </a:cxn>
                  <a:cxn ang="0">
                    <a:pos x="35" y="19"/>
                  </a:cxn>
                  <a:cxn ang="0">
                    <a:pos x="46" y="5"/>
                  </a:cxn>
                  <a:cxn ang="0">
                    <a:pos x="55" y="0"/>
                  </a:cxn>
                  <a:cxn ang="0">
                    <a:pos x="66" y="4"/>
                  </a:cxn>
                  <a:cxn ang="0">
                    <a:pos x="97" y="20"/>
                  </a:cxn>
                  <a:cxn ang="0">
                    <a:pos x="101" y="26"/>
                  </a:cxn>
                  <a:cxn ang="0">
                    <a:pos x="106" y="31"/>
                  </a:cxn>
                  <a:cxn ang="0">
                    <a:pos x="112" y="39"/>
                  </a:cxn>
                  <a:cxn ang="0">
                    <a:pos x="151" y="45"/>
                  </a:cxn>
                  <a:cxn ang="0">
                    <a:pos x="156" y="51"/>
                  </a:cxn>
                  <a:cxn ang="0">
                    <a:pos x="165" y="52"/>
                  </a:cxn>
                  <a:cxn ang="0">
                    <a:pos x="170" y="63"/>
                  </a:cxn>
                  <a:cxn ang="0">
                    <a:pos x="175" y="64"/>
                  </a:cxn>
                  <a:cxn ang="0">
                    <a:pos x="176" y="69"/>
                  </a:cxn>
                  <a:cxn ang="0">
                    <a:pos x="183" y="72"/>
                  </a:cxn>
                  <a:cxn ang="0">
                    <a:pos x="184" y="76"/>
                  </a:cxn>
                  <a:cxn ang="0">
                    <a:pos x="184" y="84"/>
                  </a:cxn>
                  <a:cxn ang="0">
                    <a:pos x="186" y="91"/>
                  </a:cxn>
                  <a:cxn ang="0">
                    <a:pos x="189" y="95"/>
                  </a:cxn>
                  <a:cxn ang="0">
                    <a:pos x="192" y="104"/>
                  </a:cxn>
                  <a:cxn ang="0">
                    <a:pos x="195" y="105"/>
                  </a:cxn>
                  <a:cxn ang="0">
                    <a:pos x="206" y="125"/>
                  </a:cxn>
                  <a:cxn ang="0">
                    <a:pos x="244" y="135"/>
                  </a:cxn>
                  <a:cxn ang="0">
                    <a:pos x="252" y="133"/>
                  </a:cxn>
                  <a:cxn ang="0">
                    <a:pos x="227" y="164"/>
                  </a:cxn>
                  <a:cxn ang="0">
                    <a:pos x="205" y="176"/>
                  </a:cxn>
                  <a:cxn ang="0">
                    <a:pos x="157" y="193"/>
                  </a:cxn>
                  <a:cxn ang="0">
                    <a:pos x="152" y="197"/>
                  </a:cxn>
                  <a:cxn ang="0">
                    <a:pos x="123" y="210"/>
                  </a:cxn>
                  <a:cxn ang="0">
                    <a:pos x="111" y="196"/>
                  </a:cxn>
                  <a:cxn ang="0">
                    <a:pos x="103" y="195"/>
                  </a:cxn>
                  <a:cxn ang="0">
                    <a:pos x="102" y="203"/>
                  </a:cxn>
                </a:cxnLst>
                <a:rect l="0" t="0" r="r" b="b"/>
                <a:pathLst>
                  <a:path w="257" h="225">
                    <a:moveTo>
                      <a:pt x="98" y="209"/>
                    </a:moveTo>
                    <a:lnTo>
                      <a:pt x="97" y="208"/>
                    </a:lnTo>
                    <a:lnTo>
                      <a:pt x="97" y="205"/>
                    </a:lnTo>
                    <a:lnTo>
                      <a:pt x="94" y="200"/>
                    </a:lnTo>
                    <a:lnTo>
                      <a:pt x="90" y="194"/>
                    </a:lnTo>
                    <a:lnTo>
                      <a:pt x="88" y="191"/>
                    </a:lnTo>
                    <a:lnTo>
                      <a:pt x="83" y="188"/>
                    </a:lnTo>
                    <a:lnTo>
                      <a:pt x="80" y="183"/>
                    </a:lnTo>
                    <a:lnTo>
                      <a:pt x="76" y="172"/>
                    </a:lnTo>
                    <a:lnTo>
                      <a:pt x="73" y="167"/>
                    </a:lnTo>
                    <a:lnTo>
                      <a:pt x="72" y="165"/>
                    </a:lnTo>
                    <a:lnTo>
                      <a:pt x="67" y="162"/>
                    </a:lnTo>
                    <a:lnTo>
                      <a:pt x="61" y="158"/>
                    </a:lnTo>
                    <a:lnTo>
                      <a:pt x="58" y="154"/>
                    </a:lnTo>
                    <a:lnTo>
                      <a:pt x="53" y="147"/>
                    </a:lnTo>
                    <a:lnTo>
                      <a:pt x="53" y="141"/>
                    </a:lnTo>
                    <a:lnTo>
                      <a:pt x="53" y="137"/>
                    </a:lnTo>
                    <a:lnTo>
                      <a:pt x="53" y="132"/>
                    </a:lnTo>
                    <a:lnTo>
                      <a:pt x="52" y="129"/>
                    </a:lnTo>
                    <a:lnTo>
                      <a:pt x="50" y="126"/>
                    </a:lnTo>
                    <a:lnTo>
                      <a:pt x="45" y="116"/>
                    </a:lnTo>
                    <a:lnTo>
                      <a:pt x="44" y="113"/>
                    </a:lnTo>
                    <a:lnTo>
                      <a:pt x="39" y="109"/>
                    </a:lnTo>
                    <a:lnTo>
                      <a:pt x="37" y="108"/>
                    </a:lnTo>
                    <a:lnTo>
                      <a:pt x="34" y="107"/>
                    </a:lnTo>
                    <a:lnTo>
                      <a:pt x="33" y="106"/>
                    </a:lnTo>
                    <a:lnTo>
                      <a:pt x="30" y="102"/>
                    </a:lnTo>
                    <a:lnTo>
                      <a:pt x="31" y="98"/>
                    </a:lnTo>
                    <a:lnTo>
                      <a:pt x="30" y="95"/>
                    </a:lnTo>
                    <a:lnTo>
                      <a:pt x="28" y="91"/>
                    </a:lnTo>
                    <a:lnTo>
                      <a:pt x="23" y="84"/>
                    </a:lnTo>
                    <a:lnTo>
                      <a:pt x="19" y="79"/>
                    </a:lnTo>
                    <a:lnTo>
                      <a:pt x="13" y="70"/>
                    </a:lnTo>
                    <a:lnTo>
                      <a:pt x="10" y="64"/>
                    </a:lnTo>
                    <a:lnTo>
                      <a:pt x="9" y="61"/>
                    </a:lnTo>
                    <a:lnTo>
                      <a:pt x="5" y="56"/>
                    </a:lnTo>
                    <a:lnTo>
                      <a:pt x="2" y="56"/>
                    </a:lnTo>
                    <a:lnTo>
                      <a:pt x="0" y="56"/>
                    </a:lnTo>
                    <a:lnTo>
                      <a:pt x="1" y="54"/>
                    </a:lnTo>
                    <a:lnTo>
                      <a:pt x="2" y="52"/>
                    </a:lnTo>
                    <a:lnTo>
                      <a:pt x="4" y="44"/>
                    </a:lnTo>
                    <a:lnTo>
                      <a:pt x="4" y="41"/>
                    </a:lnTo>
                    <a:lnTo>
                      <a:pt x="5" y="41"/>
                    </a:lnTo>
                    <a:lnTo>
                      <a:pt x="16" y="43"/>
                    </a:lnTo>
                    <a:lnTo>
                      <a:pt x="22" y="38"/>
                    </a:lnTo>
                    <a:lnTo>
                      <a:pt x="24" y="34"/>
                    </a:lnTo>
                    <a:lnTo>
                      <a:pt x="31" y="32"/>
                    </a:lnTo>
                    <a:lnTo>
                      <a:pt x="32" y="32"/>
                    </a:lnTo>
                    <a:lnTo>
                      <a:pt x="35" y="29"/>
                    </a:lnTo>
                    <a:lnTo>
                      <a:pt x="39" y="25"/>
                    </a:lnTo>
                    <a:lnTo>
                      <a:pt x="35" y="19"/>
                    </a:lnTo>
                    <a:lnTo>
                      <a:pt x="29" y="11"/>
                    </a:lnTo>
                    <a:lnTo>
                      <a:pt x="32" y="9"/>
                    </a:lnTo>
                    <a:lnTo>
                      <a:pt x="46" y="5"/>
                    </a:lnTo>
                    <a:lnTo>
                      <a:pt x="51" y="4"/>
                    </a:lnTo>
                    <a:lnTo>
                      <a:pt x="53" y="3"/>
                    </a:lnTo>
                    <a:lnTo>
                      <a:pt x="55" y="0"/>
                    </a:lnTo>
                    <a:lnTo>
                      <a:pt x="56" y="0"/>
                    </a:lnTo>
                    <a:lnTo>
                      <a:pt x="62" y="3"/>
                    </a:lnTo>
                    <a:lnTo>
                      <a:pt x="66" y="4"/>
                    </a:lnTo>
                    <a:lnTo>
                      <a:pt x="77" y="10"/>
                    </a:lnTo>
                    <a:lnTo>
                      <a:pt x="83" y="13"/>
                    </a:lnTo>
                    <a:lnTo>
                      <a:pt x="97" y="20"/>
                    </a:lnTo>
                    <a:lnTo>
                      <a:pt x="98" y="22"/>
                    </a:lnTo>
                    <a:lnTo>
                      <a:pt x="100" y="26"/>
                    </a:lnTo>
                    <a:lnTo>
                      <a:pt x="101" y="26"/>
                    </a:lnTo>
                    <a:lnTo>
                      <a:pt x="106" y="26"/>
                    </a:lnTo>
                    <a:lnTo>
                      <a:pt x="107" y="28"/>
                    </a:lnTo>
                    <a:lnTo>
                      <a:pt x="106" y="31"/>
                    </a:lnTo>
                    <a:lnTo>
                      <a:pt x="107" y="36"/>
                    </a:lnTo>
                    <a:lnTo>
                      <a:pt x="107" y="37"/>
                    </a:lnTo>
                    <a:lnTo>
                      <a:pt x="112" y="39"/>
                    </a:lnTo>
                    <a:lnTo>
                      <a:pt x="120" y="43"/>
                    </a:lnTo>
                    <a:lnTo>
                      <a:pt x="142" y="44"/>
                    </a:lnTo>
                    <a:lnTo>
                      <a:pt x="151" y="45"/>
                    </a:lnTo>
                    <a:lnTo>
                      <a:pt x="153" y="46"/>
                    </a:lnTo>
                    <a:lnTo>
                      <a:pt x="155" y="50"/>
                    </a:lnTo>
                    <a:lnTo>
                      <a:pt x="156" y="51"/>
                    </a:lnTo>
                    <a:lnTo>
                      <a:pt x="162" y="51"/>
                    </a:lnTo>
                    <a:lnTo>
                      <a:pt x="165" y="51"/>
                    </a:lnTo>
                    <a:lnTo>
                      <a:pt x="165" y="52"/>
                    </a:lnTo>
                    <a:lnTo>
                      <a:pt x="167" y="56"/>
                    </a:lnTo>
                    <a:lnTo>
                      <a:pt x="169" y="59"/>
                    </a:lnTo>
                    <a:lnTo>
                      <a:pt x="170" y="63"/>
                    </a:lnTo>
                    <a:lnTo>
                      <a:pt x="170" y="64"/>
                    </a:lnTo>
                    <a:lnTo>
                      <a:pt x="173" y="64"/>
                    </a:lnTo>
                    <a:lnTo>
                      <a:pt x="175" y="64"/>
                    </a:lnTo>
                    <a:lnTo>
                      <a:pt x="174" y="66"/>
                    </a:lnTo>
                    <a:lnTo>
                      <a:pt x="175" y="67"/>
                    </a:lnTo>
                    <a:lnTo>
                      <a:pt x="176" y="69"/>
                    </a:lnTo>
                    <a:lnTo>
                      <a:pt x="177" y="69"/>
                    </a:lnTo>
                    <a:lnTo>
                      <a:pt x="178" y="71"/>
                    </a:lnTo>
                    <a:lnTo>
                      <a:pt x="183" y="72"/>
                    </a:lnTo>
                    <a:lnTo>
                      <a:pt x="185" y="74"/>
                    </a:lnTo>
                    <a:lnTo>
                      <a:pt x="185" y="76"/>
                    </a:lnTo>
                    <a:lnTo>
                      <a:pt x="184" y="76"/>
                    </a:lnTo>
                    <a:lnTo>
                      <a:pt x="183" y="78"/>
                    </a:lnTo>
                    <a:lnTo>
                      <a:pt x="185" y="80"/>
                    </a:lnTo>
                    <a:lnTo>
                      <a:pt x="184" y="84"/>
                    </a:lnTo>
                    <a:lnTo>
                      <a:pt x="183" y="85"/>
                    </a:lnTo>
                    <a:lnTo>
                      <a:pt x="184" y="87"/>
                    </a:lnTo>
                    <a:lnTo>
                      <a:pt x="186" y="91"/>
                    </a:lnTo>
                    <a:lnTo>
                      <a:pt x="187" y="90"/>
                    </a:lnTo>
                    <a:lnTo>
                      <a:pt x="189" y="92"/>
                    </a:lnTo>
                    <a:lnTo>
                      <a:pt x="189" y="95"/>
                    </a:lnTo>
                    <a:lnTo>
                      <a:pt x="191" y="99"/>
                    </a:lnTo>
                    <a:lnTo>
                      <a:pt x="191" y="102"/>
                    </a:lnTo>
                    <a:lnTo>
                      <a:pt x="192" y="104"/>
                    </a:lnTo>
                    <a:lnTo>
                      <a:pt x="193" y="105"/>
                    </a:lnTo>
                    <a:lnTo>
                      <a:pt x="195" y="105"/>
                    </a:lnTo>
                    <a:lnTo>
                      <a:pt x="195" y="105"/>
                    </a:lnTo>
                    <a:lnTo>
                      <a:pt x="197" y="106"/>
                    </a:lnTo>
                    <a:lnTo>
                      <a:pt x="203" y="118"/>
                    </a:lnTo>
                    <a:lnTo>
                      <a:pt x="206" y="125"/>
                    </a:lnTo>
                    <a:lnTo>
                      <a:pt x="207" y="131"/>
                    </a:lnTo>
                    <a:lnTo>
                      <a:pt x="226" y="133"/>
                    </a:lnTo>
                    <a:lnTo>
                      <a:pt x="244" y="135"/>
                    </a:lnTo>
                    <a:lnTo>
                      <a:pt x="248" y="136"/>
                    </a:lnTo>
                    <a:lnTo>
                      <a:pt x="252" y="133"/>
                    </a:lnTo>
                    <a:lnTo>
                      <a:pt x="252" y="133"/>
                    </a:lnTo>
                    <a:lnTo>
                      <a:pt x="256" y="138"/>
                    </a:lnTo>
                    <a:lnTo>
                      <a:pt x="257" y="147"/>
                    </a:lnTo>
                    <a:lnTo>
                      <a:pt x="227" y="164"/>
                    </a:lnTo>
                    <a:lnTo>
                      <a:pt x="215" y="171"/>
                    </a:lnTo>
                    <a:lnTo>
                      <a:pt x="205" y="176"/>
                    </a:lnTo>
                    <a:lnTo>
                      <a:pt x="205" y="176"/>
                    </a:lnTo>
                    <a:lnTo>
                      <a:pt x="198" y="178"/>
                    </a:lnTo>
                    <a:lnTo>
                      <a:pt x="182" y="184"/>
                    </a:lnTo>
                    <a:lnTo>
                      <a:pt x="157" y="193"/>
                    </a:lnTo>
                    <a:lnTo>
                      <a:pt x="154" y="194"/>
                    </a:lnTo>
                    <a:lnTo>
                      <a:pt x="154" y="195"/>
                    </a:lnTo>
                    <a:lnTo>
                      <a:pt x="152" y="197"/>
                    </a:lnTo>
                    <a:lnTo>
                      <a:pt x="141" y="210"/>
                    </a:lnTo>
                    <a:lnTo>
                      <a:pt x="130" y="225"/>
                    </a:lnTo>
                    <a:lnTo>
                      <a:pt x="123" y="210"/>
                    </a:lnTo>
                    <a:lnTo>
                      <a:pt x="117" y="196"/>
                    </a:lnTo>
                    <a:lnTo>
                      <a:pt x="114" y="196"/>
                    </a:lnTo>
                    <a:lnTo>
                      <a:pt x="111" y="196"/>
                    </a:lnTo>
                    <a:lnTo>
                      <a:pt x="108" y="195"/>
                    </a:lnTo>
                    <a:lnTo>
                      <a:pt x="104" y="195"/>
                    </a:lnTo>
                    <a:lnTo>
                      <a:pt x="103" y="195"/>
                    </a:lnTo>
                    <a:lnTo>
                      <a:pt x="102" y="196"/>
                    </a:lnTo>
                    <a:lnTo>
                      <a:pt x="102" y="199"/>
                    </a:lnTo>
                    <a:lnTo>
                      <a:pt x="102" y="203"/>
                    </a:lnTo>
                    <a:lnTo>
                      <a:pt x="101" y="206"/>
                    </a:lnTo>
                    <a:lnTo>
                      <a:pt x="98" y="209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8" name="Freeform 719"/>
              <p:cNvSpPr>
                <a:spLocks/>
              </p:cNvSpPr>
              <p:nvPr/>
            </p:nvSpPr>
            <p:spPr bwMode="auto">
              <a:xfrm>
                <a:off x="3300" y="2984"/>
                <a:ext cx="229" cy="228"/>
              </a:xfrm>
              <a:custGeom>
                <a:avLst/>
                <a:gdLst/>
                <a:ahLst/>
                <a:cxnLst>
                  <a:cxn ang="0">
                    <a:pos x="16" y="122"/>
                  </a:cxn>
                  <a:cxn ang="0">
                    <a:pos x="26" y="122"/>
                  </a:cxn>
                  <a:cxn ang="0">
                    <a:pos x="38" y="115"/>
                  </a:cxn>
                  <a:cxn ang="0">
                    <a:pos x="45" y="101"/>
                  </a:cxn>
                  <a:cxn ang="0">
                    <a:pos x="51" y="84"/>
                  </a:cxn>
                  <a:cxn ang="0">
                    <a:pos x="63" y="75"/>
                  </a:cxn>
                  <a:cxn ang="0">
                    <a:pos x="67" y="58"/>
                  </a:cxn>
                  <a:cxn ang="0">
                    <a:pos x="71" y="35"/>
                  </a:cxn>
                  <a:cxn ang="0">
                    <a:pos x="76" y="22"/>
                  </a:cxn>
                  <a:cxn ang="0">
                    <a:pos x="77" y="14"/>
                  </a:cxn>
                  <a:cxn ang="0">
                    <a:pos x="86" y="4"/>
                  </a:cxn>
                  <a:cxn ang="0">
                    <a:pos x="97" y="9"/>
                  </a:cxn>
                  <a:cxn ang="0">
                    <a:pos x="119" y="16"/>
                  </a:cxn>
                  <a:cxn ang="0">
                    <a:pos x="128" y="7"/>
                  </a:cxn>
                  <a:cxn ang="0">
                    <a:pos x="140" y="7"/>
                  </a:cxn>
                  <a:cxn ang="0">
                    <a:pos x="155" y="6"/>
                  </a:cxn>
                  <a:cxn ang="0">
                    <a:pos x="160" y="0"/>
                  </a:cxn>
                  <a:cxn ang="0">
                    <a:pos x="173" y="5"/>
                  </a:cxn>
                  <a:cxn ang="0">
                    <a:pos x="186" y="8"/>
                  </a:cxn>
                  <a:cxn ang="0">
                    <a:pos x="195" y="14"/>
                  </a:cxn>
                  <a:cxn ang="0">
                    <a:pos x="205" y="14"/>
                  </a:cxn>
                  <a:cxn ang="0">
                    <a:pos x="210" y="10"/>
                  </a:cxn>
                  <a:cxn ang="0">
                    <a:pos x="224" y="23"/>
                  </a:cxn>
                  <a:cxn ang="0">
                    <a:pos x="225" y="38"/>
                  </a:cxn>
                  <a:cxn ang="0">
                    <a:pos x="228" y="43"/>
                  </a:cxn>
                  <a:cxn ang="0">
                    <a:pos x="211" y="59"/>
                  </a:cxn>
                  <a:cxn ang="0">
                    <a:pos x="210" y="75"/>
                  </a:cxn>
                  <a:cxn ang="0">
                    <a:pos x="206" y="84"/>
                  </a:cxn>
                  <a:cxn ang="0">
                    <a:pos x="200" y="96"/>
                  </a:cxn>
                  <a:cxn ang="0">
                    <a:pos x="205" y="108"/>
                  </a:cxn>
                  <a:cxn ang="0">
                    <a:pos x="206" y="126"/>
                  </a:cxn>
                  <a:cxn ang="0">
                    <a:pos x="211" y="145"/>
                  </a:cxn>
                  <a:cxn ang="0">
                    <a:pos x="219" y="165"/>
                  </a:cxn>
                  <a:cxn ang="0">
                    <a:pos x="196" y="177"/>
                  </a:cxn>
                  <a:cxn ang="0">
                    <a:pos x="194" y="204"/>
                  </a:cxn>
                  <a:cxn ang="0">
                    <a:pos x="203" y="215"/>
                  </a:cxn>
                  <a:cxn ang="0">
                    <a:pos x="211" y="213"/>
                  </a:cxn>
                  <a:cxn ang="0">
                    <a:pos x="210" y="228"/>
                  </a:cxn>
                  <a:cxn ang="0">
                    <a:pos x="195" y="219"/>
                  </a:cxn>
                  <a:cxn ang="0">
                    <a:pos x="183" y="212"/>
                  </a:cxn>
                  <a:cxn ang="0">
                    <a:pos x="174" y="211"/>
                  </a:cxn>
                  <a:cxn ang="0">
                    <a:pos x="159" y="207"/>
                  </a:cxn>
                  <a:cxn ang="0">
                    <a:pos x="148" y="203"/>
                  </a:cxn>
                  <a:cxn ang="0">
                    <a:pos x="134" y="198"/>
                  </a:cxn>
                  <a:cxn ang="0">
                    <a:pos x="120" y="199"/>
                  </a:cxn>
                  <a:cxn ang="0">
                    <a:pos x="119" y="186"/>
                  </a:cxn>
                  <a:cxn ang="0">
                    <a:pos x="116" y="173"/>
                  </a:cxn>
                  <a:cxn ang="0">
                    <a:pos x="114" y="158"/>
                  </a:cxn>
                  <a:cxn ang="0">
                    <a:pos x="106" y="153"/>
                  </a:cxn>
                  <a:cxn ang="0">
                    <a:pos x="100" y="149"/>
                  </a:cxn>
                  <a:cxn ang="0">
                    <a:pos x="88" y="154"/>
                  </a:cxn>
                  <a:cxn ang="0">
                    <a:pos x="75" y="161"/>
                  </a:cxn>
                  <a:cxn ang="0">
                    <a:pos x="60" y="157"/>
                  </a:cxn>
                  <a:cxn ang="0">
                    <a:pos x="53" y="138"/>
                  </a:cxn>
                  <a:cxn ang="0">
                    <a:pos x="42" y="136"/>
                  </a:cxn>
                  <a:cxn ang="0">
                    <a:pos x="22" y="136"/>
                  </a:cxn>
                  <a:cxn ang="0">
                    <a:pos x="9" y="137"/>
                  </a:cxn>
                  <a:cxn ang="0">
                    <a:pos x="0" y="134"/>
                  </a:cxn>
                  <a:cxn ang="0">
                    <a:pos x="4" y="127"/>
                  </a:cxn>
                </a:cxnLst>
                <a:rect l="0" t="0" r="r" b="b"/>
                <a:pathLst>
                  <a:path w="229" h="228">
                    <a:moveTo>
                      <a:pt x="10" y="122"/>
                    </a:moveTo>
                    <a:lnTo>
                      <a:pt x="12" y="124"/>
                    </a:lnTo>
                    <a:lnTo>
                      <a:pt x="13" y="124"/>
                    </a:lnTo>
                    <a:lnTo>
                      <a:pt x="16" y="122"/>
                    </a:lnTo>
                    <a:lnTo>
                      <a:pt x="18" y="119"/>
                    </a:lnTo>
                    <a:lnTo>
                      <a:pt x="26" y="116"/>
                    </a:lnTo>
                    <a:lnTo>
                      <a:pt x="26" y="119"/>
                    </a:lnTo>
                    <a:lnTo>
                      <a:pt x="26" y="122"/>
                    </a:lnTo>
                    <a:lnTo>
                      <a:pt x="27" y="124"/>
                    </a:lnTo>
                    <a:lnTo>
                      <a:pt x="30" y="122"/>
                    </a:lnTo>
                    <a:lnTo>
                      <a:pt x="33" y="120"/>
                    </a:lnTo>
                    <a:lnTo>
                      <a:pt x="38" y="115"/>
                    </a:lnTo>
                    <a:lnTo>
                      <a:pt x="40" y="114"/>
                    </a:lnTo>
                    <a:lnTo>
                      <a:pt x="46" y="109"/>
                    </a:lnTo>
                    <a:lnTo>
                      <a:pt x="46" y="105"/>
                    </a:lnTo>
                    <a:lnTo>
                      <a:pt x="45" y="101"/>
                    </a:lnTo>
                    <a:lnTo>
                      <a:pt x="46" y="99"/>
                    </a:lnTo>
                    <a:lnTo>
                      <a:pt x="47" y="93"/>
                    </a:lnTo>
                    <a:lnTo>
                      <a:pt x="49" y="88"/>
                    </a:lnTo>
                    <a:lnTo>
                      <a:pt x="51" y="84"/>
                    </a:lnTo>
                    <a:lnTo>
                      <a:pt x="53" y="81"/>
                    </a:lnTo>
                    <a:lnTo>
                      <a:pt x="58" y="78"/>
                    </a:lnTo>
                    <a:lnTo>
                      <a:pt x="61" y="77"/>
                    </a:lnTo>
                    <a:lnTo>
                      <a:pt x="63" y="75"/>
                    </a:lnTo>
                    <a:lnTo>
                      <a:pt x="64" y="72"/>
                    </a:lnTo>
                    <a:lnTo>
                      <a:pt x="65" y="68"/>
                    </a:lnTo>
                    <a:lnTo>
                      <a:pt x="65" y="65"/>
                    </a:lnTo>
                    <a:lnTo>
                      <a:pt x="67" y="58"/>
                    </a:lnTo>
                    <a:lnTo>
                      <a:pt x="68" y="47"/>
                    </a:lnTo>
                    <a:lnTo>
                      <a:pt x="69" y="42"/>
                    </a:lnTo>
                    <a:lnTo>
                      <a:pt x="69" y="39"/>
                    </a:lnTo>
                    <a:lnTo>
                      <a:pt x="71" y="35"/>
                    </a:lnTo>
                    <a:lnTo>
                      <a:pt x="74" y="30"/>
                    </a:lnTo>
                    <a:lnTo>
                      <a:pt x="76" y="24"/>
                    </a:lnTo>
                    <a:lnTo>
                      <a:pt x="77" y="23"/>
                    </a:lnTo>
                    <a:lnTo>
                      <a:pt x="76" y="22"/>
                    </a:lnTo>
                    <a:lnTo>
                      <a:pt x="77" y="22"/>
                    </a:lnTo>
                    <a:lnTo>
                      <a:pt x="77" y="18"/>
                    </a:lnTo>
                    <a:lnTo>
                      <a:pt x="77" y="16"/>
                    </a:lnTo>
                    <a:lnTo>
                      <a:pt x="77" y="14"/>
                    </a:lnTo>
                    <a:lnTo>
                      <a:pt x="77" y="12"/>
                    </a:lnTo>
                    <a:lnTo>
                      <a:pt x="81" y="7"/>
                    </a:lnTo>
                    <a:lnTo>
                      <a:pt x="83" y="5"/>
                    </a:lnTo>
                    <a:lnTo>
                      <a:pt x="86" y="4"/>
                    </a:lnTo>
                    <a:lnTo>
                      <a:pt x="89" y="3"/>
                    </a:lnTo>
                    <a:lnTo>
                      <a:pt x="91" y="4"/>
                    </a:lnTo>
                    <a:lnTo>
                      <a:pt x="95" y="7"/>
                    </a:lnTo>
                    <a:lnTo>
                      <a:pt x="97" y="9"/>
                    </a:lnTo>
                    <a:lnTo>
                      <a:pt x="98" y="10"/>
                    </a:lnTo>
                    <a:lnTo>
                      <a:pt x="101" y="12"/>
                    </a:lnTo>
                    <a:lnTo>
                      <a:pt x="108" y="13"/>
                    </a:lnTo>
                    <a:lnTo>
                      <a:pt x="119" y="16"/>
                    </a:lnTo>
                    <a:lnTo>
                      <a:pt x="122" y="16"/>
                    </a:lnTo>
                    <a:lnTo>
                      <a:pt x="123" y="15"/>
                    </a:lnTo>
                    <a:lnTo>
                      <a:pt x="127" y="8"/>
                    </a:lnTo>
                    <a:lnTo>
                      <a:pt x="128" y="7"/>
                    </a:lnTo>
                    <a:lnTo>
                      <a:pt x="131" y="8"/>
                    </a:lnTo>
                    <a:lnTo>
                      <a:pt x="134" y="10"/>
                    </a:lnTo>
                    <a:lnTo>
                      <a:pt x="135" y="10"/>
                    </a:lnTo>
                    <a:lnTo>
                      <a:pt x="140" y="7"/>
                    </a:lnTo>
                    <a:lnTo>
                      <a:pt x="145" y="5"/>
                    </a:lnTo>
                    <a:lnTo>
                      <a:pt x="148" y="4"/>
                    </a:lnTo>
                    <a:lnTo>
                      <a:pt x="153" y="6"/>
                    </a:lnTo>
                    <a:lnTo>
                      <a:pt x="155" y="6"/>
                    </a:lnTo>
                    <a:lnTo>
                      <a:pt x="157" y="5"/>
                    </a:lnTo>
                    <a:lnTo>
                      <a:pt x="157" y="4"/>
                    </a:lnTo>
                    <a:lnTo>
                      <a:pt x="158" y="1"/>
                    </a:lnTo>
                    <a:lnTo>
                      <a:pt x="160" y="0"/>
                    </a:lnTo>
                    <a:lnTo>
                      <a:pt x="166" y="2"/>
                    </a:lnTo>
                    <a:lnTo>
                      <a:pt x="170" y="4"/>
                    </a:lnTo>
                    <a:lnTo>
                      <a:pt x="172" y="5"/>
                    </a:lnTo>
                    <a:lnTo>
                      <a:pt x="173" y="5"/>
                    </a:lnTo>
                    <a:lnTo>
                      <a:pt x="178" y="3"/>
                    </a:lnTo>
                    <a:lnTo>
                      <a:pt x="181" y="2"/>
                    </a:lnTo>
                    <a:lnTo>
                      <a:pt x="182" y="4"/>
                    </a:lnTo>
                    <a:lnTo>
                      <a:pt x="186" y="8"/>
                    </a:lnTo>
                    <a:lnTo>
                      <a:pt x="188" y="10"/>
                    </a:lnTo>
                    <a:lnTo>
                      <a:pt x="191" y="13"/>
                    </a:lnTo>
                    <a:lnTo>
                      <a:pt x="193" y="14"/>
                    </a:lnTo>
                    <a:lnTo>
                      <a:pt x="195" y="14"/>
                    </a:lnTo>
                    <a:lnTo>
                      <a:pt x="196" y="13"/>
                    </a:lnTo>
                    <a:lnTo>
                      <a:pt x="199" y="11"/>
                    </a:lnTo>
                    <a:lnTo>
                      <a:pt x="201" y="11"/>
                    </a:lnTo>
                    <a:lnTo>
                      <a:pt x="205" y="14"/>
                    </a:lnTo>
                    <a:lnTo>
                      <a:pt x="206" y="14"/>
                    </a:lnTo>
                    <a:lnTo>
                      <a:pt x="208" y="10"/>
                    </a:lnTo>
                    <a:lnTo>
                      <a:pt x="209" y="10"/>
                    </a:lnTo>
                    <a:lnTo>
                      <a:pt x="210" y="10"/>
                    </a:lnTo>
                    <a:lnTo>
                      <a:pt x="216" y="15"/>
                    </a:lnTo>
                    <a:lnTo>
                      <a:pt x="223" y="22"/>
                    </a:lnTo>
                    <a:lnTo>
                      <a:pt x="223" y="22"/>
                    </a:lnTo>
                    <a:lnTo>
                      <a:pt x="224" y="23"/>
                    </a:lnTo>
                    <a:lnTo>
                      <a:pt x="224" y="26"/>
                    </a:lnTo>
                    <a:lnTo>
                      <a:pt x="223" y="36"/>
                    </a:lnTo>
                    <a:lnTo>
                      <a:pt x="223" y="37"/>
                    </a:lnTo>
                    <a:lnTo>
                      <a:pt x="225" y="38"/>
                    </a:lnTo>
                    <a:lnTo>
                      <a:pt x="227" y="38"/>
                    </a:lnTo>
                    <a:lnTo>
                      <a:pt x="229" y="39"/>
                    </a:lnTo>
                    <a:lnTo>
                      <a:pt x="229" y="40"/>
                    </a:lnTo>
                    <a:lnTo>
                      <a:pt x="228" y="43"/>
                    </a:lnTo>
                    <a:lnTo>
                      <a:pt x="222" y="49"/>
                    </a:lnTo>
                    <a:lnTo>
                      <a:pt x="215" y="54"/>
                    </a:lnTo>
                    <a:lnTo>
                      <a:pt x="214" y="56"/>
                    </a:lnTo>
                    <a:lnTo>
                      <a:pt x="211" y="59"/>
                    </a:lnTo>
                    <a:lnTo>
                      <a:pt x="210" y="65"/>
                    </a:lnTo>
                    <a:lnTo>
                      <a:pt x="210" y="67"/>
                    </a:lnTo>
                    <a:lnTo>
                      <a:pt x="210" y="71"/>
                    </a:lnTo>
                    <a:lnTo>
                      <a:pt x="210" y="75"/>
                    </a:lnTo>
                    <a:lnTo>
                      <a:pt x="210" y="79"/>
                    </a:lnTo>
                    <a:lnTo>
                      <a:pt x="209" y="80"/>
                    </a:lnTo>
                    <a:lnTo>
                      <a:pt x="208" y="82"/>
                    </a:lnTo>
                    <a:lnTo>
                      <a:pt x="206" y="84"/>
                    </a:lnTo>
                    <a:lnTo>
                      <a:pt x="205" y="85"/>
                    </a:lnTo>
                    <a:lnTo>
                      <a:pt x="203" y="86"/>
                    </a:lnTo>
                    <a:lnTo>
                      <a:pt x="202" y="89"/>
                    </a:lnTo>
                    <a:lnTo>
                      <a:pt x="200" y="96"/>
                    </a:lnTo>
                    <a:lnTo>
                      <a:pt x="201" y="98"/>
                    </a:lnTo>
                    <a:lnTo>
                      <a:pt x="205" y="103"/>
                    </a:lnTo>
                    <a:lnTo>
                      <a:pt x="205" y="105"/>
                    </a:lnTo>
                    <a:lnTo>
                      <a:pt x="205" y="108"/>
                    </a:lnTo>
                    <a:lnTo>
                      <a:pt x="205" y="111"/>
                    </a:lnTo>
                    <a:lnTo>
                      <a:pt x="206" y="115"/>
                    </a:lnTo>
                    <a:lnTo>
                      <a:pt x="206" y="122"/>
                    </a:lnTo>
                    <a:lnTo>
                      <a:pt x="206" y="126"/>
                    </a:lnTo>
                    <a:lnTo>
                      <a:pt x="208" y="134"/>
                    </a:lnTo>
                    <a:lnTo>
                      <a:pt x="208" y="138"/>
                    </a:lnTo>
                    <a:lnTo>
                      <a:pt x="208" y="142"/>
                    </a:lnTo>
                    <a:lnTo>
                      <a:pt x="211" y="145"/>
                    </a:lnTo>
                    <a:lnTo>
                      <a:pt x="216" y="150"/>
                    </a:lnTo>
                    <a:lnTo>
                      <a:pt x="218" y="155"/>
                    </a:lnTo>
                    <a:lnTo>
                      <a:pt x="222" y="165"/>
                    </a:lnTo>
                    <a:lnTo>
                      <a:pt x="219" y="165"/>
                    </a:lnTo>
                    <a:lnTo>
                      <a:pt x="203" y="168"/>
                    </a:lnTo>
                    <a:lnTo>
                      <a:pt x="201" y="169"/>
                    </a:lnTo>
                    <a:lnTo>
                      <a:pt x="200" y="170"/>
                    </a:lnTo>
                    <a:lnTo>
                      <a:pt x="196" y="177"/>
                    </a:lnTo>
                    <a:lnTo>
                      <a:pt x="195" y="180"/>
                    </a:lnTo>
                    <a:lnTo>
                      <a:pt x="197" y="192"/>
                    </a:lnTo>
                    <a:lnTo>
                      <a:pt x="195" y="198"/>
                    </a:lnTo>
                    <a:lnTo>
                      <a:pt x="194" y="204"/>
                    </a:lnTo>
                    <a:lnTo>
                      <a:pt x="194" y="206"/>
                    </a:lnTo>
                    <a:lnTo>
                      <a:pt x="197" y="209"/>
                    </a:lnTo>
                    <a:lnTo>
                      <a:pt x="201" y="213"/>
                    </a:lnTo>
                    <a:lnTo>
                      <a:pt x="203" y="215"/>
                    </a:lnTo>
                    <a:lnTo>
                      <a:pt x="206" y="215"/>
                    </a:lnTo>
                    <a:lnTo>
                      <a:pt x="209" y="213"/>
                    </a:lnTo>
                    <a:lnTo>
                      <a:pt x="211" y="212"/>
                    </a:lnTo>
                    <a:lnTo>
                      <a:pt x="211" y="213"/>
                    </a:lnTo>
                    <a:lnTo>
                      <a:pt x="212" y="217"/>
                    </a:lnTo>
                    <a:lnTo>
                      <a:pt x="212" y="225"/>
                    </a:lnTo>
                    <a:lnTo>
                      <a:pt x="212" y="228"/>
                    </a:lnTo>
                    <a:lnTo>
                      <a:pt x="210" y="228"/>
                    </a:lnTo>
                    <a:lnTo>
                      <a:pt x="202" y="227"/>
                    </a:lnTo>
                    <a:lnTo>
                      <a:pt x="200" y="226"/>
                    </a:lnTo>
                    <a:lnTo>
                      <a:pt x="198" y="223"/>
                    </a:lnTo>
                    <a:lnTo>
                      <a:pt x="195" y="219"/>
                    </a:lnTo>
                    <a:lnTo>
                      <a:pt x="193" y="217"/>
                    </a:lnTo>
                    <a:lnTo>
                      <a:pt x="190" y="215"/>
                    </a:lnTo>
                    <a:lnTo>
                      <a:pt x="185" y="214"/>
                    </a:lnTo>
                    <a:lnTo>
                      <a:pt x="183" y="212"/>
                    </a:lnTo>
                    <a:lnTo>
                      <a:pt x="179" y="205"/>
                    </a:lnTo>
                    <a:lnTo>
                      <a:pt x="178" y="207"/>
                    </a:lnTo>
                    <a:lnTo>
                      <a:pt x="175" y="210"/>
                    </a:lnTo>
                    <a:lnTo>
                      <a:pt x="174" y="211"/>
                    </a:lnTo>
                    <a:lnTo>
                      <a:pt x="172" y="210"/>
                    </a:lnTo>
                    <a:lnTo>
                      <a:pt x="167" y="209"/>
                    </a:lnTo>
                    <a:lnTo>
                      <a:pt x="162" y="208"/>
                    </a:lnTo>
                    <a:lnTo>
                      <a:pt x="159" y="207"/>
                    </a:lnTo>
                    <a:lnTo>
                      <a:pt x="156" y="201"/>
                    </a:lnTo>
                    <a:lnTo>
                      <a:pt x="155" y="202"/>
                    </a:lnTo>
                    <a:lnTo>
                      <a:pt x="149" y="203"/>
                    </a:lnTo>
                    <a:lnTo>
                      <a:pt x="148" y="203"/>
                    </a:lnTo>
                    <a:lnTo>
                      <a:pt x="147" y="201"/>
                    </a:lnTo>
                    <a:lnTo>
                      <a:pt x="145" y="199"/>
                    </a:lnTo>
                    <a:lnTo>
                      <a:pt x="141" y="198"/>
                    </a:lnTo>
                    <a:lnTo>
                      <a:pt x="134" y="198"/>
                    </a:lnTo>
                    <a:lnTo>
                      <a:pt x="129" y="198"/>
                    </a:lnTo>
                    <a:lnTo>
                      <a:pt x="124" y="200"/>
                    </a:lnTo>
                    <a:lnTo>
                      <a:pt x="121" y="200"/>
                    </a:lnTo>
                    <a:lnTo>
                      <a:pt x="120" y="199"/>
                    </a:lnTo>
                    <a:lnTo>
                      <a:pt x="120" y="197"/>
                    </a:lnTo>
                    <a:lnTo>
                      <a:pt x="121" y="192"/>
                    </a:lnTo>
                    <a:lnTo>
                      <a:pt x="121" y="190"/>
                    </a:lnTo>
                    <a:lnTo>
                      <a:pt x="119" y="186"/>
                    </a:lnTo>
                    <a:lnTo>
                      <a:pt x="115" y="181"/>
                    </a:lnTo>
                    <a:lnTo>
                      <a:pt x="114" y="180"/>
                    </a:lnTo>
                    <a:lnTo>
                      <a:pt x="114" y="178"/>
                    </a:lnTo>
                    <a:lnTo>
                      <a:pt x="116" y="173"/>
                    </a:lnTo>
                    <a:lnTo>
                      <a:pt x="116" y="167"/>
                    </a:lnTo>
                    <a:lnTo>
                      <a:pt x="115" y="164"/>
                    </a:lnTo>
                    <a:lnTo>
                      <a:pt x="114" y="160"/>
                    </a:lnTo>
                    <a:lnTo>
                      <a:pt x="114" y="158"/>
                    </a:lnTo>
                    <a:lnTo>
                      <a:pt x="115" y="154"/>
                    </a:lnTo>
                    <a:lnTo>
                      <a:pt x="115" y="153"/>
                    </a:lnTo>
                    <a:lnTo>
                      <a:pt x="113" y="153"/>
                    </a:lnTo>
                    <a:lnTo>
                      <a:pt x="106" y="153"/>
                    </a:lnTo>
                    <a:lnTo>
                      <a:pt x="102" y="154"/>
                    </a:lnTo>
                    <a:lnTo>
                      <a:pt x="101" y="153"/>
                    </a:lnTo>
                    <a:lnTo>
                      <a:pt x="101" y="150"/>
                    </a:lnTo>
                    <a:lnTo>
                      <a:pt x="100" y="149"/>
                    </a:lnTo>
                    <a:lnTo>
                      <a:pt x="89" y="149"/>
                    </a:lnTo>
                    <a:lnTo>
                      <a:pt x="88" y="149"/>
                    </a:lnTo>
                    <a:lnTo>
                      <a:pt x="88" y="151"/>
                    </a:lnTo>
                    <a:lnTo>
                      <a:pt x="88" y="154"/>
                    </a:lnTo>
                    <a:lnTo>
                      <a:pt x="87" y="159"/>
                    </a:lnTo>
                    <a:lnTo>
                      <a:pt x="86" y="162"/>
                    </a:lnTo>
                    <a:lnTo>
                      <a:pt x="80" y="162"/>
                    </a:lnTo>
                    <a:lnTo>
                      <a:pt x="75" y="161"/>
                    </a:lnTo>
                    <a:lnTo>
                      <a:pt x="70" y="162"/>
                    </a:lnTo>
                    <a:lnTo>
                      <a:pt x="65" y="162"/>
                    </a:lnTo>
                    <a:lnTo>
                      <a:pt x="63" y="162"/>
                    </a:lnTo>
                    <a:lnTo>
                      <a:pt x="60" y="157"/>
                    </a:lnTo>
                    <a:lnTo>
                      <a:pt x="57" y="151"/>
                    </a:lnTo>
                    <a:lnTo>
                      <a:pt x="54" y="144"/>
                    </a:lnTo>
                    <a:lnTo>
                      <a:pt x="53" y="140"/>
                    </a:lnTo>
                    <a:lnTo>
                      <a:pt x="53" y="138"/>
                    </a:lnTo>
                    <a:lnTo>
                      <a:pt x="52" y="137"/>
                    </a:lnTo>
                    <a:lnTo>
                      <a:pt x="51" y="136"/>
                    </a:lnTo>
                    <a:lnTo>
                      <a:pt x="48" y="136"/>
                    </a:lnTo>
                    <a:lnTo>
                      <a:pt x="42" y="136"/>
                    </a:lnTo>
                    <a:lnTo>
                      <a:pt x="38" y="136"/>
                    </a:lnTo>
                    <a:lnTo>
                      <a:pt x="34" y="136"/>
                    </a:lnTo>
                    <a:lnTo>
                      <a:pt x="27" y="136"/>
                    </a:lnTo>
                    <a:lnTo>
                      <a:pt x="22" y="136"/>
                    </a:lnTo>
                    <a:lnTo>
                      <a:pt x="18" y="136"/>
                    </a:lnTo>
                    <a:lnTo>
                      <a:pt x="16" y="136"/>
                    </a:lnTo>
                    <a:lnTo>
                      <a:pt x="14" y="137"/>
                    </a:lnTo>
                    <a:lnTo>
                      <a:pt x="9" y="137"/>
                    </a:lnTo>
                    <a:lnTo>
                      <a:pt x="5" y="139"/>
                    </a:lnTo>
                    <a:lnTo>
                      <a:pt x="2" y="139"/>
                    </a:lnTo>
                    <a:lnTo>
                      <a:pt x="2" y="139"/>
                    </a:lnTo>
                    <a:lnTo>
                      <a:pt x="0" y="134"/>
                    </a:lnTo>
                    <a:lnTo>
                      <a:pt x="0" y="134"/>
                    </a:lnTo>
                    <a:lnTo>
                      <a:pt x="4" y="132"/>
                    </a:lnTo>
                    <a:lnTo>
                      <a:pt x="4" y="132"/>
                    </a:lnTo>
                    <a:lnTo>
                      <a:pt x="4" y="127"/>
                    </a:lnTo>
                    <a:lnTo>
                      <a:pt x="5" y="126"/>
                    </a:lnTo>
                    <a:lnTo>
                      <a:pt x="7" y="125"/>
                    </a:lnTo>
                    <a:lnTo>
                      <a:pt x="10" y="1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9" name="Freeform 720"/>
              <p:cNvSpPr>
                <a:spLocks/>
              </p:cNvSpPr>
              <p:nvPr/>
            </p:nvSpPr>
            <p:spPr bwMode="auto">
              <a:xfrm>
                <a:off x="3300" y="2984"/>
                <a:ext cx="229" cy="228"/>
              </a:xfrm>
              <a:custGeom>
                <a:avLst/>
                <a:gdLst/>
                <a:ahLst/>
                <a:cxnLst>
                  <a:cxn ang="0">
                    <a:pos x="16" y="122"/>
                  </a:cxn>
                  <a:cxn ang="0">
                    <a:pos x="26" y="122"/>
                  </a:cxn>
                  <a:cxn ang="0">
                    <a:pos x="38" y="115"/>
                  </a:cxn>
                  <a:cxn ang="0">
                    <a:pos x="45" y="101"/>
                  </a:cxn>
                  <a:cxn ang="0">
                    <a:pos x="51" y="84"/>
                  </a:cxn>
                  <a:cxn ang="0">
                    <a:pos x="63" y="75"/>
                  </a:cxn>
                  <a:cxn ang="0">
                    <a:pos x="67" y="58"/>
                  </a:cxn>
                  <a:cxn ang="0">
                    <a:pos x="71" y="35"/>
                  </a:cxn>
                  <a:cxn ang="0">
                    <a:pos x="76" y="22"/>
                  </a:cxn>
                  <a:cxn ang="0">
                    <a:pos x="77" y="14"/>
                  </a:cxn>
                  <a:cxn ang="0">
                    <a:pos x="86" y="4"/>
                  </a:cxn>
                  <a:cxn ang="0">
                    <a:pos x="97" y="9"/>
                  </a:cxn>
                  <a:cxn ang="0">
                    <a:pos x="119" y="16"/>
                  </a:cxn>
                  <a:cxn ang="0">
                    <a:pos x="128" y="7"/>
                  </a:cxn>
                  <a:cxn ang="0">
                    <a:pos x="140" y="7"/>
                  </a:cxn>
                  <a:cxn ang="0">
                    <a:pos x="155" y="6"/>
                  </a:cxn>
                  <a:cxn ang="0">
                    <a:pos x="160" y="0"/>
                  </a:cxn>
                  <a:cxn ang="0">
                    <a:pos x="173" y="5"/>
                  </a:cxn>
                  <a:cxn ang="0">
                    <a:pos x="186" y="8"/>
                  </a:cxn>
                  <a:cxn ang="0">
                    <a:pos x="195" y="14"/>
                  </a:cxn>
                  <a:cxn ang="0">
                    <a:pos x="205" y="14"/>
                  </a:cxn>
                  <a:cxn ang="0">
                    <a:pos x="210" y="10"/>
                  </a:cxn>
                  <a:cxn ang="0">
                    <a:pos x="224" y="23"/>
                  </a:cxn>
                  <a:cxn ang="0">
                    <a:pos x="225" y="38"/>
                  </a:cxn>
                  <a:cxn ang="0">
                    <a:pos x="228" y="43"/>
                  </a:cxn>
                  <a:cxn ang="0">
                    <a:pos x="211" y="59"/>
                  </a:cxn>
                  <a:cxn ang="0">
                    <a:pos x="210" y="75"/>
                  </a:cxn>
                  <a:cxn ang="0">
                    <a:pos x="206" y="84"/>
                  </a:cxn>
                  <a:cxn ang="0">
                    <a:pos x="200" y="96"/>
                  </a:cxn>
                  <a:cxn ang="0">
                    <a:pos x="205" y="108"/>
                  </a:cxn>
                  <a:cxn ang="0">
                    <a:pos x="206" y="126"/>
                  </a:cxn>
                  <a:cxn ang="0">
                    <a:pos x="211" y="145"/>
                  </a:cxn>
                  <a:cxn ang="0">
                    <a:pos x="219" y="165"/>
                  </a:cxn>
                  <a:cxn ang="0">
                    <a:pos x="196" y="177"/>
                  </a:cxn>
                  <a:cxn ang="0">
                    <a:pos x="194" y="204"/>
                  </a:cxn>
                  <a:cxn ang="0">
                    <a:pos x="203" y="215"/>
                  </a:cxn>
                  <a:cxn ang="0">
                    <a:pos x="211" y="213"/>
                  </a:cxn>
                  <a:cxn ang="0">
                    <a:pos x="210" y="228"/>
                  </a:cxn>
                  <a:cxn ang="0">
                    <a:pos x="195" y="219"/>
                  </a:cxn>
                  <a:cxn ang="0">
                    <a:pos x="183" y="212"/>
                  </a:cxn>
                  <a:cxn ang="0">
                    <a:pos x="174" y="211"/>
                  </a:cxn>
                  <a:cxn ang="0">
                    <a:pos x="159" y="207"/>
                  </a:cxn>
                  <a:cxn ang="0">
                    <a:pos x="148" y="203"/>
                  </a:cxn>
                  <a:cxn ang="0">
                    <a:pos x="134" y="198"/>
                  </a:cxn>
                  <a:cxn ang="0">
                    <a:pos x="120" y="199"/>
                  </a:cxn>
                  <a:cxn ang="0">
                    <a:pos x="119" y="186"/>
                  </a:cxn>
                  <a:cxn ang="0">
                    <a:pos x="116" y="173"/>
                  </a:cxn>
                  <a:cxn ang="0">
                    <a:pos x="114" y="158"/>
                  </a:cxn>
                  <a:cxn ang="0">
                    <a:pos x="106" y="153"/>
                  </a:cxn>
                  <a:cxn ang="0">
                    <a:pos x="100" y="149"/>
                  </a:cxn>
                  <a:cxn ang="0">
                    <a:pos x="88" y="154"/>
                  </a:cxn>
                  <a:cxn ang="0">
                    <a:pos x="75" y="161"/>
                  </a:cxn>
                  <a:cxn ang="0">
                    <a:pos x="60" y="157"/>
                  </a:cxn>
                  <a:cxn ang="0">
                    <a:pos x="53" y="138"/>
                  </a:cxn>
                  <a:cxn ang="0">
                    <a:pos x="42" y="136"/>
                  </a:cxn>
                  <a:cxn ang="0">
                    <a:pos x="22" y="136"/>
                  </a:cxn>
                  <a:cxn ang="0">
                    <a:pos x="9" y="137"/>
                  </a:cxn>
                  <a:cxn ang="0">
                    <a:pos x="0" y="134"/>
                  </a:cxn>
                  <a:cxn ang="0">
                    <a:pos x="4" y="127"/>
                  </a:cxn>
                </a:cxnLst>
                <a:rect l="0" t="0" r="r" b="b"/>
                <a:pathLst>
                  <a:path w="229" h="228">
                    <a:moveTo>
                      <a:pt x="10" y="122"/>
                    </a:moveTo>
                    <a:lnTo>
                      <a:pt x="12" y="124"/>
                    </a:lnTo>
                    <a:lnTo>
                      <a:pt x="13" y="124"/>
                    </a:lnTo>
                    <a:lnTo>
                      <a:pt x="16" y="122"/>
                    </a:lnTo>
                    <a:lnTo>
                      <a:pt x="18" y="119"/>
                    </a:lnTo>
                    <a:lnTo>
                      <a:pt x="26" y="116"/>
                    </a:lnTo>
                    <a:lnTo>
                      <a:pt x="26" y="119"/>
                    </a:lnTo>
                    <a:lnTo>
                      <a:pt x="26" y="122"/>
                    </a:lnTo>
                    <a:lnTo>
                      <a:pt x="27" y="124"/>
                    </a:lnTo>
                    <a:lnTo>
                      <a:pt x="30" y="122"/>
                    </a:lnTo>
                    <a:lnTo>
                      <a:pt x="33" y="120"/>
                    </a:lnTo>
                    <a:lnTo>
                      <a:pt x="38" y="115"/>
                    </a:lnTo>
                    <a:lnTo>
                      <a:pt x="40" y="114"/>
                    </a:lnTo>
                    <a:lnTo>
                      <a:pt x="46" y="109"/>
                    </a:lnTo>
                    <a:lnTo>
                      <a:pt x="46" y="105"/>
                    </a:lnTo>
                    <a:lnTo>
                      <a:pt x="45" y="101"/>
                    </a:lnTo>
                    <a:lnTo>
                      <a:pt x="46" y="99"/>
                    </a:lnTo>
                    <a:lnTo>
                      <a:pt x="47" y="93"/>
                    </a:lnTo>
                    <a:lnTo>
                      <a:pt x="49" y="88"/>
                    </a:lnTo>
                    <a:lnTo>
                      <a:pt x="51" y="84"/>
                    </a:lnTo>
                    <a:lnTo>
                      <a:pt x="53" y="81"/>
                    </a:lnTo>
                    <a:lnTo>
                      <a:pt x="58" y="78"/>
                    </a:lnTo>
                    <a:lnTo>
                      <a:pt x="61" y="77"/>
                    </a:lnTo>
                    <a:lnTo>
                      <a:pt x="63" y="75"/>
                    </a:lnTo>
                    <a:lnTo>
                      <a:pt x="64" y="72"/>
                    </a:lnTo>
                    <a:lnTo>
                      <a:pt x="65" y="68"/>
                    </a:lnTo>
                    <a:lnTo>
                      <a:pt x="65" y="65"/>
                    </a:lnTo>
                    <a:lnTo>
                      <a:pt x="67" y="58"/>
                    </a:lnTo>
                    <a:lnTo>
                      <a:pt x="68" y="47"/>
                    </a:lnTo>
                    <a:lnTo>
                      <a:pt x="69" y="42"/>
                    </a:lnTo>
                    <a:lnTo>
                      <a:pt x="69" y="39"/>
                    </a:lnTo>
                    <a:lnTo>
                      <a:pt x="71" y="35"/>
                    </a:lnTo>
                    <a:lnTo>
                      <a:pt x="74" y="30"/>
                    </a:lnTo>
                    <a:lnTo>
                      <a:pt x="76" y="24"/>
                    </a:lnTo>
                    <a:lnTo>
                      <a:pt x="77" y="23"/>
                    </a:lnTo>
                    <a:lnTo>
                      <a:pt x="76" y="22"/>
                    </a:lnTo>
                    <a:lnTo>
                      <a:pt x="77" y="22"/>
                    </a:lnTo>
                    <a:lnTo>
                      <a:pt x="77" y="18"/>
                    </a:lnTo>
                    <a:lnTo>
                      <a:pt x="77" y="16"/>
                    </a:lnTo>
                    <a:lnTo>
                      <a:pt x="77" y="14"/>
                    </a:lnTo>
                    <a:lnTo>
                      <a:pt x="77" y="12"/>
                    </a:lnTo>
                    <a:lnTo>
                      <a:pt x="81" y="7"/>
                    </a:lnTo>
                    <a:lnTo>
                      <a:pt x="83" y="5"/>
                    </a:lnTo>
                    <a:lnTo>
                      <a:pt x="86" y="4"/>
                    </a:lnTo>
                    <a:lnTo>
                      <a:pt x="89" y="3"/>
                    </a:lnTo>
                    <a:lnTo>
                      <a:pt x="91" y="4"/>
                    </a:lnTo>
                    <a:lnTo>
                      <a:pt x="95" y="7"/>
                    </a:lnTo>
                    <a:lnTo>
                      <a:pt x="97" y="9"/>
                    </a:lnTo>
                    <a:lnTo>
                      <a:pt x="98" y="10"/>
                    </a:lnTo>
                    <a:lnTo>
                      <a:pt x="101" y="12"/>
                    </a:lnTo>
                    <a:lnTo>
                      <a:pt x="108" y="13"/>
                    </a:lnTo>
                    <a:lnTo>
                      <a:pt x="119" y="16"/>
                    </a:lnTo>
                    <a:lnTo>
                      <a:pt x="122" y="16"/>
                    </a:lnTo>
                    <a:lnTo>
                      <a:pt x="123" y="15"/>
                    </a:lnTo>
                    <a:lnTo>
                      <a:pt x="127" y="8"/>
                    </a:lnTo>
                    <a:lnTo>
                      <a:pt x="128" y="7"/>
                    </a:lnTo>
                    <a:lnTo>
                      <a:pt x="131" y="8"/>
                    </a:lnTo>
                    <a:lnTo>
                      <a:pt x="134" y="10"/>
                    </a:lnTo>
                    <a:lnTo>
                      <a:pt x="135" y="10"/>
                    </a:lnTo>
                    <a:lnTo>
                      <a:pt x="140" y="7"/>
                    </a:lnTo>
                    <a:lnTo>
                      <a:pt x="145" y="5"/>
                    </a:lnTo>
                    <a:lnTo>
                      <a:pt x="148" y="4"/>
                    </a:lnTo>
                    <a:lnTo>
                      <a:pt x="153" y="6"/>
                    </a:lnTo>
                    <a:lnTo>
                      <a:pt x="155" y="6"/>
                    </a:lnTo>
                    <a:lnTo>
                      <a:pt x="157" y="5"/>
                    </a:lnTo>
                    <a:lnTo>
                      <a:pt x="157" y="4"/>
                    </a:lnTo>
                    <a:lnTo>
                      <a:pt x="158" y="1"/>
                    </a:lnTo>
                    <a:lnTo>
                      <a:pt x="160" y="0"/>
                    </a:lnTo>
                    <a:lnTo>
                      <a:pt x="166" y="2"/>
                    </a:lnTo>
                    <a:lnTo>
                      <a:pt x="170" y="4"/>
                    </a:lnTo>
                    <a:lnTo>
                      <a:pt x="172" y="5"/>
                    </a:lnTo>
                    <a:lnTo>
                      <a:pt x="173" y="5"/>
                    </a:lnTo>
                    <a:lnTo>
                      <a:pt x="178" y="3"/>
                    </a:lnTo>
                    <a:lnTo>
                      <a:pt x="181" y="2"/>
                    </a:lnTo>
                    <a:lnTo>
                      <a:pt x="182" y="4"/>
                    </a:lnTo>
                    <a:lnTo>
                      <a:pt x="186" y="8"/>
                    </a:lnTo>
                    <a:lnTo>
                      <a:pt x="188" y="10"/>
                    </a:lnTo>
                    <a:lnTo>
                      <a:pt x="191" y="13"/>
                    </a:lnTo>
                    <a:lnTo>
                      <a:pt x="193" y="14"/>
                    </a:lnTo>
                    <a:lnTo>
                      <a:pt x="195" y="14"/>
                    </a:lnTo>
                    <a:lnTo>
                      <a:pt x="196" y="13"/>
                    </a:lnTo>
                    <a:lnTo>
                      <a:pt x="199" y="11"/>
                    </a:lnTo>
                    <a:lnTo>
                      <a:pt x="201" y="11"/>
                    </a:lnTo>
                    <a:lnTo>
                      <a:pt x="205" y="14"/>
                    </a:lnTo>
                    <a:lnTo>
                      <a:pt x="206" y="14"/>
                    </a:lnTo>
                    <a:lnTo>
                      <a:pt x="208" y="10"/>
                    </a:lnTo>
                    <a:lnTo>
                      <a:pt x="209" y="10"/>
                    </a:lnTo>
                    <a:lnTo>
                      <a:pt x="210" y="10"/>
                    </a:lnTo>
                    <a:lnTo>
                      <a:pt x="216" y="15"/>
                    </a:lnTo>
                    <a:lnTo>
                      <a:pt x="223" y="22"/>
                    </a:lnTo>
                    <a:lnTo>
                      <a:pt x="223" y="22"/>
                    </a:lnTo>
                    <a:lnTo>
                      <a:pt x="224" y="23"/>
                    </a:lnTo>
                    <a:lnTo>
                      <a:pt x="224" y="26"/>
                    </a:lnTo>
                    <a:lnTo>
                      <a:pt x="223" y="36"/>
                    </a:lnTo>
                    <a:lnTo>
                      <a:pt x="223" y="37"/>
                    </a:lnTo>
                    <a:lnTo>
                      <a:pt x="225" y="38"/>
                    </a:lnTo>
                    <a:lnTo>
                      <a:pt x="227" y="38"/>
                    </a:lnTo>
                    <a:lnTo>
                      <a:pt x="229" y="39"/>
                    </a:lnTo>
                    <a:lnTo>
                      <a:pt x="229" y="40"/>
                    </a:lnTo>
                    <a:lnTo>
                      <a:pt x="228" y="43"/>
                    </a:lnTo>
                    <a:lnTo>
                      <a:pt x="222" y="49"/>
                    </a:lnTo>
                    <a:lnTo>
                      <a:pt x="215" y="54"/>
                    </a:lnTo>
                    <a:lnTo>
                      <a:pt x="214" y="56"/>
                    </a:lnTo>
                    <a:lnTo>
                      <a:pt x="211" y="59"/>
                    </a:lnTo>
                    <a:lnTo>
                      <a:pt x="210" y="65"/>
                    </a:lnTo>
                    <a:lnTo>
                      <a:pt x="210" y="67"/>
                    </a:lnTo>
                    <a:lnTo>
                      <a:pt x="210" y="71"/>
                    </a:lnTo>
                    <a:lnTo>
                      <a:pt x="210" y="75"/>
                    </a:lnTo>
                    <a:lnTo>
                      <a:pt x="210" y="79"/>
                    </a:lnTo>
                    <a:lnTo>
                      <a:pt x="209" y="80"/>
                    </a:lnTo>
                    <a:lnTo>
                      <a:pt x="208" y="82"/>
                    </a:lnTo>
                    <a:lnTo>
                      <a:pt x="206" y="84"/>
                    </a:lnTo>
                    <a:lnTo>
                      <a:pt x="205" y="85"/>
                    </a:lnTo>
                    <a:lnTo>
                      <a:pt x="203" y="86"/>
                    </a:lnTo>
                    <a:lnTo>
                      <a:pt x="202" y="89"/>
                    </a:lnTo>
                    <a:lnTo>
                      <a:pt x="200" y="96"/>
                    </a:lnTo>
                    <a:lnTo>
                      <a:pt x="201" y="98"/>
                    </a:lnTo>
                    <a:lnTo>
                      <a:pt x="205" y="103"/>
                    </a:lnTo>
                    <a:lnTo>
                      <a:pt x="205" y="105"/>
                    </a:lnTo>
                    <a:lnTo>
                      <a:pt x="205" y="108"/>
                    </a:lnTo>
                    <a:lnTo>
                      <a:pt x="205" y="111"/>
                    </a:lnTo>
                    <a:lnTo>
                      <a:pt x="206" y="115"/>
                    </a:lnTo>
                    <a:lnTo>
                      <a:pt x="206" y="122"/>
                    </a:lnTo>
                    <a:lnTo>
                      <a:pt x="206" y="126"/>
                    </a:lnTo>
                    <a:lnTo>
                      <a:pt x="208" y="134"/>
                    </a:lnTo>
                    <a:lnTo>
                      <a:pt x="208" y="138"/>
                    </a:lnTo>
                    <a:lnTo>
                      <a:pt x="208" y="142"/>
                    </a:lnTo>
                    <a:lnTo>
                      <a:pt x="211" y="145"/>
                    </a:lnTo>
                    <a:lnTo>
                      <a:pt x="216" y="150"/>
                    </a:lnTo>
                    <a:lnTo>
                      <a:pt x="218" y="155"/>
                    </a:lnTo>
                    <a:lnTo>
                      <a:pt x="222" y="165"/>
                    </a:lnTo>
                    <a:lnTo>
                      <a:pt x="219" y="165"/>
                    </a:lnTo>
                    <a:lnTo>
                      <a:pt x="203" y="168"/>
                    </a:lnTo>
                    <a:lnTo>
                      <a:pt x="201" y="169"/>
                    </a:lnTo>
                    <a:lnTo>
                      <a:pt x="200" y="170"/>
                    </a:lnTo>
                    <a:lnTo>
                      <a:pt x="196" y="177"/>
                    </a:lnTo>
                    <a:lnTo>
                      <a:pt x="195" y="180"/>
                    </a:lnTo>
                    <a:lnTo>
                      <a:pt x="197" y="192"/>
                    </a:lnTo>
                    <a:lnTo>
                      <a:pt x="195" y="198"/>
                    </a:lnTo>
                    <a:lnTo>
                      <a:pt x="194" y="204"/>
                    </a:lnTo>
                    <a:lnTo>
                      <a:pt x="194" y="206"/>
                    </a:lnTo>
                    <a:lnTo>
                      <a:pt x="197" y="209"/>
                    </a:lnTo>
                    <a:lnTo>
                      <a:pt x="201" y="213"/>
                    </a:lnTo>
                    <a:lnTo>
                      <a:pt x="203" y="215"/>
                    </a:lnTo>
                    <a:lnTo>
                      <a:pt x="206" y="215"/>
                    </a:lnTo>
                    <a:lnTo>
                      <a:pt x="209" y="213"/>
                    </a:lnTo>
                    <a:lnTo>
                      <a:pt x="211" y="212"/>
                    </a:lnTo>
                    <a:lnTo>
                      <a:pt x="211" y="213"/>
                    </a:lnTo>
                    <a:lnTo>
                      <a:pt x="212" y="217"/>
                    </a:lnTo>
                    <a:lnTo>
                      <a:pt x="212" y="225"/>
                    </a:lnTo>
                    <a:lnTo>
                      <a:pt x="212" y="228"/>
                    </a:lnTo>
                    <a:lnTo>
                      <a:pt x="210" y="228"/>
                    </a:lnTo>
                    <a:lnTo>
                      <a:pt x="202" y="227"/>
                    </a:lnTo>
                    <a:lnTo>
                      <a:pt x="200" y="226"/>
                    </a:lnTo>
                    <a:lnTo>
                      <a:pt x="198" y="223"/>
                    </a:lnTo>
                    <a:lnTo>
                      <a:pt x="195" y="219"/>
                    </a:lnTo>
                    <a:lnTo>
                      <a:pt x="193" y="217"/>
                    </a:lnTo>
                    <a:lnTo>
                      <a:pt x="190" y="215"/>
                    </a:lnTo>
                    <a:lnTo>
                      <a:pt x="185" y="214"/>
                    </a:lnTo>
                    <a:lnTo>
                      <a:pt x="183" y="212"/>
                    </a:lnTo>
                    <a:lnTo>
                      <a:pt x="179" y="205"/>
                    </a:lnTo>
                    <a:lnTo>
                      <a:pt x="178" y="207"/>
                    </a:lnTo>
                    <a:lnTo>
                      <a:pt x="175" y="210"/>
                    </a:lnTo>
                    <a:lnTo>
                      <a:pt x="174" y="211"/>
                    </a:lnTo>
                    <a:lnTo>
                      <a:pt x="172" y="210"/>
                    </a:lnTo>
                    <a:lnTo>
                      <a:pt x="167" y="209"/>
                    </a:lnTo>
                    <a:lnTo>
                      <a:pt x="162" y="208"/>
                    </a:lnTo>
                    <a:lnTo>
                      <a:pt x="159" y="207"/>
                    </a:lnTo>
                    <a:lnTo>
                      <a:pt x="156" y="201"/>
                    </a:lnTo>
                    <a:lnTo>
                      <a:pt x="155" y="202"/>
                    </a:lnTo>
                    <a:lnTo>
                      <a:pt x="149" y="203"/>
                    </a:lnTo>
                    <a:lnTo>
                      <a:pt x="148" y="203"/>
                    </a:lnTo>
                    <a:lnTo>
                      <a:pt x="147" y="201"/>
                    </a:lnTo>
                    <a:lnTo>
                      <a:pt x="145" y="199"/>
                    </a:lnTo>
                    <a:lnTo>
                      <a:pt x="141" y="198"/>
                    </a:lnTo>
                    <a:lnTo>
                      <a:pt x="134" y="198"/>
                    </a:lnTo>
                    <a:lnTo>
                      <a:pt x="129" y="198"/>
                    </a:lnTo>
                    <a:lnTo>
                      <a:pt x="124" y="200"/>
                    </a:lnTo>
                    <a:lnTo>
                      <a:pt x="121" y="200"/>
                    </a:lnTo>
                    <a:lnTo>
                      <a:pt x="120" y="199"/>
                    </a:lnTo>
                    <a:lnTo>
                      <a:pt x="120" y="197"/>
                    </a:lnTo>
                    <a:lnTo>
                      <a:pt x="121" y="192"/>
                    </a:lnTo>
                    <a:lnTo>
                      <a:pt x="121" y="190"/>
                    </a:lnTo>
                    <a:lnTo>
                      <a:pt x="119" y="186"/>
                    </a:lnTo>
                    <a:lnTo>
                      <a:pt x="115" y="181"/>
                    </a:lnTo>
                    <a:lnTo>
                      <a:pt x="114" y="180"/>
                    </a:lnTo>
                    <a:lnTo>
                      <a:pt x="114" y="178"/>
                    </a:lnTo>
                    <a:lnTo>
                      <a:pt x="116" y="173"/>
                    </a:lnTo>
                    <a:lnTo>
                      <a:pt x="116" y="167"/>
                    </a:lnTo>
                    <a:lnTo>
                      <a:pt x="115" y="164"/>
                    </a:lnTo>
                    <a:lnTo>
                      <a:pt x="114" y="160"/>
                    </a:lnTo>
                    <a:lnTo>
                      <a:pt x="114" y="158"/>
                    </a:lnTo>
                    <a:lnTo>
                      <a:pt x="115" y="154"/>
                    </a:lnTo>
                    <a:lnTo>
                      <a:pt x="115" y="153"/>
                    </a:lnTo>
                    <a:lnTo>
                      <a:pt x="113" y="153"/>
                    </a:lnTo>
                    <a:lnTo>
                      <a:pt x="106" y="153"/>
                    </a:lnTo>
                    <a:lnTo>
                      <a:pt x="102" y="154"/>
                    </a:lnTo>
                    <a:lnTo>
                      <a:pt x="101" y="153"/>
                    </a:lnTo>
                    <a:lnTo>
                      <a:pt x="101" y="150"/>
                    </a:lnTo>
                    <a:lnTo>
                      <a:pt x="100" y="149"/>
                    </a:lnTo>
                    <a:lnTo>
                      <a:pt x="89" y="149"/>
                    </a:lnTo>
                    <a:lnTo>
                      <a:pt x="88" y="149"/>
                    </a:lnTo>
                    <a:lnTo>
                      <a:pt x="88" y="151"/>
                    </a:lnTo>
                    <a:lnTo>
                      <a:pt x="88" y="154"/>
                    </a:lnTo>
                    <a:lnTo>
                      <a:pt x="87" y="159"/>
                    </a:lnTo>
                    <a:lnTo>
                      <a:pt x="86" y="162"/>
                    </a:lnTo>
                    <a:lnTo>
                      <a:pt x="80" y="162"/>
                    </a:lnTo>
                    <a:lnTo>
                      <a:pt x="75" y="161"/>
                    </a:lnTo>
                    <a:lnTo>
                      <a:pt x="70" y="162"/>
                    </a:lnTo>
                    <a:lnTo>
                      <a:pt x="65" y="162"/>
                    </a:lnTo>
                    <a:lnTo>
                      <a:pt x="63" y="162"/>
                    </a:lnTo>
                    <a:lnTo>
                      <a:pt x="60" y="157"/>
                    </a:lnTo>
                    <a:lnTo>
                      <a:pt x="57" y="151"/>
                    </a:lnTo>
                    <a:lnTo>
                      <a:pt x="54" y="144"/>
                    </a:lnTo>
                    <a:lnTo>
                      <a:pt x="53" y="140"/>
                    </a:lnTo>
                    <a:lnTo>
                      <a:pt x="53" y="138"/>
                    </a:lnTo>
                    <a:lnTo>
                      <a:pt x="52" y="137"/>
                    </a:lnTo>
                    <a:lnTo>
                      <a:pt x="51" y="136"/>
                    </a:lnTo>
                    <a:lnTo>
                      <a:pt x="48" y="136"/>
                    </a:lnTo>
                    <a:lnTo>
                      <a:pt x="42" y="136"/>
                    </a:lnTo>
                    <a:lnTo>
                      <a:pt x="38" y="136"/>
                    </a:lnTo>
                    <a:lnTo>
                      <a:pt x="34" y="136"/>
                    </a:lnTo>
                    <a:lnTo>
                      <a:pt x="27" y="136"/>
                    </a:lnTo>
                    <a:lnTo>
                      <a:pt x="22" y="136"/>
                    </a:lnTo>
                    <a:lnTo>
                      <a:pt x="18" y="136"/>
                    </a:lnTo>
                    <a:lnTo>
                      <a:pt x="16" y="136"/>
                    </a:lnTo>
                    <a:lnTo>
                      <a:pt x="14" y="137"/>
                    </a:lnTo>
                    <a:lnTo>
                      <a:pt x="9" y="137"/>
                    </a:lnTo>
                    <a:lnTo>
                      <a:pt x="5" y="139"/>
                    </a:lnTo>
                    <a:lnTo>
                      <a:pt x="2" y="139"/>
                    </a:lnTo>
                    <a:lnTo>
                      <a:pt x="2" y="139"/>
                    </a:lnTo>
                    <a:lnTo>
                      <a:pt x="0" y="134"/>
                    </a:lnTo>
                    <a:lnTo>
                      <a:pt x="0" y="134"/>
                    </a:lnTo>
                    <a:lnTo>
                      <a:pt x="4" y="132"/>
                    </a:lnTo>
                    <a:lnTo>
                      <a:pt x="4" y="132"/>
                    </a:lnTo>
                    <a:lnTo>
                      <a:pt x="4" y="127"/>
                    </a:lnTo>
                    <a:lnTo>
                      <a:pt x="5" y="126"/>
                    </a:lnTo>
                    <a:lnTo>
                      <a:pt x="7" y="125"/>
                    </a:lnTo>
                    <a:lnTo>
                      <a:pt x="10" y="122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20" name="Freeform 721"/>
              <p:cNvSpPr>
                <a:spLocks/>
              </p:cNvSpPr>
              <p:nvPr/>
            </p:nvSpPr>
            <p:spPr bwMode="auto">
              <a:xfrm>
                <a:off x="3684" y="2526"/>
                <a:ext cx="230" cy="211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1" y="29"/>
                  </a:cxn>
                  <a:cxn ang="0">
                    <a:pos x="4" y="21"/>
                  </a:cxn>
                  <a:cxn ang="0">
                    <a:pos x="0" y="16"/>
                  </a:cxn>
                  <a:cxn ang="0">
                    <a:pos x="3" y="6"/>
                  </a:cxn>
                  <a:cxn ang="0">
                    <a:pos x="7" y="0"/>
                  </a:cxn>
                  <a:cxn ang="0">
                    <a:pos x="14" y="9"/>
                  </a:cxn>
                  <a:cxn ang="0">
                    <a:pos x="22" y="14"/>
                  </a:cxn>
                  <a:cxn ang="0">
                    <a:pos x="28" y="14"/>
                  </a:cxn>
                  <a:cxn ang="0">
                    <a:pos x="37" y="6"/>
                  </a:cxn>
                  <a:cxn ang="0">
                    <a:pos x="49" y="4"/>
                  </a:cxn>
                  <a:cxn ang="0">
                    <a:pos x="48" y="9"/>
                  </a:cxn>
                  <a:cxn ang="0">
                    <a:pos x="47" y="14"/>
                  </a:cxn>
                  <a:cxn ang="0">
                    <a:pos x="53" y="20"/>
                  </a:cxn>
                  <a:cxn ang="0">
                    <a:pos x="56" y="32"/>
                  </a:cxn>
                  <a:cxn ang="0">
                    <a:pos x="69" y="38"/>
                  </a:cxn>
                  <a:cxn ang="0">
                    <a:pos x="78" y="47"/>
                  </a:cxn>
                  <a:cxn ang="0">
                    <a:pos x="102" y="49"/>
                  </a:cxn>
                  <a:cxn ang="0">
                    <a:pos x="120" y="43"/>
                  </a:cxn>
                  <a:cxn ang="0">
                    <a:pos x="125" y="37"/>
                  </a:cxn>
                  <a:cxn ang="0">
                    <a:pos x="135" y="27"/>
                  </a:cxn>
                  <a:cxn ang="0">
                    <a:pos x="148" y="24"/>
                  </a:cxn>
                  <a:cxn ang="0">
                    <a:pos x="160" y="27"/>
                  </a:cxn>
                  <a:cxn ang="0">
                    <a:pos x="175" y="32"/>
                  </a:cxn>
                  <a:cxn ang="0">
                    <a:pos x="195" y="48"/>
                  </a:cxn>
                  <a:cxn ang="0">
                    <a:pos x="205" y="55"/>
                  </a:cxn>
                  <a:cxn ang="0">
                    <a:pos x="205" y="65"/>
                  </a:cxn>
                  <a:cxn ang="0">
                    <a:pos x="199" y="83"/>
                  </a:cxn>
                  <a:cxn ang="0">
                    <a:pos x="197" y="92"/>
                  </a:cxn>
                  <a:cxn ang="0">
                    <a:pos x="198" y="101"/>
                  </a:cxn>
                  <a:cxn ang="0">
                    <a:pos x="202" y="123"/>
                  </a:cxn>
                  <a:cxn ang="0">
                    <a:pos x="212" y="128"/>
                  </a:cxn>
                  <a:cxn ang="0">
                    <a:pos x="201" y="146"/>
                  </a:cxn>
                  <a:cxn ang="0">
                    <a:pos x="215" y="165"/>
                  </a:cxn>
                  <a:cxn ang="0">
                    <a:pos x="225" y="179"/>
                  </a:cxn>
                  <a:cxn ang="0">
                    <a:pos x="230" y="189"/>
                  </a:cxn>
                  <a:cxn ang="0">
                    <a:pos x="219" y="193"/>
                  </a:cxn>
                  <a:cxn ang="0">
                    <a:pos x="211" y="205"/>
                  </a:cxn>
                  <a:cxn ang="0">
                    <a:pos x="200" y="209"/>
                  </a:cxn>
                  <a:cxn ang="0">
                    <a:pos x="183" y="207"/>
                  </a:cxn>
                  <a:cxn ang="0">
                    <a:pos x="171" y="204"/>
                  </a:cxn>
                  <a:cxn ang="0">
                    <a:pos x="161" y="202"/>
                  </a:cxn>
                  <a:cxn ang="0">
                    <a:pos x="156" y="197"/>
                  </a:cxn>
                  <a:cxn ang="0">
                    <a:pos x="153" y="185"/>
                  </a:cxn>
                  <a:cxn ang="0">
                    <a:pos x="144" y="183"/>
                  </a:cxn>
                  <a:cxn ang="0">
                    <a:pos x="136" y="185"/>
                  </a:cxn>
                  <a:cxn ang="0">
                    <a:pos x="128" y="193"/>
                  </a:cxn>
                  <a:cxn ang="0">
                    <a:pos x="111" y="186"/>
                  </a:cxn>
                  <a:cxn ang="0">
                    <a:pos x="100" y="177"/>
                  </a:cxn>
                  <a:cxn ang="0">
                    <a:pos x="87" y="171"/>
                  </a:cxn>
                  <a:cxn ang="0">
                    <a:pos x="79" y="152"/>
                  </a:cxn>
                  <a:cxn ang="0">
                    <a:pos x="65" y="144"/>
                  </a:cxn>
                  <a:cxn ang="0">
                    <a:pos x="62" y="137"/>
                  </a:cxn>
                  <a:cxn ang="0">
                    <a:pos x="55" y="144"/>
                  </a:cxn>
                  <a:cxn ang="0">
                    <a:pos x="48" y="138"/>
                  </a:cxn>
                  <a:cxn ang="0">
                    <a:pos x="46" y="131"/>
                  </a:cxn>
                  <a:cxn ang="0">
                    <a:pos x="44" y="122"/>
                  </a:cxn>
                  <a:cxn ang="0">
                    <a:pos x="38" y="111"/>
                  </a:cxn>
                  <a:cxn ang="0">
                    <a:pos x="24" y="105"/>
                  </a:cxn>
                  <a:cxn ang="0">
                    <a:pos x="17" y="90"/>
                  </a:cxn>
                  <a:cxn ang="0">
                    <a:pos x="25" y="72"/>
                  </a:cxn>
                  <a:cxn ang="0">
                    <a:pos x="19" y="60"/>
                  </a:cxn>
                  <a:cxn ang="0">
                    <a:pos x="8" y="41"/>
                  </a:cxn>
                </a:cxnLst>
                <a:rect l="0" t="0" r="r" b="b"/>
                <a:pathLst>
                  <a:path w="230" h="211">
                    <a:moveTo>
                      <a:pt x="8" y="41"/>
                    </a:moveTo>
                    <a:lnTo>
                      <a:pt x="8" y="38"/>
                    </a:lnTo>
                    <a:lnTo>
                      <a:pt x="7" y="38"/>
                    </a:lnTo>
                    <a:lnTo>
                      <a:pt x="4" y="36"/>
                    </a:lnTo>
                    <a:lnTo>
                      <a:pt x="4" y="33"/>
                    </a:lnTo>
                    <a:lnTo>
                      <a:pt x="5" y="31"/>
                    </a:lnTo>
                    <a:lnTo>
                      <a:pt x="2" y="30"/>
                    </a:lnTo>
                    <a:lnTo>
                      <a:pt x="1" y="29"/>
                    </a:lnTo>
                    <a:lnTo>
                      <a:pt x="2" y="28"/>
                    </a:lnTo>
                    <a:lnTo>
                      <a:pt x="3" y="25"/>
                    </a:lnTo>
                    <a:lnTo>
                      <a:pt x="4" y="23"/>
                    </a:lnTo>
                    <a:lnTo>
                      <a:pt x="4" y="21"/>
                    </a:lnTo>
                    <a:lnTo>
                      <a:pt x="3" y="20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1" y="14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7" y="0"/>
                    </a:lnTo>
                    <a:lnTo>
                      <a:pt x="8" y="2"/>
                    </a:lnTo>
                    <a:lnTo>
                      <a:pt x="9" y="4"/>
                    </a:lnTo>
                    <a:lnTo>
                      <a:pt x="11" y="7"/>
                    </a:lnTo>
                    <a:lnTo>
                      <a:pt x="14" y="9"/>
                    </a:lnTo>
                    <a:lnTo>
                      <a:pt x="15" y="12"/>
                    </a:lnTo>
                    <a:lnTo>
                      <a:pt x="17" y="13"/>
                    </a:lnTo>
                    <a:lnTo>
                      <a:pt x="20" y="14"/>
                    </a:lnTo>
                    <a:lnTo>
                      <a:pt x="22" y="14"/>
                    </a:lnTo>
                    <a:lnTo>
                      <a:pt x="25" y="14"/>
                    </a:lnTo>
                    <a:lnTo>
                      <a:pt x="26" y="15"/>
                    </a:lnTo>
                    <a:lnTo>
                      <a:pt x="26" y="15"/>
                    </a:lnTo>
                    <a:lnTo>
                      <a:pt x="28" y="14"/>
                    </a:lnTo>
                    <a:lnTo>
                      <a:pt x="30" y="12"/>
                    </a:lnTo>
                    <a:lnTo>
                      <a:pt x="31" y="11"/>
                    </a:lnTo>
                    <a:lnTo>
                      <a:pt x="35" y="9"/>
                    </a:lnTo>
                    <a:lnTo>
                      <a:pt x="37" y="6"/>
                    </a:lnTo>
                    <a:lnTo>
                      <a:pt x="43" y="3"/>
                    </a:lnTo>
                    <a:lnTo>
                      <a:pt x="45" y="1"/>
                    </a:lnTo>
                    <a:lnTo>
                      <a:pt x="47" y="2"/>
                    </a:lnTo>
                    <a:lnTo>
                      <a:pt x="49" y="4"/>
                    </a:lnTo>
                    <a:lnTo>
                      <a:pt x="51" y="6"/>
                    </a:lnTo>
                    <a:lnTo>
                      <a:pt x="52" y="7"/>
                    </a:lnTo>
                    <a:lnTo>
                      <a:pt x="51" y="8"/>
                    </a:lnTo>
                    <a:lnTo>
                      <a:pt x="48" y="9"/>
                    </a:lnTo>
                    <a:lnTo>
                      <a:pt x="48" y="10"/>
                    </a:lnTo>
                    <a:lnTo>
                      <a:pt x="50" y="11"/>
                    </a:lnTo>
                    <a:lnTo>
                      <a:pt x="50" y="13"/>
                    </a:lnTo>
                    <a:lnTo>
                      <a:pt x="47" y="14"/>
                    </a:lnTo>
                    <a:lnTo>
                      <a:pt x="47" y="17"/>
                    </a:lnTo>
                    <a:lnTo>
                      <a:pt x="49" y="17"/>
                    </a:lnTo>
                    <a:lnTo>
                      <a:pt x="51" y="20"/>
                    </a:lnTo>
                    <a:lnTo>
                      <a:pt x="53" y="20"/>
                    </a:lnTo>
                    <a:lnTo>
                      <a:pt x="57" y="23"/>
                    </a:lnTo>
                    <a:lnTo>
                      <a:pt x="57" y="23"/>
                    </a:lnTo>
                    <a:lnTo>
                      <a:pt x="57" y="27"/>
                    </a:lnTo>
                    <a:lnTo>
                      <a:pt x="56" y="32"/>
                    </a:lnTo>
                    <a:lnTo>
                      <a:pt x="57" y="35"/>
                    </a:lnTo>
                    <a:lnTo>
                      <a:pt x="60" y="37"/>
                    </a:lnTo>
                    <a:lnTo>
                      <a:pt x="65" y="38"/>
                    </a:lnTo>
                    <a:lnTo>
                      <a:pt x="69" y="38"/>
                    </a:lnTo>
                    <a:lnTo>
                      <a:pt x="71" y="39"/>
                    </a:lnTo>
                    <a:lnTo>
                      <a:pt x="72" y="41"/>
                    </a:lnTo>
                    <a:lnTo>
                      <a:pt x="74" y="44"/>
                    </a:lnTo>
                    <a:lnTo>
                      <a:pt x="78" y="47"/>
                    </a:lnTo>
                    <a:lnTo>
                      <a:pt x="88" y="51"/>
                    </a:lnTo>
                    <a:lnTo>
                      <a:pt x="92" y="51"/>
                    </a:lnTo>
                    <a:lnTo>
                      <a:pt x="95" y="51"/>
                    </a:lnTo>
                    <a:lnTo>
                      <a:pt x="102" y="49"/>
                    </a:lnTo>
                    <a:lnTo>
                      <a:pt x="109" y="48"/>
                    </a:lnTo>
                    <a:lnTo>
                      <a:pt x="117" y="47"/>
                    </a:lnTo>
                    <a:lnTo>
                      <a:pt x="119" y="46"/>
                    </a:lnTo>
                    <a:lnTo>
                      <a:pt x="120" y="43"/>
                    </a:lnTo>
                    <a:lnTo>
                      <a:pt x="119" y="37"/>
                    </a:lnTo>
                    <a:lnTo>
                      <a:pt x="119" y="37"/>
                    </a:lnTo>
                    <a:lnTo>
                      <a:pt x="122" y="37"/>
                    </a:lnTo>
                    <a:lnTo>
                      <a:pt x="125" y="37"/>
                    </a:lnTo>
                    <a:lnTo>
                      <a:pt x="127" y="35"/>
                    </a:lnTo>
                    <a:lnTo>
                      <a:pt x="131" y="30"/>
                    </a:lnTo>
                    <a:lnTo>
                      <a:pt x="133" y="28"/>
                    </a:lnTo>
                    <a:lnTo>
                      <a:pt x="135" y="27"/>
                    </a:lnTo>
                    <a:lnTo>
                      <a:pt x="139" y="27"/>
                    </a:lnTo>
                    <a:lnTo>
                      <a:pt x="143" y="27"/>
                    </a:lnTo>
                    <a:lnTo>
                      <a:pt x="145" y="27"/>
                    </a:lnTo>
                    <a:lnTo>
                      <a:pt x="148" y="24"/>
                    </a:lnTo>
                    <a:lnTo>
                      <a:pt x="149" y="23"/>
                    </a:lnTo>
                    <a:lnTo>
                      <a:pt x="152" y="24"/>
                    </a:lnTo>
                    <a:lnTo>
                      <a:pt x="158" y="24"/>
                    </a:lnTo>
                    <a:lnTo>
                      <a:pt x="160" y="27"/>
                    </a:lnTo>
                    <a:lnTo>
                      <a:pt x="164" y="29"/>
                    </a:lnTo>
                    <a:lnTo>
                      <a:pt x="168" y="31"/>
                    </a:lnTo>
                    <a:lnTo>
                      <a:pt x="172" y="32"/>
                    </a:lnTo>
                    <a:lnTo>
                      <a:pt x="175" y="32"/>
                    </a:lnTo>
                    <a:lnTo>
                      <a:pt x="179" y="33"/>
                    </a:lnTo>
                    <a:lnTo>
                      <a:pt x="182" y="36"/>
                    </a:lnTo>
                    <a:lnTo>
                      <a:pt x="192" y="45"/>
                    </a:lnTo>
                    <a:lnTo>
                      <a:pt x="195" y="48"/>
                    </a:lnTo>
                    <a:lnTo>
                      <a:pt x="199" y="49"/>
                    </a:lnTo>
                    <a:lnTo>
                      <a:pt x="203" y="48"/>
                    </a:lnTo>
                    <a:lnTo>
                      <a:pt x="204" y="49"/>
                    </a:lnTo>
                    <a:lnTo>
                      <a:pt x="205" y="55"/>
                    </a:lnTo>
                    <a:lnTo>
                      <a:pt x="205" y="59"/>
                    </a:lnTo>
                    <a:lnTo>
                      <a:pt x="206" y="64"/>
                    </a:lnTo>
                    <a:lnTo>
                      <a:pt x="206" y="64"/>
                    </a:lnTo>
                    <a:lnTo>
                      <a:pt x="205" y="65"/>
                    </a:lnTo>
                    <a:lnTo>
                      <a:pt x="205" y="68"/>
                    </a:lnTo>
                    <a:lnTo>
                      <a:pt x="203" y="73"/>
                    </a:lnTo>
                    <a:lnTo>
                      <a:pt x="201" y="82"/>
                    </a:lnTo>
                    <a:lnTo>
                      <a:pt x="199" y="83"/>
                    </a:lnTo>
                    <a:lnTo>
                      <a:pt x="196" y="86"/>
                    </a:lnTo>
                    <a:lnTo>
                      <a:pt x="196" y="87"/>
                    </a:lnTo>
                    <a:lnTo>
                      <a:pt x="197" y="91"/>
                    </a:lnTo>
                    <a:lnTo>
                      <a:pt x="197" y="92"/>
                    </a:lnTo>
                    <a:lnTo>
                      <a:pt x="201" y="93"/>
                    </a:lnTo>
                    <a:lnTo>
                      <a:pt x="201" y="94"/>
                    </a:lnTo>
                    <a:lnTo>
                      <a:pt x="198" y="100"/>
                    </a:lnTo>
                    <a:lnTo>
                      <a:pt x="198" y="101"/>
                    </a:lnTo>
                    <a:lnTo>
                      <a:pt x="199" y="108"/>
                    </a:lnTo>
                    <a:lnTo>
                      <a:pt x="200" y="117"/>
                    </a:lnTo>
                    <a:lnTo>
                      <a:pt x="201" y="122"/>
                    </a:lnTo>
                    <a:lnTo>
                      <a:pt x="202" y="123"/>
                    </a:lnTo>
                    <a:lnTo>
                      <a:pt x="203" y="123"/>
                    </a:lnTo>
                    <a:lnTo>
                      <a:pt x="209" y="125"/>
                    </a:lnTo>
                    <a:lnTo>
                      <a:pt x="212" y="126"/>
                    </a:lnTo>
                    <a:lnTo>
                      <a:pt x="212" y="128"/>
                    </a:lnTo>
                    <a:lnTo>
                      <a:pt x="213" y="131"/>
                    </a:lnTo>
                    <a:lnTo>
                      <a:pt x="210" y="135"/>
                    </a:lnTo>
                    <a:lnTo>
                      <a:pt x="206" y="140"/>
                    </a:lnTo>
                    <a:lnTo>
                      <a:pt x="201" y="146"/>
                    </a:lnTo>
                    <a:lnTo>
                      <a:pt x="205" y="153"/>
                    </a:lnTo>
                    <a:lnTo>
                      <a:pt x="209" y="159"/>
                    </a:lnTo>
                    <a:lnTo>
                      <a:pt x="211" y="162"/>
                    </a:lnTo>
                    <a:lnTo>
                      <a:pt x="215" y="165"/>
                    </a:lnTo>
                    <a:lnTo>
                      <a:pt x="221" y="167"/>
                    </a:lnTo>
                    <a:lnTo>
                      <a:pt x="223" y="168"/>
                    </a:lnTo>
                    <a:lnTo>
                      <a:pt x="224" y="171"/>
                    </a:lnTo>
                    <a:lnTo>
                      <a:pt x="225" y="179"/>
                    </a:lnTo>
                    <a:lnTo>
                      <a:pt x="226" y="181"/>
                    </a:lnTo>
                    <a:lnTo>
                      <a:pt x="229" y="182"/>
                    </a:lnTo>
                    <a:lnTo>
                      <a:pt x="230" y="183"/>
                    </a:lnTo>
                    <a:lnTo>
                      <a:pt x="230" y="189"/>
                    </a:lnTo>
                    <a:lnTo>
                      <a:pt x="229" y="191"/>
                    </a:lnTo>
                    <a:lnTo>
                      <a:pt x="228" y="191"/>
                    </a:lnTo>
                    <a:lnTo>
                      <a:pt x="223" y="192"/>
                    </a:lnTo>
                    <a:lnTo>
                      <a:pt x="219" y="193"/>
                    </a:lnTo>
                    <a:lnTo>
                      <a:pt x="215" y="196"/>
                    </a:lnTo>
                    <a:lnTo>
                      <a:pt x="213" y="199"/>
                    </a:lnTo>
                    <a:lnTo>
                      <a:pt x="211" y="203"/>
                    </a:lnTo>
                    <a:lnTo>
                      <a:pt x="211" y="205"/>
                    </a:lnTo>
                    <a:lnTo>
                      <a:pt x="210" y="211"/>
                    </a:lnTo>
                    <a:lnTo>
                      <a:pt x="207" y="211"/>
                    </a:lnTo>
                    <a:lnTo>
                      <a:pt x="202" y="210"/>
                    </a:lnTo>
                    <a:lnTo>
                      <a:pt x="200" y="209"/>
                    </a:lnTo>
                    <a:lnTo>
                      <a:pt x="197" y="208"/>
                    </a:lnTo>
                    <a:lnTo>
                      <a:pt x="195" y="207"/>
                    </a:lnTo>
                    <a:lnTo>
                      <a:pt x="187" y="207"/>
                    </a:lnTo>
                    <a:lnTo>
                      <a:pt x="183" y="207"/>
                    </a:lnTo>
                    <a:lnTo>
                      <a:pt x="179" y="208"/>
                    </a:lnTo>
                    <a:lnTo>
                      <a:pt x="177" y="205"/>
                    </a:lnTo>
                    <a:lnTo>
                      <a:pt x="176" y="205"/>
                    </a:lnTo>
                    <a:lnTo>
                      <a:pt x="171" y="204"/>
                    </a:lnTo>
                    <a:lnTo>
                      <a:pt x="168" y="204"/>
                    </a:lnTo>
                    <a:lnTo>
                      <a:pt x="166" y="204"/>
                    </a:lnTo>
                    <a:lnTo>
                      <a:pt x="165" y="203"/>
                    </a:lnTo>
                    <a:lnTo>
                      <a:pt x="161" y="202"/>
                    </a:lnTo>
                    <a:lnTo>
                      <a:pt x="159" y="201"/>
                    </a:lnTo>
                    <a:lnTo>
                      <a:pt x="158" y="201"/>
                    </a:lnTo>
                    <a:lnTo>
                      <a:pt x="158" y="198"/>
                    </a:lnTo>
                    <a:lnTo>
                      <a:pt x="156" y="197"/>
                    </a:lnTo>
                    <a:lnTo>
                      <a:pt x="156" y="194"/>
                    </a:lnTo>
                    <a:lnTo>
                      <a:pt x="154" y="192"/>
                    </a:lnTo>
                    <a:lnTo>
                      <a:pt x="154" y="188"/>
                    </a:lnTo>
                    <a:lnTo>
                      <a:pt x="153" y="185"/>
                    </a:lnTo>
                    <a:lnTo>
                      <a:pt x="151" y="185"/>
                    </a:lnTo>
                    <a:lnTo>
                      <a:pt x="151" y="184"/>
                    </a:lnTo>
                    <a:lnTo>
                      <a:pt x="148" y="183"/>
                    </a:lnTo>
                    <a:lnTo>
                      <a:pt x="144" y="183"/>
                    </a:lnTo>
                    <a:lnTo>
                      <a:pt x="142" y="183"/>
                    </a:lnTo>
                    <a:lnTo>
                      <a:pt x="141" y="185"/>
                    </a:lnTo>
                    <a:lnTo>
                      <a:pt x="139" y="185"/>
                    </a:lnTo>
                    <a:lnTo>
                      <a:pt x="136" y="185"/>
                    </a:lnTo>
                    <a:lnTo>
                      <a:pt x="135" y="188"/>
                    </a:lnTo>
                    <a:lnTo>
                      <a:pt x="132" y="188"/>
                    </a:lnTo>
                    <a:lnTo>
                      <a:pt x="130" y="191"/>
                    </a:lnTo>
                    <a:lnTo>
                      <a:pt x="128" y="193"/>
                    </a:lnTo>
                    <a:lnTo>
                      <a:pt x="127" y="193"/>
                    </a:lnTo>
                    <a:lnTo>
                      <a:pt x="120" y="189"/>
                    </a:lnTo>
                    <a:lnTo>
                      <a:pt x="115" y="188"/>
                    </a:lnTo>
                    <a:lnTo>
                      <a:pt x="111" y="186"/>
                    </a:lnTo>
                    <a:lnTo>
                      <a:pt x="106" y="184"/>
                    </a:lnTo>
                    <a:lnTo>
                      <a:pt x="104" y="182"/>
                    </a:lnTo>
                    <a:lnTo>
                      <a:pt x="102" y="181"/>
                    </a:lnTo>
                    <a:lnTo>
                      <a:pt x="100" y="177"/>
                    </a:lnTo>
                    <a:lnTo>
                      <a:pt x="94" y="174"/>
                    </a:lnTo>
                    <a:lnTo>
                      <a:pt x="91" y="174"/>
                    </a:lnTo>
                    <a:lnTo>
                      <a:pt x="90" y="174"/>
                    </a:lnTo>
                    <a:lnTo>
                      <a:pt x="87" y="171"/>
                    </a:lnTo>
                    <a:lnTo>
                      <a:pt x="84" y="164"/>
                    </a:lnTo>
                    <a:lnTo>
                      <a:pt x="81" y="158"/>
                    </a:lnTo>
                    <a:lnTo>
                      <a:pt x="79" y="156"/>
                    </a:lnTo>
                    <a:lnTo>
                      <a:pt x="79" y="152"/>
                    </a:lnTo>
                    <a:lnTo>
                      <a:pt x="75" y="147"/>
                    </a:lnTo>
                    <a:lnTo>
                      <a:pt x="73" y="143"/>
                    </a:lnTo>
                    <a:lnTo>
                      <a:pt x="68" y="144"/>
                    </a:lnTo>
                    <a:lnTo>
                      <a:pt x="65" y="144"/>
                    </a:lnTo>
                    <a:lnTo>
                      <a:pt x="64" y="143"/>
                    </a:lnTo>
                    <a:lnTo>
                      <a:pt x="63" y="142"/>
                    </a:lnTo>
                    <a:lnTo>
                      <a:pt x="62" y="141"/>
                    </a:lnTo>
                    <a:lnTo>
                      <a:pt x="62" y="137"/>
                    </a:lnTo>
                    <a:lnTo>
                      <a:pt x="59" y="138"/>
                    </a:lnTo>
                    <a:lnTo>
                      <a:pt x="58" y="138"/>
                    </a:lnTo>
                    <a:lnTo>
                      <a:pt x="56" y="143"/>
                    </a:lnTo>
                    <a:lnTo>
                      <a:pt x="55" y="144"/>
                    </a:lnTo>
                    <a:lnTo>
                      <a:pt x="53" y="144"/>
                    </a:lnTo>
                    <a:lnTo>
                      <a:pt x="53" y="143"/>
                    </a:lnTo>
                    <a:lnTo>
                      <a:pt x="51" y="142"/>
                    </a:lnTo>
                    <a:lnTo>
                      <a:pt x="48" y="138"/>
                    </a:lnTo>
                    <a:lnTo>
                      <a:pt x="48" y="137"/>
                    </a:lnTo>
                    <a:lnTo>
                      <a:pt x="48" y="134"/>
                    </a:lnTo>
                    <a:lnTo>
                      <a:pt x="47" y="132"/>
                    </a:lnTo>
                    <a:lnTo>
                      <a:pt x="46" y="131"/>
                    </a:lnTo>
                    <a:lnTo>
                      <a:pt x="43" y="131"/>
                    </a:lnTo>
                    <a:lnTo>
                      <a:pt x="43" y="129"/>
                    </a:lnTo>
                    <a:lnTo>
                      <a:pt x="43" y="126"/>
                    </a:lnTo>
                    <a:lnTo>
                      <a:pt x="44" y="122"/>
                    </a:lnTo>
                    <a:lnTo>
                      <a:pt x="44" y="119"/>
                    </a:lnTo>
                    <a:lnTo>
                      <a:pt x="44" y="117"/>
                    </a:lnTo>
                    <a:lnTo>
                      <a:pt x="42" y="115"/>
                    </a:lnTo>
                    <a:lnTo>
                      <a:pt x="38" y="111"/>
                    </a:lnTo>
                    <a:lnTo>
                      <a:pt x="35" y="110"/>
                    </a:lnTo>
                    <a:lnTo>
                      <a:pt x="29" y="104"/>
                    </a:lnTo>
                    <a:lnTo>
                      <a:pt x="26" y="104"/>
                    </a:lnTo>
                    <a:lnTo>
                      <a:pt x="24" y="105"/>
                    </a:lnTo>
                    <a:lnTo>
                      <a:pt x="24" y="104"/>
                    </a:lnTo>
                    <a:lnTo>
                      <a:pt x="24" y="98"/>
                    </a:lnTo>
                    <a:lnTo>
                      <a:pt x="18" y="92"/>
                    </a:lnTo>
                    <a:lnTo>
                      <a:pt x="17" y="90"/>
                    </a:lnTo>
                    <a:lnTo>
                      <a:pt x="17" y="89"/>
                    </a:lnTo>
                    <a:lnTo>
                      <a:pt x="17" y="83"/>
                    </a:lnTo>
                    <a:lnTo>
                      <a:pt x="19" y="78"/>
                    </a:lnTo>
                    <a:lnTo>
                      <a:pt x="25" y="72"/>
                    </a:lnTo>
                    <a:lnTo>
                      <a:pt x="23" y="67"/>
                    </a:lnTo>
                    <a:lnTo>
                      <a:pt x="23" y="65"/>
                    </a:lnTo>
                    <a:lnTo>
                      <a:pt x="25" y="61"/>
                    </a:lnTo>
                    <a:lnTo>
                      <a:pt x="19" y="60"/>
                    </a:lnTo>
                    <a:lnTo>
                      <a:pt x="15" y="59"/>
                    </a:lnTo>
                    <a:lnTo>
                      <a:pt x="15" y="57"/>
                    </a:lnTo>
                    <a:lnTo>
                      <a:pt x="12" y="50"/>
                    </a:lnTo>
                    <a:lnTo>
                      <a:pt x="8" y="4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21" name="Freeform 722"/>
              <p:cNvSpPr>
                <a:spLocks/>
              </p:cNvSpPr>
              <p:nvPr/>
            </p:nvSpPr>
            <p:spPr bwMode="auto">
              <a:xfrm>
                <a:off x="3684" y="2526"/>
                <a:ext cx="230" cy="211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1" y="29"/>
                  </a:cxn>
                  <a:cxn ang="0">
                    <a:pos x="4" y="21"/>
                  </a:cxn>
                  <a:cxn ang="0">
                    <a:pos x="0" y="16"/>
                  </a:cxn>
                  <a:cxn ang="0">
                    <a:pos x="3" y="6"/>
                  </a:cxn>
                  <a:cxn ang="0">
                    <a:pos x="7" y="0"/>
                  </a:cxn>
                  <a:cxn ang="0">
                    <a:pos x="14" y="9"/>
                  </a:cxn>
                  <a:cxn ang="0">
                    <a:pos x="22" y="14"/>
                  </a:cxn>
                  <a:cxn ang="0">
                    <a:pos x="28" y="14"/>
                  </a:cxn>
                  <a:cxn ang="0">
                    <a:pos x="37" y="6"/>
                  </a:cxn>
                  <a:cxn ang="0">
                    <a:pos x="49" y="4"/>
                  </a:cxn>
                  <a:cxn ang="0">
                    <a:pos x="48" y="9"/>
                  </a:cxn>
                  <a:cxn ang="0">
                    <a:pos x="47" y="14"/>
                  </a:cxn>
                  <a:cxn ang="0">
                    <a:pos x="53" y="20"/>
                  </a:cxn>
                  <a:cxn ang="0">
                    <a:pos x="56" y="32"/>
                  </a:cxn>
                  <a:cxn ang="0">
                    <a:pos x="69" y="38"/>
                  </a:cxn>
                  <a:cxn ang="0">
                    <a:pos x="78" y="47"/>
                  </a:cxn>
                  <a:cxn ang="0">
                    <a:pos x="102" y="49"/>
                  </a:cxn>
                  <a:cxn ang="0">
                    <a:pos x="120" y="43"/>
                  </a:cxn>
                  <a:cxn ang="0">
                    <a:pos x="125" y="37"/>
                  </a:cxn>
                  <a:cxn ang="0">
                    <a:pos x="135" y="27"/>
                  </a:cxn>
                  <a:cxn ang="0">
                    <a:pos x="148" y="24"/>
                  </a:cxn>
                  <a:cxn ang="0">
                    <a:pos x="160" y="27"/>
                  </a:cxn>
                  <a:cxn ang="0">
                    <a:pos x="175" y="32"/>
                  </a:cxn>
                  <a:cxn ang="0">
                    <a:pos x="195" y="48"/>
                  </a:cxn>
                  <a:cxn ang="0">
                    <a:pos x="205" y="55"/>
                  </a:cxn>
                  <a:cxn ang="0">
                    <a:pos x="205" y="65"/>
                  </a:cxn>
                  <a:cxn ang="0">
                    <a:pos x="199" y="83"/>
                  </a:cxn>
                  <a:cxn ang="0">
                    <a:pos x="197" y="92"/>
                  </a:cxn>
                  <a:cxn ang="0">
                    <a:pos x="198" y="101"/>
                  </a:cxn>
                  <a:cxn ang="0">
                    <a:pos x="202" y="123"/>
                  </a:cxn>
                  <a:cxn ang="0">
                    <a:pos x="212" y="128"/>
                  </a:cxn>
                  <a:cxn ang="0">
                    <a:pos x="201" y="146"/>
                  </a:cxn>
                  <a:cxn ang="0">
                    <a:pos x="215" y="165"/>
                  </a:cxn>
                  <a:cxn ang="0">
                    <a:pos x="225" y="179"/>
                  </a:cxn>
                  <a:cxn ang="0">
                    <a:pos x="230" y="189"/>
                  </a:cxn>
                  <a:cxn ang="0">
                    <a:pos x="219" y="193"/>
                  </a:cxn>
                  <a:cxn ang="0">
                    <a:pos x="211" y="205"/>
                  </a:cxn>
                  <a:cxn ang="0">
                    <a:pos x="200" y="209"/>
                  </a:cxn>
                  <a:cxn ang="0">
                    <a:pos x="183" y="207"/>
                  </a:cxn>
                  <a:cxn ang="0">
                    <a:pos x="171" y="204"/>
                  </a:cxn>
                  <a:cxn ang="0">
                    <a:pos x="161" y="202"/>
                  </a:cxn>
                  <a:cxn ang="0">
                    <a:pos x="156" y="197"/>
                  </a:cxn>
                  <a:cxn ang="0">
                    <a:pos x="153" y="185"/>
                  </a:cxn>
                  <a:cxn ang="0">
                    <a:pos x="144" y="183"/>
                  </a:cxn>
                  <a:cxn ang="0">
                    <a:pos x="136" y="185"/>
                  </a:cxn>
                  <a:cxn ang="0">
                    <a:pos x="128" y="193"/>
                  </a:cxn>
                  <a:cxn ang="0">
                    <a:pos x="111" y="186"/>
                  </a:cxn>
                  <a:cxn ang="0">
                    <a:pos x="100" y="177"/>
                  </a:cxn>
                  <a:cxn ang="0">
                    <a:pos x="87" y="171"/>
                  </a:cxn>
                  <a:cxn ang="0">
                    <a:pos x="79" y="152"/>
                  </a:cxn>
                  <a:cxn ang="0">
                    <a:pos x="65" y="144"/>
                  </a:cxn>
                  <a:cxn ang="0">
                    <a:pos x="62" y="137"/>
                  </a:cxn>
                  <a:cxn ang="0">
                    <a:pos x="55" y="144"/>
                  </a:cxn>
                  <a:cxn ang="0">
                    <a:pos x="48" y="138"/>
                  </a:cxn>
                  <a:cxn ang="0">
                    <a:pos x="46" y="131"/>
                  </a:cxn>
                  <a:cxn ang="0">
                    <a:pos x="44" y="122"/>
                  </a:cxn>
                  <a:cxn ang="0">
                    <a:pos x="38" y="111"/>
                  </a:cxn>
                  <a:cxn ang="0">
                    <a:pos x="24" y="105"/>
                  </a:cxn>
                  <a:cxn ang="0">
                    <a:pos x="17" y="90"/>
                  </a:cxn>
                  <a:cxn ang="0">
                    <a:pos x="25" y="72"/>
                  </a:cxn>
                  <a:cxn ang="0">
                    <a:pos x="19" y="60"/>
                  </a:cxn>
                  <a:cxn ang="0">
                    <a:pos x="8" y="41"/>
                  </a:cxn>
                </a:cxnLst>
                <a:rect l="0" t="0" r="r" b="b"/>
                <a:pathLst>
                  <a:path w="230" h="211">
                    <a:moveTo>
                      <a:pt x="8" y="41"/>
                    </a:moveTo>
                    <a:lnTo>
                      <a:pt x="8" y="38"/>
                    </a:lnTo>
                    <a:lnTo>
                      <a:pt x="7" y="38"/>
                    </a:lnTo>
                    <a:lnTo>
                      <a:pt x="4" y="36"/>
                    </a:lnTo>
                    <a:lnTo>
                      <a:pt x="4" y="33"/>
                    </a:lnTo>
                    <a:lnTo>
                      <a:pt x="5" y="31"/>
                    </a:lnTo>
                    <a:lnTo>
                      <a:pt x="2" y="30"/>
                    </a:lnTo>
                    <a:lnTo>
                      <a:pt x="1" y="29"/>
                    </a:lnTo>
                    <a:lnTo>
                      <a:pt x="2" y="28"/>
                    </a:lnTo>
                    <a:lnTo>
                      <a:pt x="3" y="25"/>
                    </a:lnTo>
                    <a:lnTo>
                      <a:pt x="4" y="23"/>
                    </a:lnTo>
                    <a:lnTo>
                      <a:pt x="4" y="21"/>
                    </a:lnTo>
                    <a:lnTo>
                      <a:pt x="3" y="20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1" y="14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7" y="0"/>
                    </a:lnTo>
                    <a:lnTo>
                      <a:pt x="8" y="2"/>
                    </a:lnTo>
                    <a:lnTo>
                      <a:pt x="9" y="4"/>
                    </a:lnTo>
                    <a:lnTo>
                      <a:pt x="11" y="7"/>
                    </a:lnTo>
                    <a:lnTo>
                      <a:pt x="14" y="9"/>
                    </a:lnTo>
                    <a:lnTo>
                      <a:pt x="15" y="12"/>
                    </a:lnTo>
                    <a:lnTo>
                      <a:pt x="17" y="13"/>
                    </a:lnTo>
                    <a:lnTo>
                      <a:pt x="20" y="14"/>
                    </a:lnTo>
                    <a:lnTo>
                      <a:pt x="22" y="14"/>
                    </a:lnTo>
                    <a:lnTo>
                      <a:pt x="25" y="14"/>
                    </a:lnTo>
                    <a:lnTo>
                      <a:pt x="26" y="15"/>
                    </a:lnTo>
                    <a:lnTo>
                      <a:pt x="26" y="15"/>
                    </a:lnTo>
                    <a:lnTo>
                      <a:pt x="28" y="14"/>
                    </a:lnTo>
                    <a:lnTo>
                      <a:pt x="30" y="12"/>
                    </a:lnTo>
                    <a:lnTo>
                      <a:pt x="31" y="11"/>
                    </a:lnTo>
                    <a:lnTo>
                      <a:pt x="35" y="9"/>
                    </a:lnTo>
                    <a:lnTo>
                      <a:pt x="37" y="6"/>
                    </a:lnTo>
                    <a:lnTo>
                      <a:pt x="43" y="3"/>
                    </a:lnTo>
                    <a:lnTo>
                      <a:pt x="45" y="1"/>
                    </a:lnTo>
                    <a:lnTo>
                      <a:pt x="47" y="2"/>
                    </a:lnTo>
                    <a:lnTo>
                      <a:pt x="49" y="4"/>
                    </a:lnTo>
                    <a:lnTo>
                      <a:pt x="51" y="6"/>
                    </a:lnTo>
                    <a:lnTo>
                      <a:pt x="52" y="7"/>
                    </a:lnTo>
                    <a:lnTo>
                      <a:pt x="51" y="8"/>
                    </a:lnTo>
                    <a:lnTo>
                      <a:pt x="48" y="9"/>
                    </a:lnTo>
                    <a:lnTo>
                      <a:pt x="48" y="10"/>
                    </a:lnTo>
                    <a:lnTo>
                      <a:pt x="50" y="11"/>
                    </a:lnTo>
                    <a:lnTo>
                      <a:pt x="50" y="13"/>
                    </a:lnTo>
                    <a:lnTo>
                      <a:pt x="47" y="14"/>
                    </a:lnTo>
                    <a:lnTo>
                      <a:pt x="47" y="17"/>
                    </a:lnTo>
                    <a:lnTo>
                      <a:pt x="49" y="17"/>
                    </a:lnTo>
                    <a:lnTo>
                      <a:pt x="51" y="20"/>
                    </a:lnTo>
                    <a:lnTo>
                      <a:pt x="53" y="20"/>
                    </a:lnTo>
                    <a:lnTo>
                      <a:pt x="57" y="23"/>
                    </a:lnTo>
                    <a:lnTo>
                      <a:pt x="57" y="23"/>
                    </a:lnTo>
                    <a:lnTo>
                      <a:pt x="57" y="27"/>
                    </a:lnTo>
                    <a:lnTo>
                      <a:pt x="56" y="32"/>
                    </a:lnTo>
                    <a:lnTo>
                      <a:pt x="57" y="35"/>
                    </a:lnTo>
                    <a:lnTo>
                      <a:pt x="60" y="37"/>
                    </a:lnTo>
                    <a:lnTo>
                      <a:pt x="65" y="38"/>
                    </a:lnTo>
                    <a:lnTo>
                      <a:pt x="69" y="38"/>
                    </a:lnTo>
                    <a:lnTo>
                      <a:pt x="71" y="39"/>
                    </a:lnTo>
                    <a:lnTo>
                      <a:pt x="72" y="41"/>
                    </a:lnTo>
                    <a:lnTo>
                      <a:pt x="74" y="44"/>
                    </a:lnTo>
                    <a:lnTo>
                      <a:pt x="78" y="47"/>
                    </a:lnTo>
                    <a:lnTo>
                      <a:pt x="88" y="51"/>
                    </a:lnTo>
                    <a:lnTo>
                      <a:pt x="92" y="51"/>
                    </a:lnTo>
                    <a:lnTo>
                      <a:pt x="95" y="51"/>
                    </a:lnTo>
                    <a:lnTo>
                      <a:pt x="102" y="49"/>
                    </a:lnTo>
                    <a:lnTo>
                      <a:pt x="109" y="48"/>
                    </a:lnTo>
                    <a:lnTo>
                      <a:pt x="117" y="47"/>
                    </a:lnTo>
                    <a:lnTo>
                      <a:pt x="119" y="46"/>
                    </a:lnTo>
                    <a:lnTo>
                      <a:pt x="120" y="43"/>
                    </a:lnTo>
                    <a:lnTo>
                      <a:pt x="119" y="37"/>
                    </a:lnTo>
                    <a:lnTo>
                      <a:pt x="119" y="37"/>
                    </a:lnTo>
                    <a:lnTo>
                      <a:pt x="122" y="37"/>
                    </a:lnTo>
                    <a:lnTo>
                      <a:pt x="125" y="37"/>
                    </a:lnTo>
                    <a:lnTo>
                      <a:pt x="127" y="35"/>
                    </a:lnTo>
                    <a:lnTo>
                      <a:pt x="131" y="30"/>
                    </a:lnTo>
                    <a:lnTo>
                      <a:pt x="133" y="28"/>
                    </a:lnTo>
                    <a:lnTo>
                      <a:pt x="135" y="27"/>
                    </a:lnTo>
                    <a:lnTo>
                      <a:pt x="139" y="27"/>
                    </a:lnTo>
                    <a:lnTo>
                      <a:pt x="143" y="27"/>
                    </a:lnTo>
                    <a:lnTo>
                      <a:pt x="145" y="27"/>
                    </a:lnTo>
                    <a:lnTo>
                      <a:pt x="148" y="24"/>
                    </a:lnTo>
                    <a:lnTo>
                      <a:pt x="149" y="23"/>
                    </a:lnTo>
                    <a:lnTo>
                      <a:pt x="152" y="24"/>
                    </a:lnTo>
                    <a:lnTo>
                      <a:pt x="158" y="24"/>
                    </a:lnTo>
                    <a:lnTo>
                      <a:pt x="160" y="27"/>
                    </a:lnTo>
                    <a:lnTo>
                      <a:pt x="164" y="29"/>
                    </a:lnTo>
                    <a:lnTo>
                      <a:pt x="168" y="31"/>
                    </a:lnTo>
                    <a:lnTo>
                      <a:pt x="172" y="32"/>
                    </a:lnTo>
                    <a:lnTo>
                      <a:pt x="175" y="32"/>
                    </a:lnTo>
                    <a:lnTo>
                      <a:pt x="179" y="33"/>
                    </a:lnTo>
                    <a:lnTo>
                      <a:pt x="182" y="36"/>
                    </a:lnTo>
                    <a:lnTo>
                      <a:pt x="192" y="45"/>
                    </a:lnTo>
                    <a:lnTo>
                      <a:pt x="195" y="48"/>
                    </a:lnTo>
                    <a:lnTo>
                      <a:pt x="199" y="49"/>
                    </a:lnTo>
                    <a:lnTo>
                      <a:pt x="203" y="48"/>
                    </a:lnTo>
                    <a:lnTo>
                      <a:pt x="204" y="49"/>
                    </a:lnTo>
                    <a:lnTo>
                      <a:pt x="205" y="55"/>
                    </a:lnTo>
                    <a:lnTo>
                      <a:pt x="205" y="59"/>
                    </a:lnTo>
                    <a:lnTo>
                      <a:pt x="206" y="64"/>
                    </a:lnTo>
                    <a:lnTo>
                      <a:pt x="206" y="64"/>
                    </a:lnTo>
                    <a:lnTo>
                      <a:pt x="205" y="65"/>
                    </a:lnTo>
                    <a:lnTo>
                      <a:pt x="205" y="68"/>
                    </a:lnTo>
                    <a:lnTo>
                      <a:pt x="203" y="73"/>
                    </a:lnTo>
                    <a:lnTo>
                      <a:pt x="201" y="82"/>
                    </a:lnTo>
                    <a:lnTo>
                      <a:pt x="199" y="83"/>
                    </a:lnTo>
                    <a:lnTo>
                      <a:pt x="196" y="86"/>
                    </a:lnTo>
                    <a:lnTo>
                      <a:pt x="196" y="87"/>
                    </a:lnTo>
                    <a:lnTo>
                      <a:pt x="197" y="91"/>
                    </a:lnTo>
                    <a:lnTo>
                      <a:pt x="197" y="92"/>
                    </a:lnTo>
                    <a:lnTo>
                      <a:pt x="201" y="93"/>
                    </a:lnTo>
                    <a:lnTo>
                      <a:pt x="201" y="94"/>
                    </a:lnTo>
                    <a:lnTo>
                      <a:pt x="198" y="100"/>
                    </a:lnTo>
                    <a:lnTo>
                      <a:pt x="198" y="101"/>
                    </a:lnTo>
                    <a:lnTo>
                      <a:pt x="199" y="108"/>
                    </a:lnTo>
                    <a:lnTo>
                      <a:pt x="200" y="117"/>
                    </a:lnTo>
                    <a:lnTo>
                      <a:pt x="201" y="122"/>
                    </a:lnTo>
                    <a:lnTo>
                      <a:pt x="202" y="123"/>
                    </a:lnTo>
                    <a:lnTo>
                      <a:pt x="203" y="123"/>
                    </a:lnTo>
                    <a:lnTo>
                      <a:pt x="209" y="125"/>
                    </a:lnTo>
                    <a:lnTo>
                      <a:pt x="212" y="126"/>
                    </a:lnTo>
                    <a:lnTo>
                      <a:pt x="212" y="128"/>
                    </a:lnTo>
                    <a:lnTo>
                      <a:pt x="213" y="131"/>
                    </a:lnTo>
                    <a:lnTo>
                      <a:pt x="210" y="135"/>
                    </a:lnTo>
                    <a:lnTo>
                      <a:pt x="206" y="140"/>
                    </a:lnTo>
                    <a:lnTo>
                      <a:pt x="201" y="146"/>
                    </a:lnTo>
                    <a:lnTo>
                      <a:pt x="205" y="153"/>
                    </a:lnTo>
                    <a:lnTo>
                      <a:pt x="209" y="159"/>
                    </a:lnTo>
                    <a:lnTo>
                      <a:pt x="211" y="162"/>
                    </a:lnTo>
                    <a:lnTo>
                      <a:pt x="215" y="165"/>
                    </a:lnTo>
                    <a:lnTo>
                      <a:pt x="221" y="167"/>
                    </a:lnTo>
                    <a:lnTo>
                      <a:pt x="223" y="168"/>
                    </a:lnTo>
                    <a:lnTo>
                      <a:pt x="224" y="171"/>
                    </a:lnTo>
                    <a:lnTo>
                      <a:pt x="225" y="179"/>
                    </a:lnTo>
                    <a:lnTo>
                      <a:pt x="226" y="181"/>
                    </a:lnTo>
                    <a:lnTo>
                      <a:pt x="229" y="182"/>
                    </a:lnTo>
                    <a:lnTo>
                      <a:pt x="230" y="183"/>
                    </a:lnTo>
                    <a:lnTo>
                      <a:pt x="230" y="189"/>
                    </a:lnTo>
                    <a:lnTo>
                      <a:pt x="229" y="191"/>
                    </a:lnTo>
                    <a:lnTo>
                      <a:pt x="228" y="191"/>
                    </a:lnTo>
                    <a:lnTo>
                      <a:pt x="223" y="192"/>
                    </a:lnTo>
                    <a:lnTo>
                      <a:pt x="219" y="193"/>
                    </a:lnTo>
                    <a:lnTo>
                      <a:pt x="215" y="196"/>
                    </a:lnTo>
                    <a:lnTo>
                      <a:pt x="213" y="199"/>
                    </a:lnTo>
                    <a:lnTo>
                      <a:pt x="211" y="203"/>
                    </a:lnTo>
                    <a:lnTo>
                      <a:pt x="211" y="205"/>
                    </a:lnTo>
                    <a:lnTo>
                      <a:pt x="210" y="211"/>
                    </a:lnTo>
                    <a:lnTo>
                      <a:pt x="207" y="211"/>
                    </a:lnTo>
                    <a:lnTo>
                      <a:pt x="202" y="210"/>
                    </a:lnTo>
                    <a:lnTo>
                      <a:pt x="200" y="209"/>
                    </a:lnTo>
                    <a:lnTo>
                      <a:pt x="197" y="208"/>
                    </a:lnTo>
                    <a:lnTo>
                      <a:pt x="195" y="207"/>
                    </a:lnTo>
                    <a:lnTo>
                      <a:pt x="187" y="207"/>
                    </a:lnTo>
                    <a:lnTo>
                      <a:pt x="183" y="207"/>
                    </a:lnTo>
                    <a:lnTo>
                      <a:pt x="179" y="208"/>
                    </a:lnTo>
                    <a:lnTo>
                      <a:pt x="177" y="205"/>
                    </a:lnTo>
                    <a:lnTo>
                      <a:pt x="176" y="205"/>
                    </a:lnTo>
                    <a:lnTo>
                      <a:pt x="171" y="204"/>
                    </a:lnTo>
                    <a:lnTo>
                      <a:pt x="168" y="204"/>
                    </a:lnTo>
                    <a:lnTo>
                      <a:pt x="166" y="204"/>
                    </a:lnTo>
                    <a:lnTo>
                      <a:pt x="165" y="203"/>
                    </a:lnTo>
                    <a:lnTo>
                      <a:pt x="161" y="202"/>
                    </a:lnTo>
                    <a:lnTo>
                      <a:pt x="159" y="201"/>
                    </a:lnTo>
                    <a:lnTo>
                      <a:pt x="158" y="201"/>
                    </a:lnTo>
                    <a:lnTo>
                      <a:pt x="158" y="198"/>
                    </a:lnTo>
                    <a:lnTo>
                      <a:pt x="156" y="197"/>
                    </a:lnTo>
                    <a:lnTo>
                      <a:pt x="156" y="194"/>
                    </a:lnTo>
                    <a:lnTo>
                      <a:pt x="154" y="192"/>
                    </a:lnTo>
                    <a:lnTo>
                      <a:pt x="154" y="188"/>
                    </a:lnTo>
                    <a:lnTo>
                      <a:pt x="153" y="185"/>
                    </a:lnTo>
                    <a:lnTo>
                      <a:pt x="151" y="185"/>
                    </a:lnTo>
                    <a:lnTo>
                      <a:pt x="151" y="184"/>
                    </a:lnTo>
                    <a:lnTo>
                      <a:pt x="148" y="183"/>
                    </a:lnTo>
                    <a:lnTo>
                      <a:pt x="144" y="183"/>
                    </a:lnTo>
                    <a:lnTo>
                      <a:pt x="142" y="183"/>
                    </a:lnTo>
                    <a:lnTo>
                      <a:pt x="141" y="185"/>
                    </a:lnTo>
                    <a:lnTo>
                      <a:pt x="139" y="185"/>
                    </a:lnTo>
                    <a:lnTo>
                      <a:pt x="136" y="185"/>
                    </a:lnTo>
                    <a:lnTo>
                      <a:pt x="135" y="188"/>
                    </a:lnTo>
                    <a:lnTo>
                      <a:pt x="132" y="188"/>
                    </a:lnTo>
                    <a:lnTo>
                      <a:pt x="130" y="191"/>
                    </a:lnTo>
                    <a:lnTo>
                      <a:pt x="128" y="193"/>
                    </a:lnTo>
                    <a:lnTo>
                      <a:pt x="127" y="193"/>
                    </a:lnTo>
                    <a:lnTo>
                      <a:pt x="120" y="189"/>
                    </a:lnTo>
                    <a:lnTo>
                      <a:pt x="115" y="188"/>
                    </a:lnTo>
                    <a:lnTo>
                      <a:pt x="111" y="186"/>
                    </a:lnTo>
                    <a:lnTo>
                      <a:pt x="106" y="184"/>
                    </a:lnTo>
                    <a:lnTo>
                      <a:pt x="104" y="182"/>
                    </a:lnTo>
                    <a:lnTo>
                      <a:pt x="102" y="181"/>
                    </a:lnTo>
                    <a:lnTo>
                      <a:pt x="100" y="177"/>
                    </a:lnTo>
                    <a:lnTo>
                      <a:pt x="94" y="174"/>
                    </a:lnTo>
                    <a:lnTo>
                      <a:pt x="91" y="174"/>
                    </a:lnTo>
                    <a:lnTo>
                      <a:pt x="90" y="174"/>
                    </a:lnTo>
                    <a:lnTo>
                      <a:pt x="87" y="171"/>
                    </a:lnTo>
                    <a:lnTo>
                      <a:pt x="84" y="164"/>
                    </a:lnTo>
                    <a:lnTo>
                      <a:pt x="81" y="158"/>
                    </a:lnTo>
                    <a:lnTo>
                      <a:pt x="79" y="156"/>
                    </a:lnTo>
                    <a:lnTo>
                      <a:pt x="79" y="152"/>
                    </a:lnTo>
                    <a:lnTo>
                      <a:pt x="75" y="147"/>
                    </a:lnTo>
                    <a:lnTo>
                      <a:pt x="73" y="143"/>
                    </a:lnTo>
                    <a:lnTo>
                      <a:pt x="68" y="144"/>
                    </a:lnTo>
                    <a:lnTo>
                      <a:pt x="65" y="144"/>
                    </a:lnTo>
                    <a:lnTo>
                      <a:pt x="64" y="143"/>
                    </a:lnTo>
                    <a:lnTo>
                      <a:pt x="63" y="142"/>
                    </a:lnTo>
                    <a:lnTo>
                      <a:pt x="62" y="141"/>
                    </a:lnTo>
                    <a:lnTo>
                      <a:pt x="62" y="137"/>
                    </a:lnTo>
                    <a:lnTo>
                      <a:pt x="59" y="138"/>
                    </a:lnTo>
                    <a:lnTo>
                      <a:pt x="58" y="138"/>
                    </a:lnTo>
                    <a:lnTo>
                      <a:pt x="56" y="143"/>
                    </a:lnTo>
                    <a:lnTo>
                      <a:pt x="55" y="144"/>
                    </a:lnTo>
                    <a:lnTo>
                      <a:pt x="53" y="144"/>
                    </a:lnTo>
                    <a:lnTo>
                      <a:pt x="53" y="143"/>
                    </a:lnTo>
                    <a:lnTo>
                      <a:pt x="51" y="142"/>
                    </a:lnTo>
                    <a:lnTo>
                      <a:pt x="48" y="138"/>
                    </a:lnTo>
                    <a:lnTo>
                      <a:pt x="48" y="137"/>
                    </a:lnTo>
                    <a:lnTo>
                      <a:pt x="48" y="134"/>
                    </a:lnTo>
                    <a:lnTo>
                      <a:pt x="47" y="132"/>
                    </a:lnTo>
                    <a:lnTo>
                      <a:pt x="46" y="131"/>
                    </a:lnTo>
                    <a:lnTo>
                      <a:pt x="43" y="131"/>
                    </a:lnTo>
                    <a:lnTo>
                      <a:pt x="43" y="129"/>
                    </a:lnTo>
                    <a:lnTo>
                      <a:pt x="43" y="126"/>
                    </a:lnTo>
                    <a:lnTo>
                      <a:pt x="44" y="122"/>
                    </a:lnTo>
                    <a:lnTo>
                      <a:pt x="44" y="119"/>
                    </a:lnTo>
                    <a:lnTo>
                      <a:pt x="44" y="117"/>
                    </a:lnTo>
                    <a:lnTo>
                      <a:pt x="42" y="115"/>
                    </a:lnTo>
                    <a:lnTo>
                      <a:pt x="38" y="111"/>
                    </a:lnTo>
                    <a:lnTo>
                      <a:pt x="35" y="110"/>
                    </a:lnTo>
                    <a:lnTo>
                      <a:pt x="29" y="104"/>
                    </a:lnTo>
                    <a:lnTo>
                      <a:pt x="26" y="104"/>
                    </a:lnTo>
                    <a:lnTo>
                      <a:pt x="24" y="105"/>
                    </a:lnTo>
                    <a:lnTo>
                      <a:pt x="24" y="104"/>
                    </a:lnTo>
                    <a:lnTo>
                      <a:pt x="24" y="98"/>
                    </a:lnTo>
                    <a:lnTo>
                      <a:pt x="18" y="92"/>
                    </a:lnTo>
                    <a:lnTo>
                      <a:pt x="17" y="90"/>
                    </a:lnTo>
                    <a:lnTo>
                      <a:pt x="17" y="89"/>
                    </a:lnTo>
                    <a:lnTo>
                      <a:pt x="17" y="83"/>
                    </a:lnTo>
                    <a:lnTo>
                      <a:pt x="19" y="78"/>
                    </a:lnTo>
                    <a:lnTo>
                      <a:pt x="25" y="72"/>
                    </a:lnTo>
                    <a:lnTo>
                      <a:pt x="23" y="67"/>
                    </a:lnTo>
                    <a:lnTo>
                      <a:pt x="23" y="65"/>
                    </a:lnTo>
                    <a:lnTo>
                      <a:pt x="25" y="61"/>
                    </a:lnTo>
                    <a:lnTo>
                      <a:pt x="19" y="60"/>
                    </a:lnTo>
                    <a:lnTo>
                      <a:pt x="15" y="59"/>
                    </a:lnTo>
                    <a:lnTo>
                      <a:pt x="15" y="57"/>
                    </a:lnTo>
                    <a:lnTo>
                      <a:pt x="12" y="50"/>
                    </a:lnTo>
                    <a:lnTo>
                      <a:pt x="8" y="4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22" name="Freeform 723"/>
              <p:cNvSpPr>
                <a:spLocks/>
              </p:cNvSpPr>
              <p:nvPr/>
            </p:nvSpPr>
            <p:spPr bwMode="auto">
              <a:xfrm>
                <a:off x="3713" y="2671"/>
                <a:ext cx="23" cy="20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7" y="2"/>
                  </a:cxn>
                  <a:cxn ang="0">
                    <a:pos x="18" y="6"/>
                  </a:cxn>
                  <a:cxn ang="0">
                    <a:pos x="16" y="6"/>
                  </a:cxn>
                  <a:cxn ang="0">
                    <a:pos x="13" y="9"/>
                  </a:cxn>
                  <a:cxn ang="0">
                    <a:pos x="15" y="10"/>
                  </a:cxn>
                  <a:cxn ang="0">
                    <a:pos x="18" y="9"/>
                  </a:cxn>
                  <a:cxn ang="0">
                    <a:pos x="19" y="9"/>
                  </a:cxn>
                  <a:cxn ang="0">
                    <a:pos x="23" y="20"/>
                  </a:cxn>
                  <a:cxn ang="0">
                    <a:pos x="20" y="20"/>
                  </a:cxn>
                  <a:cxn ang="0">
                    <a:pos x="14" y="20"/>
                  </a:cxn>
                  <a:cxn ang="0">
                    <a:pos x="13" y="19"/>
                  </a:cxn>
                  <a:cxn ang="0">
                    <a:pos x="11" y="15"/>
                  </a:cxn>
                  <a:cxn ang="0">
                    <a:pos x="9" y="14"/>
                  </a:cxn>
                  <a:cxn ang="0">
                    <a:pos x="0" y="13"/>
                  </a:cxn>
                  <a:cxn ang="0">
                    <a:pos x="3" y="10"/>
                  </a:cxn>
                  <a:cxn ang="0">
                    <a:pos x="5" y="6"/>
                  </a:cxn>
                  <a:cxn ang="0">
                    <a:pos x="7" y="1"/>
                  </a:cxn>
                  <a:cxn ang="0">
                    <a:pos x="10" y="1"/>
                  </a:cxn>
                  <a:cxn ang="0">
                    <a:pos x="17" y="0"/>
                  </a:cxn>
                </a:cxnLst>
                <a:rect l="0" t="0" r="r" b="b"/>
                <a:pathLst>
                  <a:path w="23" h="20">
                    <a:moveTo>
                      <a:pt x="17" y="0"/>
                    </a:moveTo>
                    <a:lnTo>
                      <a:pt x="17" y="2"/>
                    </a:lnTo>
                    <a:lnTo>
                      <a:pt x="18" y="6"/>
                    </a:lnTo>
                    <a:lnTo>
                      <a:pt x="16" y="6"/>
                    </a:lnTo>
                    <a:lnTo>
                      <a:pt x="13" y="9"/>
                    </a:lnTo>
                    <a:lnTo>
                      <a:pt x="15" y="10"/>
                    </a:lnTo>
                    <a:lnTo>
                      <a:pt x="18" y="9"/>
                    </a:lnTo>
                    <a:lnTo>
                      <a:pt x="19" y="9"/>
                    </a:lnTo>
                    <a:lnTo>
                      <a:pt x="23" y="20"/>
                    </a:lnTo>
                    <a:lnTo>
                      <a:pt x="20" y="20"/>
                    </a:lnTo>
                    <a:lnTo>
                      <a:pt x="14" y="20"/>
                    </a:lnTo>
                    <a:lnTo>
                      <a:pt x="13" y="19"/>
                    </a:lnTo>
                    <a:lnTo>
                      <a:pt x="11" y="15"/>
                    </a:lnTo>
                    <a:lnTo>
                      <a:pt x="9" y="14"/>
                    </a:lnTo>
                    <a:lnTo>
                      <a:pt x="0" y="13"/>
                    </a:lnTo>
                    <a:lnTo>
                      <a:pt x="3" y="10"/>
                    </a:lnTo>
                    <a:lnTo>
                      <a:pt x="5" y="6"/>
                    </a:lnTo>
                    <a:lnTo>
                      <a:pt x="7" y="1"/>
                    </a:lnTo>
                    <a:lnTo>
                      <a:pt x="10" y="1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23" name="Freeform 724"/>
              <p:cNvSpPr>
                <a:spLocks/>
              </p:cNvSpPr>
              <p:nvPr/>
            </p:nvSpPr>
            <p:spPr bwMode="auto">
              <a:xfrm>
                <a:off x="3713" y="2671"/>
                <a:ext cx="23" cy="20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7" y="2"/>
                  </a:cxn>
                  <a:cxn ang="0">
                    <a:pos x="18" y="6"/>
                  </a:cxn>
                  <a:cxn ang="0">
                    <a:pos x="16" y="6"/>
                  </a:cxn>
                  <a:cxn ang="0">
                    <a:pos x="13" y="9"/>
                  </a:cxn>
                  <a:cxn ang="0">
                    <a:pos x="15" y="10"/>
                  </a:cxn>
                  <a:cxn ang="0">
                    <a:pos x="18" y="9"/>
                  </a:cxn>
                  <a:cxn ang="0">
                    <a:pos x="19" y="9"/>
                  </a:cxn>
                  <a:cxn ang="0">
                    <a:pos x="23" y="20"/>
                  </a:cxn>
                  <a:cxn ang="0">
                    <a:pos x="20" y="20"/>
                  </a:cxn>
                  <a:cxn ang="0">
                    <a:pos x="14" y="20"/>
                  </a:cxn>
                  <a:cxn ang="0">
                    <a:pos x="13" y="19"/>
                  </a:cxn>
                  <a:cxn ang="0">
                    <a:pos x="11" y="15"/>
                  </a:cxn>
                  <a:cxn ang="0">
                    <a:pos x="9" y="14"/>
                  </a:cxn>
                  <a:cxn ang="0">
                    <a:pos x="0" y="13"/>
                  </a:cxn>
                  <a:cxn ang="0">
                    <a:pos x="3" y="10"/>
                  </a:cxn>
                  <a:cxn ang="0">
                    <a:pos x="5" y="6"/>
                  </a:cxn>
                  <a:cxn ang="0">
                    <a:pos x="7" y="1"/>
                  </a:cxn>
                  <a:cxn ang="0">
                    <a:pos x="10" y="1"/>
                  </a:cxn>
                  <a:cxn ang="0">
                    <a:pos x="17" y="0"/>
                  </a:cxn>
                </a:cxnLst>
                <a:rect l="0" t="0" r="r" b="b"/>
                <a:pathLst>
                  <a:path w="23" h="20">
                    <a:moveTo>
                      <a:pt x="17" y="0"/>
                    </a:moveTo>
                    <a:lnTo>
                      <a:pt x="17" y="2"/>
                    </a:lnTo>
                    <a:lnTo>
                      <a:pt x="18" y="6"/>
                    </a:lnTo>
                    <a:lnTo>
                      <a:pt x="16" y="6"/>
                    </a:lnTo>
                    <a:lnTo>
                      <a:pt x="13" y="9"/>
                    </a:lnTo>
                    <a:lnTo>
                      <a:pt x="15" y="10"/>
                    </a:lnTo>
                    <a:lnTo>
                      <a:pt x="18" y="9"/>
                    </a:lnTo>
                    <a:lnTo>
                      <a:pt x="19" y="9"/>
                    </a:lnTo>
                    <a:lnTo>
                      <a:pt x="23" y="20"/>
                    </a:lnTo>
                    <a:lnTo>
                      <a:pt x="20" y="20"/>
                    </a:lnTo>
                    <a:lnTo>
                      <a:pt x="14" y="20"/>
                    </a:lnTo>
                    <a:lnTo>
                      <a:pt x="13" y="19"/>
                    </a:lnTo>
                    <a:lnTo>
                      <a:pt x="11" y="15"/>
                    </a:lnTo>
                    <a:lnTo>
                      <a:pt x="9" y="14"/>
                    </a:lnTo>
                    <a:lnTo>
                      <a:pt x="0" y="13"/>
                    </a:lnTo>
                    <a:lnTo>
                      <a:pt x="3" y="10"/>
                    </a:lnTo>
                    <a:lnTo>
                      <a:pt x="5" y="6"/>
                    </a:lnTo>
                    <a:lnTo>
                      <a:pt x="7" y="1"/>
                    </a:lnTo>
                    <a:lnTo>
                      <a:pt x="10" y="1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24" name="Freeform 725"/>
              <p:cNvSpPr>
                <a:spLocks/>
              </p:cNvSpPr>
              <p:nvPr/>
            </p:nvSpPr>
            <p:spPr bwMode="auto">
              <a:xfrm>
                <a:off x="3592" y="2828"/>
                <a:ext cx="79" cy="71"/>
              </a:xfrm>
              <a:custGeom>
                <a:avLst/>
                <a:gdLst/>
                <a:ahLst/>
                <a:cxnLst>
                  <a:cxn ang="0">
                    <a:pos x="69" y="70"/>
                  </a:cxn>
                  <a:cxn ang="0">
                    <a:pos x="64" y="65"/>
                  </a:cxn>
                  <a:cxn ang="0">
                    <a:pos x="55" y="56"/>
                  </a:cxn>
                  <a:cxn ang="0">
                    <a:pos x="50" y="49"/>
                  </a:cxn>
                  <a:cxn ang="0">
                    <a:pos x="42" y="45"/>
                  </a:cxn>
                  <a:cxn ang="0">
                    <a:pos x="38" y="45"/>
                  </a:cxn>
                  <a:cxn ang="0">
                    <a:pos x="35" y="44"/>
                  </a:cxn>
                  <a:cxn ang="0">
                    <a:pos x="30" y="45"/>
                  </a:cxn>
                  <a:cxn ang="0">
                    <a:pos x="28" y="44"/>
                  </a:cxn>
                  <a:cxn ang="0">
                    <a:pos x="22" y="46"/>
                  </a:cxn>
                  <a:cxn ang="0">
                    <a:pos x="17" y="42"/>
                  </a:cxn>
                  <a:cxn ang="0">
                    <a:pos x="11" y="50"/>
                  </a:cxn>
                  <a:cxn ang="0">
                    <a:pos x="6" y="45"/>
                  </a:cxn>
                  <a:cxn ang="0">
                    <a:pos x="2" y="47"/>
                  </a:cxn>
                  <a:cxn ang="0">
                    <a:pos x="0" y="43"/>
                  </a:cxn>
                  <a:cxn ang="0">
                    <a:pos x="0" y="35"/>
                  </a:cxn>
                  <a:cxn ang="0">
                    <a:pos x="4" y="24"/>
                  </a:cxn>
                  <a:cxn ang="0">
                    <a:pos x="6" y="16"/>
                  </a:cxn>
                  <a:cxn ang="0">
                    <a:pos x="11" y="13"/>
                  </a:cxn>
                  <a:cxn ang="0">
                    <a:pos x="14" y="9"/>
                  </a:cxn>
                  <a:cxn ang="0">
                    <a:pos x="17" y="8"/>
                  </a:cxn>
                  <a:cxn ang="0">
                    <a:pos x="22" y="6"/>
                  </a:cxn>
                  <a:cxn ang="0">
                    <a:pos x="25" y="1"/>
                  </a:cxn>
                  <a:cxn ang="0">
                    <a:pos x="27" y="0"/>
                  </a:cxn>
                  <a:cxn ang="0">
                    <a:pos x="33" y="21"/>
                  </a:cxn>
                  <a:cxn ang="0">
                    <a:pos x="40" y="37"/>
                  </a:cxn>
                  <a:cxn ang="0">
                    <a:pos x="41" y="33"/>
                  </a:cxn>
                  <a:cxn ang="0">
                    <a:pos x="43" y="33"/>
                  </a:cxn>
                  <a:cxn ang="0">
                    <a:pos x="47" y="39"/>
                  </a:cxn>
                  <a:cxn ang="0">
                    <a:pos x="51" y="39"/>
                  </a:cxn>
                  <a:cxn ang="0">
                    <a:pos x="63" y="51"/>
                  </a:cxn>
                  <a:cxn ang="0">
                    <a:pos x="68" y="52"/>
                  </a:cxn>
                  <a:cxn ang="0">
                    <a:pos x="71" y="58"/>
                  </a:cxn>
                  <a:cxn ang="0">
                    <a:pos x="72" y="61"/>
                  </a:cxn>
                  <a:cxn ang="0">
                    <a:pos x="79" y="67"/>
                  </a:cxn>
                  <a:cxn ang="0">
                    <a:pos x="76" y="71"/>
                  </a:cxn>
                  <a:cxn ang="0">
                    <a:pos x="72" y="70"/>
                  </a:cxn>
                  <a:cxn ang="0">
                    <a:pos x="71" y="71"/>
                  </a:cxn>
                </a:cxnLst>
                <a:rect l="0" t="0" r="r" b="b"/>
                <a:pathLst>
                  <a:path w="79" h="71">
                    <a:moveTo>
                      <a:pt x="71" y="71"/>
                    </a:moveTo>
                    <a:lnTo>
                      <a:pt x="69" y="70"/>
                    </a:lnTo>
                    <a:lnTo>
                      <a:pt x="67" y="66"/>
                    </a:lnTo>
                    <a:lnTo>
                      <a:pt x="64" y="65"/>
                    </a:lnTo>
                    <a:lnTo>
                      <a:pt x="62" y="60"/>
                    </a:lnTo>
                    <a:lnTo>
                      <a:pt x="55" y="56"/>
                    </a:lnTo>
                    <a:lnTo>
                      <a:pt x="53" y="53"/>
                    </a:lnTo>
                    <a:lnTo>
                      <a:pt x="50" y="49"/>
                    </a:lnTo>
                    <a:lnTo>
                      <a:pt x="46" y="48"/>
                    </a:lnTo>
                    <a:lnTo>
                      <a:pt x="42" y="45"/>
                    </a:lnTo>
                    <a:lnTo>
                      <a:pt x="39" y="46"/>
                    </a:lnTo>
                    <a:lnTo>
                      <a:pt x="38" y="45"/>
                    </a:lnTo>
                    <a:lnTo>
                      <a:pt x="36" y="45"/>
                    </a:lnTo>
                    <a:lnTo>
                      <a:pt x="35" y="44"/>
                    </a:lnTo>
                    <a:lnTo>
                      <a:pt x="33" y="45"/>
                    </a:lnTo>
                    <a:lnTo>
                      <a:pt x="30" y="45"/>
                    </a:lnTo>
                    <a:lnTo>
                      <a:pt x="29" y="43"/>
                    </a:lnTo>
                    <a:lnTo>
                      <a:pt x="28" y="44"/>
                    </a:lnTo>
                    <a:lnTo>
                      <a:pt x="26" y="45"/>
                    </a:lnTo>
                    <a:lnTo>
                      <a:pt x="22" y="46"/>
                    </a:lnTo>
                    <a:lnTo>
                      <a:pt x="19" y="42"/>
                    </a:lnTo>
                    <a:lnTo>
                      <a:pt x="17" y="42"/>
                    </a:lnTo>
                    <a:lnTo>
                      <a:pt x="15" y="40"/>
                    </a:lnTo>
                    <a:lnTo>
                      <a:pt x="11" y="50"/>
                    </a:lnTo>
                    <a:lnTo>
                      <a:pt x="8" y="45"/>
                    </a:lnTo>
                    <a:lnTo>
                      <a:pt x="6" y="45"/>
                    </a:lnTo>
                    <a:lnTo>
                      <a:pt x="4" y="47"/>
                    </a:lnTo>
                    <a:lnTo>
                      <a:pt x="2" y="47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0" y="38"/>
                    </a:lnTo>
                    <a:lnTo>
                      <a:pt x="0" y="35"/>
                    </a:lnTo>
                    <a:lnTo>
                      <a:pt x="3" y="28"/>
                    </a:lnTo>
                    <a:lnTo>
                      <a:pt x="4" y="24"/>
                    </a:lnTo>
                    <a:lnTo>
                      <a:pt x="5" y="19"/>
                    </a:lnTo>
                    <a:lnTo>
                      <a:pt x="6" y="16"/>
                    </a:lnTo>
                    <a:lnTo>
                      <a:pt x="7" y="13"/>
                    </a:lnTo>
                    <a:lnTo>
                      <a:pt x="11" y="13"/>
                    </a:lnTo>
                    <a:lnTo>
                      <a:pt x="13" y="12"/>
                    </a:lnTo>
                    <a:lnTo>
                      <a:pt x="14" y="9"/>
                    </a:lnTo>
                    <a:lnTo>
                      <a:pt x="15" y="9"/>
                    </a:lnTo>
                    <a:lnTo>
                      <a:pt x="17" y="8"/>
                    </a:lnTo>
                    <a:lnTo>
                      <a:pt x="20" y="7"/>
                    </a:lnTo>
                    <a:lnTo>
                      <a:pt x="22" y="6"/>
                    </a:lnTo>
                    <a:lnTo>
                      <a:pt x="23" y="2"/>
                    </a:lnTo>
                    <a:lnTo>
                      <a:pt x="25" y="1"/>
                    </a:lnTo>
                    <a:lnTo>
                      <a:pt x="26" y="0"/>
                    </a:lnTo>
                    <a:lnTo>
                      <a:pt x="27" y="0"/>
                    </a:lnTo>
                    <a:lnTo>
                      <a:pt x="30" y="12"/>
                    </a:lnTo>
                    <a:lnTo>
                      <a:pt x="33" y="21"/>
                    </a:lnTo>
                    <a:lnTo>
                      <a:pt x="37" y="32"/>
                    </a:lnTo>
                    <a:lnTo>
                      <a:pt x="40" y="37"/>
                    </a:lnTo>
                    <a:lnTo>
                      <a:pt x="41" y="36"/>
                    </a:lnTo>
                    <a:lnTo>
                      <a:pt x="41" y="33"/>
                    </a:lnTo>
                    <a:lnTo>
                      <a:pt x="41" y="32"/>
                    </a:lnTo>
                    <a:lnTo>
                      <a:pt x="43" y="33"/>
                    </a:lnTo>
                    <a:lnTo>
                      <a:pt x="45" y="37"/>
                    </a:lnTo>
                    <a:lnTo>
                      <a:pt x="47" y="39"/>
                    </a:lnTo>
                    <a:lnTo>
                      <a:pt x="50" y="39"/>
                    </a:lnTo>
                    <a:lnTo>
                      <a:pt x="51" y="39"/>
                    </a:lnTo>
                    <a:lnTo>
                      <a:pt x="59" y="46"/>
                    </a:lnTo>
                    <a:lnTo>
                      <a:pt x="63" y="51"/>
                    </a:lnTo>
                    <a:lnTo>
                      <a:pt x="64" y="52"/>
                    </a:lnTo>
                    <a:lnTo>
                      <a:pt x="68" y="52"/>
                    </a:lnTo>
                    <a:lnTo>
                      <a:pt x="71" y="57"/>
                    </a:lnTo>
                    <a:lnTo>
                      <a:pt x="71" y="58"/>
                    </a:lnTo>
                    <a:lnTo>
                      <a:pt x="71" y="59"/>
                    </a:lnTo>
                    <a:lnTo>
                      <a:pt x="72" y="61"/>
                    </a:lnTo>
                    <a:lnTo>
                      <a:pt x="74" y="62"/>
                    </a:lnTo>
                    <a:lnTo>
                      <a:pt x="79" y="67"/>
                    </a:lnTo>
                    <a:lnTo>
                      <a:pt x="79" y="67"/>
                    </a:lnTo>
                    <a:lnTo>
                      <a:pt x="76" y="71"/>
                    </a:lnTo>
                    <a:lnTo>
                      <a:pt x="74" y="70"/>
                    </a:lnTo>
                    <a:lnTo>
                      <a:pt x="72" y="70"/>
                    </a:lnTo>
                    <a:lnTo>
                      <a:pt x="71" y="70"/>
                    </a:lnTo>
                    <a:lnTo>
                      <a:pt x="71" y="7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25" name="Freeform 726"/>
              <p:cNvSpPr>
                <a:spLocks/>
              </p:cNvSpPr>
              <p:nvPr/>
            </p:nvSpPr>
            <p:spPr bwMode="auto">
              <a:xfrm>
                <a:off x="3592" y="2828"/>
                <a:ext cx="79" cy="71"/>
              </a:xfrm>
              <a:custGeom>
                <a:avLst/>
                <a:gdLst/>
                <a:ahLst/>
                <a:cxnLst>
                  <a:cxn ang="0">
                    <a:pos x="69" y="70"/>
                  </a:cxn>
                  <a:cxn ang="0">
                    <a:pos x="64" y="65"/>
                  </a:cxn>
                  <a:cxn ang="0">
                    <a:pos x="55" y="56"/>
                  </a:cxn>
                  <a:cxn ang="0">
                    <a:pos x="50" y="49"/>
                  </a:cxn>
                  <a:cxn ang="0">
                    <a:pos x="42" y="45"/>
                  </a:cxn>
                  <a:cxn ang="0">
                    <a:pos x="38" y="45"/>
                  </a:cxn>
                  <a:cxn ang="0">
                    <a:pos x="35" y="44"/>
                  </a:cxn>
                  <a:cxn ang="0">
                    <a:pos x="30" y="45"/>
                  </a:cxn>
                  <a:cxn ang="0">
                    <a:pos x="28" y="44"/>
                  </a:cxn>
                  <a:cxn ang="0">
                    <a:pos x="22" y="46"/>
                  </a:cxn>
                  <a:cxn ang="0">
                    <a:pos x="17" y="42"/>
                  </a:cxn>
                  <a:cxn ang="0">
                    <a:pos x="11" y="50"/>
                  </a:cxn>
                  <a:cxn ang="0">
                    <a:pos x="6" y="45"/>
                  </a:cxn>
                  <a:cxn ang="0">
                    <a:pos x="2" y="47"/>
                  </a:cxn>
                  <a:cxn ang="0">
                    <a:pos x="0" y="43"/>
                  </a:cxn>
                  <a:cxn ang="0">
                    <a:pos x="0" y="35"/>
                  </a:cxn>
                  <a:cxn ang="0">
                    <a:pos x="4" y="24"/>
                  </a:cxn>
                  <a:cxn ang="0">
                    <a:pos x="6" y="16"/>
                  </a:cxn>
                  <a:cxn ang="0">
                    <a:pos x="11" y="13"/>
                  </a:cxn>
                  <a:cxn ang="0">
                    <a:pos x="14" y="9"/>
                  </a:cxn>
                  <a:cxn ang="0">
                    <a:pos x="17" y="8"/>
                  </a:cxn>
                  <a:cxn ang="0">
                    <a:pos x="22" y="6"/>
                  </a:cxn>
                  <a:cxn ang="0">
                    <a:pos x="25" y="1"/>
                  </a:cxn>
                  <a:cxn ang="0">
                    <a:pos x="27" y="0"/>
                  </a:cxn>
                  <a:cxn ang="0">
                    <a:pos x="33" y="21"/>
                  </a:cxn>
                  <a:cxn ang="0">
                    <a:pos x="40" y="37"/>
                  </a:cxn>
                  <a:cxn ang="0">
                    <a:pos x="41" y="33"/>
                  </a:cxn>
                  <a:cxn ang="0">
                    <a:pos x="43" y="33"/>
                  </a:cxn>
                  <a:cxn ang="0">
                    <a:pos x="47" y="39"/>
                  </a:cxn>
                  <a:cxn ang="0">
                    <a:pos x="51" y="39"/>
                  </a:cxn>
                  <a:cxn ang="0">
                    <a:pos x="63" y="51"/>
                  </a:cxn>
                  <a:cxn ang="0">
                    <a:pos x="68" y="52"/>
                  </a:cxn>
                  <a:cxn ang="0">
                    <a:pos x="71" y="58"/>
                  </a:cxn>
                  <a:cxn ang="0">
                    <a:pos x="72" y="61"/>
                  </a:cxn>
                  <a:cxn ang="0">
                    <a:pos x="79" y="67"/>
                  </a:cxn>
                  <a:cxn ang="0">
                    <a:pos x="76" y="71"/>
                  </a:cxn>
                  <a:cxn ang="0">
                    <a:pos x="72" y="70"/>
                  </a:cxn>
                  <a:cxn ang="0">
                    <a:pos x="71" y="71"/>
                  </a:cxn>
                </a:cxnLst>
                <a:rect l="0" t="0" r="r" b="b"/>
                <a:pathLst>
                  <a:path w="79" h="71">
                    <a:moveTo>
                      <a:pt x="71" y="71"/>
                    </a:moveTo>
                    <a:lnTo>
                      <a:pt x="69" y="70"/>
                    </a:lnTo>
                    <a:lnTo>
                      <a:pt x="67" y="66"/>
                    </a:lnTo>
                    <a:lnTo>
                      <a:pt x="64" y="65"/>
                    </a:lnTo>
                    <a:lnTo>
                      <a:pt x="62" y="60"/>
                    </a:lnTo>
                    <a:lnTo>
                      <a:pt x="55" y="56"/>
                    </a:lnTo>
                    <a:lnTo>
                      <a:pt x="53" y="53"/>
                    </a:lnTo>
                    <a:lnTo>
                      <a:pt x="50" y="49"/>
                    </a:lnTo>
                    <a:lnTo>
                      <a:pt x="46" y="48"/>
                    </a:lnTo>
                    <a:lnTo>
                      <a:pt x="42" y="45"/>
                    </a:lnTo>
                    <a:lnTo>
                      <a:pt x="39" y="46"/>
                    </a:lnTo>
                    <a:lnTo>
                      <a:pt x="38" y="45"/>
                    </a:lnTo>
                    <a:lnTo>
                      <a:pt x="36" y="45"/>
                    </a:lnTo>
                    <a:lnTo>
                      <a:pt x="35" y="44"/>
                    </a:lnTo>
                    <a:lnTo>
                      <a:pt x="33" y="45"/>
                    </a:lnTo>
                    <a:lnTo>
                      <a:pt x="30" y="45"/>
                    </a:lnTo>
                    <a:lnTo>
                      <a:pt x="29" y="43"/>
                    </a:lnTo>
                    <a:lnTo>
                      <a:pt x="28" y="44"/>
                    </a:lnTo>
                    <a:lnTo>
                      <a:pt x="26" y="45"/>
                    </a:lnTo>
                    <a:lnTo>
                      <a:pt x="22" y="46"/>
                    </a:lnTo>
                    <a:lnTo>
                      <a:pt x="19" y="42"/>
                    </a:lnTo>
                    <a:lnTo>
                      <a:pt x="17" y="42"/>
                    </a:lnTo>
                    <a:lnTo>
                      <a:pt x="15" y="40"/>
                    </a:lnTo>
                    <a:lnTo>
                      <a:pt x="11" y="50"/>
                    </a:lnTo>
                    <a:lnTo>
                      <a:pt x="8" y="45"/>
                    </a:lnTo>
                    <a:lnTo>
                      <a:pt x="6" y="45"/>
                    </a:lnTo>
                    <a:lnTo>
                      <a:pt x="4" y="47"/>
                    </a:lnTo>
                    <a:lnTo>
                      <a:pt x="2" y="47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0" y="38"/>
                    </a:lnTo>
                    <a:lnTo>
                      <a:pt x="0" y="35"/>
                    </a:lnTo>
                    <a:lnTo>
                      <a:pt x="3" y="28"/>
                    </a:lnTo>
                    <a:lnTo>
                      <a:pt x="4" y="24"/>
                    </a:lnTo>
                    <a:lnTo>
                      <a:pt x="5" y="19"/>
                    </a:lnTo>
                    <a:lnTo>
                      <a:pt x="6" y="16"/>
                    </a:lnTo>
                    <a:lnTo>
                      <a:pt x="7" y="13"/>
                    </a:lnTo>
                    <a:lnTo>
                      <a:pt x="11" y="13"/>
                    </a:lnTo>
                    <a:lnTo>
                      <a:pt x="13" y="12"/>
                    </a:lnTo>
                    <a:lnTo>
                      <a:pt x="14" y="9"/>
                    </a:lnTo>
                    <a:lnTo>
                      <a:pt x="15" y="9"/>
                    </a:lnTo>
                    <a:lnTo>
                      <a:pt x="17" y="8"/>
                    </a:lnTo>
                    <a:lnTo>
                      <a:pt x="20" y="7"/>
                    </a:lnTo>
                    <a:lnTo>
                      <a:pt x="22" y="6"/>
                    </a:lnTo>
                    <a:lnTo>
                      <a:pt x="23" y="2"/>
                    </a:lnTo>
                    <a:lnTo>
                      <a:pt x="25" y="1"/>
                    </a:lnTo>
                    <a:lnTo>
                      <a:pt x="26" y="0"/>
                    </a:lnTo>
                    <a:lnTo>
                      <a:pt x="27" y="0"/>
                    </a:lnTo>
                    <a:lnTo>
                      <a:pt x="30" y="12"/>
                    </a:lnTo>
                    <a:lnTo>
                      <a:pt x="33" y="21"/>
                    </a:lnTo>
                    <a:lnTo>
                      <a:pt x="37" y="32"/>
                    </a:lnTo>
                    <a:lnTo>
                      <a:pt x="40" y="37"/>
                    </a:lnTo>
                    <a:lnTo>
                      <a:pt x="41" y="36"/>
                    </a:lnTo>
                    <a:lnTo>
                      <a:pt x="41" y="33"/>
                    </a:lnTo>
                    <a:lnTo>
                      <a:pt x="41" y="32"/>
                    </a:lnTo>
                    <a:lnTo>
                      <a:pt x="43" y="33"/>
                    </a:lnTo>
                    <a:lnTo>
                      <a:pt x="45" y="37"/>
                    </a:lnTo>
                    <a:lnTo>
                      <a:pt x="47" y="39"/>
                    </a:lnTo>
                    <a:lnTo>
                      <a:pt x="50" y="39"/>
                    </a:lnTo>
                    <a:lnTo>
                      <a:pt x="51" y="39"/>
                    </a:lnTo>
                    <a:lnTo>
                      <a:pt x="59" y="46"/>
                    </a:lnTo>
                    <a:lnTo>
                      <a:pt x="63" y="51"/>
                    </a:lnTo>
                    <a:lnTo>
                      <a:pt x="64" y="52"/>
                    </a:lnTo>
                    <a:lnTo>
                      <a:pt x="68" y="52"/>
                    </a:lnTo>
                    <a:lnTo>
                      <a:pt x="71" y="57"/>
                    </a:lnTo>
                    <a:lnTo>
                      <a:pt x="71" y="58"/>
                    </a:lnTo>
                    <a:lnTo>
                      <a:pt x="71" y="59"/>
                    </a:lnTo>
                    <a:lnTo>
                      <a:pt x="72" y="61"/>
                    </a:lnTo>
                    <a:lnTo>
                      <a:pt x="74" y="62"/>
                    </a:lnTo>
                    <a:lnTo>
                      <a:pt x="79" y="67"/>
                    </a:lnTo>
                    <a:lnTo>
                      <a:pt x="79" y="67"/>
                    </a:lnTo>
                    <a:lnTo>
                      <a:pt x="76" y="71"/>
                    </a:lnTo>
                    <a:lnTo>
                      <a:pt x="74" y="70"/>
                    </a:lnTo>
                    <a:lnTo>
                      <a:pt x="72" y="70"/>
                    </a:lnTo>
                    <a:lnTo>
                      <a:pt x="71" y="70"/>
                    </a:lnTo>
                    <a:lnTo>
                      <a:pt x="71" y="7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26" name="Freeform 727"/>
              <p:cNvSpPr>
                <a:spLocks/>
              </p:cNvSpPr>
              <p:nvPr/>
            </p:nvSpPr>
            <p:spPr bwMode="auto">
              <a:xfrm>
                <a:off x="3786" y="2478"/>
                <a:ext cx="170" cy="117"/>
              </a:xfrm>
              <a:custGeom>
                <a:avLst/>
                <a:gdLst/>
                <a:ahLst/>
                <a:cxnLst>
                  <a:cxn ang="0">
                    <a:pos x="103" y="103"/>
                  </a:cxn>
                  <a:cxn ang="0">
                    <a:pos x="93" y="96"/>
                  </a:cxn>
                  <a:cxn ang="0">
                    <a:pos x="73" y="80"/>
                  </a:cxn>
                  <a:cxn ang="0">
                    <a:pos x="58" y="75"/>
                  </a:cxn>
                  <a:cxn ang="0">
                    <a:pos x="46" y="72"/>
                  </a:cxn>
                  <a:cxn ang="0">
                    <a:pos x="33" y="75"/>
                  </a:cxn>
                  <a:cxn ang="0">
                    <a:pos x="23" y="85"/>
                  </a:cxn>
                  <a:cxn ang="0">
                    <a:pos x="16" y="78"/>
                  </a:cxn>
                  <a:cxn ang="0">
                    <a:pos x="16" y="67"/>
                  </a:cxn>
                  <a:cxn ang="0">
                    <a:pos x="17" y="60"/>
                  </a:cxn>
                  <a:cxn ang="0">
                    <a:pos x="13" y="55"/>
                  </a:cxn>
                  <a:cxn ang="0">
                    <a:pos x="8" y="56"/>
                  </a:cxn>
                  <a:cxn ang="0">
                    <a:pos x="9" y="52"/>
                  </a:cxn>
                  <a:cxn ang="0">
                    <a:pos x="15" y="52"/>
                  </a:cxn>
                  <a:cxn ang="0">
                    <a:pos x="12" y="46"/>
                  </a:cxn>
                  <a:cxn ang="0">
                    <a:pos x="7" y="45"/>
                  </a:cxn>
                  <a:cxn ang="0">
                    <a:pos x="3" y="42"/>
                  </a:cxn>
                  <a:cxn ang="0">
                    <a:pos x="4" y="33"/>
                  </a:cxn>
                  <a:cxn ang="0">
                    <a:pos x="7" y="30"/>
                  </a:cxn>
                  <a:cxn ang="0">
                    <a:pos x="12" y="33"/>
                  </a:cxn>
                  <a:cxn ang="0">
                    <a:pos x="14" y="31"/>
                  </a:cxn>
                  <a:cxn ang="0">
                    <a:pos x="18" y="34"/>
                  </a:cxn>
                  <a:cxn ang="0">
                    <a:pos x="22" y="33"/>
                  </a:cxn>
                  <a:cxn ang="0">
                    <a:pos x="23" y="31"/>
                  </a:cxn>
                  <a:cxn ang="0">
                    <a:pos x="27" y="29"/>
                  </a:cxn>
                  <a:cxn ang="0">
                    <a:pos x="19" y="21"/>
                  </a:cxn>
                  <a:cxn ang="0">
                    <a:pos x="17" y="13"/>
                  </a:cxn>
                  <a:cxn ang="0">
                    <a:pos x="10" y="11"/>
                  </a:cxn>
                  <a:cxn ang="0">
                    <a:pos x="4" y="16"/>
                  </a:cxn>
                  <a:cxn ang="0">
                    <a:pos x="4" y="24"/>
                  </a:cxn>
                  <a:cxn ang="0">
                    <a:pos x="1" y="19"/>
                  </a:cxn>
                  <a:cxn ang="0">
                    <a:pos x="8" y="9"/>
                  </a:cxn>
                  <a:cxn ang="0">
                    <a:pos x="26" y="11"/>
                  </a:cxn>
                  <a:cxn ang="0">
                    <a:pos x="37" y="24"/>
                  </a:cxn>
                  <a:cxn ang="0">
                    <a:pos x="48" y="24"/>
                  </a:cxn>
                  <a:cxn ang="0">
                    <a:pos x="54" y="14"/>
                  </a:cxn>
                  <a:cxn ang="0">
                    <a:pos x="65" y="8"/>
                  </a:cxn>
                  <a:cxn ang="0">
                    <a:pos x="72" y="7"/>
                  </a:cxn>
                  <a:cxn ang="0">
                    <a:pos x="73" y="0"/>
                  </a:cxn>
                  <a:cxn ang="0">
                    <a:pos x="82" y="6"/>
                  </a:cxn>
                  <a:cxn ang="0">
                    <a:pos x="90" y="11"/>
                  </a:cxn>
                  <a:cxn ang="0">
                    <a:pos x="92" y="17"/>
                  </a:cxn>
                  <a:cxn ang="0">
                    <a:pos x="95" y="24"/>
                  </a:cxn>
                  <a:cxn ang="0">
                    <a:pos x="105" y="25"/>
                  </a:cxn>
                  <a:cxn ang="0">
                    <a:pos x="114" y="28"/>
                  </a:cxn>
                  <a:cxn ang="0">
                    <a:pos x="120" y="41"/>
                  </a:cxn>
                  <a:cxn ang="0">
                    <a:pos x="135" y="57"/>
                  </a:cxn>
                  <a:cxn ang="0">
                    <a:pos x="151" y="66"/>
                  </a:cxn>
                  <a:cxn ang="0">
                    <a:pos x="165" y="73"/>
                  </a:cxn>
                  <a:cxn ang="0">
                    <a:pos x="169" y="78"/>
                  </a:cxn>
                  <a:cxn ang="0">
                    <a:pos x="158" y="83"/>
                  </a:cxn>
                  <a:cxn ang="0">
                    <a:pos x="145" y="94"/>
                  </a:cxn>
                  <a:cxn ang="0">
                    <a:pos x="130" y="108"/>
                  </a:cxn>
                  <a:cxn ang="0">
                    <a:pos x="125" y="115"/>
                  </a:cxn>
                  <a:cxn ang="0">
                    <a:pos x="110" y="114"/>
                  </a:cxn>
                </a:cxnLst>
                <a:rect l="0" t="0" r="r" b="b"/>
                <a:pathLst>
                  <a:path w="170" h="117">
                    <a:moveTo>
                      <a:pt x="104" y="112"/>
                    </a:moveTo>
                    <a:lnTo>
                      <a:pt x="104" y="112"/>
                    </a:lnTo>
                    <a:lnTo>
                      <a:pt x="103" y="107"/>
                    </a:lnTo>
                    <a:lnTo>
                      <a:pt x="103" y="103"/>
                    </a:lnTo>
                    <a:lnTo>
                      <a:pt x="102" y="97"/>
                    </a:lnTo>
                    <a:lnTo>
                      <a:pt x="101" y="96"/>
                    </a:lnTo>
                    <a:lnTo>
                      <a:pt x="97" y="97"/>
                    </a:lnTo>
                    <a:lnTo>
                      <a:pt x="93" y="96"/>
                    </a:lnTo>
                    <a:lnTo>
                      <a:pt x="90" y="93"/>
                    </a:lnTo>
                    <a:lnTo>
                      <a:pt x="80" y="84"/>
                    </a:lnTo>
                    <a:lnTo>
                      <a:pt x="77" y="81"/>
                    </a:lnTo>
                    <a:lnTo>
                      <a:pt x="73" y="80"/>
                    </a:lnTo>
                    <a:lnTo>
                      <a:pt x="70" y="80"/>
                    </a:lnTo>
                    <a:lnTo>
                      <a:pt x="66" y="79"/>
                    </a:lnTo>
                    <a:lnTo>
                      <a:pt x="62" y="77"/>
                    </a:lnTo>
                    <a:lnTo>
                      <a:pt x="58" y="75"/>
                    </a:lnTo>
                    <a:lnTo>
                      <a:pt x="56" y="72"/>
                    </a:lnTo>
                    <a:lnTo>
                      <a:pt x="50" y="72"/>
                    </a:lnTo>
                    <a:lnTo>
                      <a:pt x="47" y="71"/>
                    </a:lnTo>
                    <a:lnTo>
                      <a:pt x="46" y="72"/>
                    </a:lnTo>
                    <a:lnTo>
                      <a:pt x="43" y="75"/>
                    </a:lnTo>
                    <a:lnTo>
                      <a:pt x="41" y="75"/>
                    </a:lnTo>
                    <a:lnTo>
                      <a:pt x="37" y="75"/>
                    </a:lnTo>
                    <a:lnTo>
                      <a:pt x="33" y="75"/>
                    </a:lnTo>
                    <a:lnTo>
                      <a:pt x="31" y="76"/>
                    </a:lnTo>
                    <a:lnTo>
                      <a:pt x="29" y="78"/>
                    </a:lnTo>
                    <a:lnTo>
                      <a:pt x="25" y="83"/>
                    </a:lnTo>
                    <a:lnTo>
                      <a:pt x="23" y="85"/>
                    </a:lnTo>
                    <a:lnTo>
                      <a:pt x="20" y="85"/>
                    </a:lnTo>
                    <a:lnTo>
                      <a:pt x="17" y="85"/>
                    </a:lnTo>
                    <a:lnTo>
                      <a:pt x="17" y="83"/>
                    </a:lnTo>
                    <a:lnTo>
                      <a:pt x="16" y="78"/>
                    </a:lnTo>
                    <a:lnTo>
                      <a:pt x="16" y="75"/>
                    </a:lnTo>
                    <a:lnTo>
                      <a:pt x="16" y="73"/>
                    </a:lnTo>
                    <a:lnTo>
                      <a:pt x="16" y="70"/>
                    </a:lnTo>
                    <a:lnTo>
                      <a:pt x="16" y="67"/>
                    </a:lnTo>
                    <a:lnTo>
                      <a:pt x="17" y="65"/>
                    </a:lnTo>
                    <a:lnTo>
                      <a:pt x="17" y="63"/>
                    </a:lnTo>
                    <a:lnTo>
                      <a:pt x="18" y="61"/>
                    </a:lnTo>
                    <a:lnTo>
                      <a:pt x="17" y="60"/>
                    </a:lnTo>
                    <a:lnTo>
                      <a:pt x="16" y="59"/>
                    </a:lnTo>
                    <a:lnTo>
                      <a:pt x="14" y="58"/>
                    </a:lnTo>
                    <a:lnTo>
                      <a:pt x="13" y="56"/>
                    </a:lnTo>
                    <a:lnTo>
                      <a:pt x="13" y="55"/>
                    </a:lnTo>
                    <a:lnTo>
                      <a:pt x="12" y="55"/>
                    </a:lnTo>
                    <a:lnTo>
                      <a:pt x="11" y="55"/>
                    </a:lnTo>
                    <a:lnTo>
                      <a:pt x="9" y="54"/>
                    </a:lnTo>
                    <a:lnTo>
                      <a:pt x="8" y="56"/>
                    </a:lnTo>
                    <a:lnTo>
                      <a:pt x="7" y="54"/>
                    </a:lnTo>
                    <a:lnTo>
                      <a:pt x="8" y="53"/>
                    </a:lnTo>
                    <a:lnTo>
                      <a:pt x="9" y="51"/>
                    </a:lnTo>
                    <a:lnTo>
                      <a:pt x="9" y="52"/>
                    </a:lnTo>
                    <a:lnTo>
                      <a:pt x="11" y="52"/>
                    </a:lnTo>
                    <a:lnTo>
                      <a:pt x="14" y="52"/>
                    </a:lnTo>
                    <a:lnTo>
                      <a:pt x="14" y="53"/>
                    </a:lnTo>
                    <a:lnTo>
                      <a:pt x="15" y="52"/>
                    </a:lnTo>
                    <a:lnTo>
                      <a:pt x="13" y="50"/>
                    </a:lnTo>
                    <a:lnTo>
                      <a:pt x="12" y="50"/>
                    </a:lnTo>
                    <a:lnTo>
                      <a:pt x="11" y="48"/>
                    </a:lnTo>
                    <a:lnTo>
                      <a:pt x="12" y="46"/>
                    </a:lnTo>
                    <a:lnTo>
                      <a:pt x="13" y="45"/>
                    </a:lnTo>
                    <a:lnTo>
                      <a:pt x="11" y="45"/>
                    </a:lnTo>
                    <a:lnTo>
                      <a:pt x="9" y="45"/>
                    </a:lnTo>
                    <a:lnTo>
                      <a:pt x="7" y="45"/>
                    </a:lnTo>
                    <a:lnTo>
                      <a:pt x="5" y="45"/>
                    </a:lnTo>
                    <a:lnTo>
                      <a:pt x="5" y="46"/>
                    </a:lnTo>
                    <a:lnTo>
                      <a:pt x="4" y="44"/>
                    </a:lnTo>
                    <a:lnTo>
                      <a:pt x="3" y="42"/>
                    </a:lnTo>
                    <a:lnTo>
                      <a:pt x="3" y="39"/>
                    </a:lnTo>
                    <a:lnTo>
                      <a:pt x="3" y="37"/>
                    </a:lnTo>
                    <a:lnTo>
                      <a:pt x="4" y="36"/>
                    </a:lnTo>
                    <a:lnTo>
                      <a:pt x="4" y="33"/>
                    </a:lnTo>
                    <a:lnTo>
                      <a:pt x="5" y="31"/>
                    </a:lnTo>
                    <a:lnTo>
                      <a:pt x="5" y="29"/>
                    </a:lnTo>
                    <a:lnTo>
                      <a:pt x="6" y="28"/>
                    </a:lnTo>
                    <a:lnTo>
                      <a:pt x="7" y="30"/>
                    </a:lnTo>
                    <a:lnTo>
                      <a:pt x="7" y="31"/>
                    </a:lnTo>
                    <a:lnTo>
                      <a:pt x="8" y="32"/>
                    </a:lnTo>
                    <a:lnTo>
                      <a:pt x="10" y="32"/>
                    </a:lnTo>
                    <a:lnTo>
                      <a:pt x="12" y="33"/>
                    </a:lnTo>
                    <a:lnTo>
                      <a:pt x="13" y="32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4" y="31"/>
                    </a:lnTo>
                    <a:lnTo>
                      <a:pt x="14" y="33"/>
                    </a:lnTo>
                    <a:lnTo>
                      <a:pt x="15" y="34"/>
                    </a:lnTo>
                    <a:lnTo>
                      <a:pt x="17" y="34"/>
                    </a:lnTo>
                    <a:lnTo>
                      <a:pt x="18" y="34"/>
                    </a:lnTo>
                    <a:lnTo>
                      <a:pt x="20" y="33"/>
                    </a:lnTo>
                    <a:lnTo>
                      <a:pt x="21" y="34"/>
                    </a:lnTo>
                    <a:lnTo>
                      <a:pt x="22" y="34"/>
                    </a:lnTo>
                    <a:lnTo>
                      <a:pt x="22" y="33"/>
                    </a:lnTo>
                    <a:lnTo>
                      <a:pt x="22" y="32"/>
                    </a:lnTo>
                    <a:lnTo>
                      <a:pt x="21" y="30"/>
                    </a:lnTo>
                    <a:lnTo>
                      <a:pt x="22" y="30"/>
                    </a:lnTo>
                    <a:lnTo>
                      <a:pt x="23" y="31"/>
                    </a:lnTo>
                    <a:lnTo>
                      <a:pt x="24" y="32"/>
                    </a:lnTo>
                    <a:lnTo>
                      <a:pt x="26" y="31"/>
                    </a:lnTo>
                    <a:lnTo>
                      <a:pt x="27" y="31"/>
                    </a:lnTo>
                    <a:lnTo>
                      <a:pt x="27" y="29"/>
                    </a:lnTo>
                    <a:lnTo>
                      <a:pt x="26" y="26"/>
                    </a:lnTo>
                    <a:lnTo>
                      <a:pt x="24" y="25"/>
                    </a:lnTo>
                    <a:lnTo>
                      <a:pt x="21" y="22"/>
                    </a:lnTo>
                    <a:lnTo>
                      <a:pt x="19" y="21"/>
                    </a:lnTo>
                    <a:lnTo>
                      <a:pt x="19" y="19"/>
                    </a:lnTo>
                    <a:lnTo>
                      <a:pt x="18" y="16"/>
                    </a:lnTo>
                    <a:lnTo>
                      <a:pt x="17" y="15"/>
                    </a:lnTo>
                    <a:lnTo>
                      <a:pt x="17" y="13"/>
                    </a:lnTo>
                    <a:lnTo>
                      <a:pt x="17" y="12"/>
                    </a:lnTo>
                    <a:lnTo>
                      <a:pt x="17" y="11"/>
                    </a:lnTo>
                    <a:lnTo>
                      <a:pt x="14" y="10"/>
                    </a:lnTo>
                    <a:lnTo>
                      <a:pt x="10" y="11"/>
                    </a:lnTo>
                    <a:lnTo>
                      <a:pt x="8" y="11"/>
                    </a:lnTo>
                    <a:lnTo>
                      <a:pt x="6" y="12"/>
                    </a:lnTo>
                    <a:lnTo>
                      <a:pt x="5" y="14"/>
                    </a:lnTo>
                    <a:lnTo>
                      <a:pt x="4" y="16"/>
                    </a:lnTo>
                    <a:lnTo>
                      <a:pt x="5" y="18"/>
                    </a:lnTo>
                    <a:lnTo>
                      <a:pt x="5" y="20"/>
                    </a:lnTo>
                    <a:lnTo>
                      <a:pt x="4" y="23"/>
                    </a:lnTo>
                    <a:lnTo>
                      <a:pt x="4" y="24"/>
                    </a:lnTo>
                    <a:lnTo>
                      <a:pt x="5" y="26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8" y="9"/>
                    </a:lnTo>
                    <a:lnTo>
                      <a:pt x="14" y="7"/>
                    </a:lnTo>
                    <a:lnTo>
                      <a:pt x="20" y="6"/>
                    </a:lnTo>
                    <a:lnTo>
                      <a:pt x="23" y="8"/>
                    </a:lnTo>
                    <a:lnTo>
                      <a:pt x="26" y="11"/>
                    </a:lnTo>
                    <a:lnTo>
                      <a:pt x="30" y="14"/>
                    </a:lnTo>
                    <a:lnTo>
                      <a:pt x="31" y="17"/>
                    </a:lnTo>
                    <a:lnTo>
                      <a:pt x="34" y="23"/>
                    </a:lnTo>
                    <a:lnTo>
                      <a:pt x="37" y="24"/>
                    </a:lnTo>
                    <a:lnTo>
                      <a:pt x="40" y="24"/>
                    </a:lnTo>
                    <a:lnTo>
                      <a:pt x="41" y="23"/>
                    </a:lnTo>
                    <a:lnTo>
                      <a:pt x="42" y="23"/>
                    </a:lnTo>
                    <a:lnTo>
                      <a:pt x="48" y="24"/>
                    </a:lnTo>
                    <a:lnTo>
                      <a:pt x="55" y="24"/>
                    </a:lnTo>
                    <a:lnTo>
                      <a:pt x="56" y="21"/>
                    </a:lnTo>
                    <a:lnTo>
                      <a:pt x="54" y="18"/>
                    </a:lnTo>
                    <a:lnTo>
                      <a:pt x="54" y="14"/>
                    </a:lnTo>
                    <a:lnTo>
                      <a:pt x="57" y="11"/>
                    </a:lnTo>
                    <a:lnTo>
                      <a:pt x="60" y="9"/>
                    </a:lnTo>
                    <a:lnTo>
                      <a:pt x="63" y="9"/>
                    </a:lnTo>
                    <a:lnTo>
                      <a:pt x="65" y="8"/>
                    </a:lnTo>
                    <a:lnTo>
                      <a:pt x="66" y="6"/>
                    </a:lnTo>
                    <a:lnTo>
                      <a:pt x="67" y="5"/>
                    </a:lnTo>
                    <a:lnTo>
                      <a:pt x="68" y="5"/>
                    </a:lnTo>
                    <a:lnTo>
                      <a:pt x="72" y="7"/>
                    </a:lnTo>
                    <a:lnTo>
                      <a:pt x="70" y="4"/>
                    </a:lnTo>
                    <a:lnTo>
                      <a:pt x="69" y="2"/>
                    </a:lnTo>
                    <a:lnTo>
                      <a:pt x="72" y="1"/>
                    </a:lnTo>
                    <a:lnTo>
                      <a:pt x="73" y="0"/>
                    </a:lnTo>
                    <a:lnTo>
                      <a:pt x="76" y="1"/>
                    </a:lnTo>
                    <a:lnTo>
                      <a:pt x="79" y="4"/>
                    </a:lnTo>
                    <a:lnTo>
                      <a:pt x="81" y="4"/>
                    </a:lnTo>
                    <a:lnTo>
                      <a:pt x="82" y="6"/>
                    </a:lnTo>
                    <a:lnTo>
                      <a:pt x="86" y="7"/>
                    </a:lnTo>
                    <a:lnTo>
                      <a:pt x="89" y="8"/>
                    </a:lnTo>
                    <a:lnTo>
                      <a:pt x="90" y="9"/>
                    </a:lnTo>
                    <a:lnTo>
                      <a:pt x="90" y="11"/>
                    </a:lnTo>
                    <a:lnTo>
                      <a:pt x="90" y="13"/>
                    </a:lnTo>
                    <a:lnTo>
                      <a:pt x="93" y="15"/>
                    </a:lnTo>
                    <a:lnTo>
                      <a:pt x="92" y="16"/>
                    </a:lnTo>
                    <a:lnTo>
                      <a:pt x="92" y="17"/>
                    </a:lnTo>
                    <a:lnTo>
                      <a:pt x="93" y="19"/>
                    </a:lnTo>
                    <a:lnTo>
                      <a:pt x="92" y="20"/>
                    </a:lnTo>
                    <a:lnTo>
                      <a:pt x="91" y="22"/>
                    </a:lnTo>
                    <a:lnTo>
                      <a:pt x="95" y="24"/>
                    </a:lnTo>
                    <a:lnTo>
                      <a:pt x="97" y="25"/>
                    </a:lnTo>
                    <a:lnTo>
                      <a:pt x="100" y="25"/>
                    </a:lnTo>
                    <a:lnTo>
                      <a:pt x="102" y="24"/>
                    </a:lnTo>
                    <a:lnTo>
                      <a:pt x="105" y="25"/>
                    </a:lnTo>
                    <a:lnTo>
                      <a:pt x="107" y="25"/>
                    </a:lnTo>
                    <a:lnTo>
                      <a:pt x="108" y="24"/>
                    </a:lnTo>
                    <a:lnTo>
                      <a:pt x="113" y="25"/>
                    </a:lnTo>
                    <a:lnTo>
                      <a:pt x="114" y="28"/>
                    </a:lnTo>
                    <a:lnTo>
                      <a:pt x="115" y="32"/>
                    </a:lnTo>
                    <a:lnTo>
                      <a:pt x="117" y="37"/>
                    </a:lnTo>
                    <a:lnTo>
                      <a:pt x="119" y="38"/>
                    </a:lnTo>
                    <a:lnTo>
                      <a:pt x="120" y="41"/>
                    </a:lnTo>
                    <a:lnTo>
                      <a:pt x="120" y="43"/>
                    </a:lnTo>
                    <a:lnTo>
                      <a:pt x="127" y="50"/>
                    </a:lnTo>
                    <a:lnTo>
                      <a:pt x="133" y="54"/>
                    </a:lnTo>
                    <a:lnTo>
                      <a:pt x="135" y="57"/>
                    </a:lnTo>
                    <a:lnTo>
                      <a:pt x="141" y="61"/>
                    </a:lnTo>
                    <a:lnTo>
                      <a:pt x="143" y="60"/>
                    </a:lnTo>
                    <a:lnTo>
                      <a:pt x="148" y="64"/>
                    </a:lnTo>
                    <a:lnTo>
                      <a:pt x="151" y="66"/>
                    </a:lnTo>
                    <a:lnTo>
                      <a:pt x="157" y="70"/>
                    </a:lnTo>
                    <a:lnTo>
                      <a:pt x="159" y="72"/>
                    </a:lnTo>
                    <a:lnTo>
                      <a:pt x="162" y="71"/>
                    </a:lnTo>
                    <a:lnTo>
                      <a:pt x="165" y="73"/>
                    </a:lnTo>
                    <a:lnTo>
                      <a:pt x="168" y="74"/>
                    </a:lnTo>
                    <a:lnTo>
                      <a:pt x="170" y="75"/>
                    </a:lnTo>
                    <a:lnTo>
                      <a:pt x="170" y="77"/>
                    </a:lnTo>
                    <a:lnTo>
                      <a:pt x="169" y="78"/>
                    </a:lnTo>
                    <a:lnTo>
                      <a:pt x="170" y="82"/>
                    </a:lnTo>
                    <a:lnTo>
                      <a:pt x="169" y="87"/>
                    </a:lnTo>
                    <a:lnTo>
                      <a:pt x="161" y="85"/>
                    </a:lnTo>
                    <a:lnTo>
                      <a:pt x="158" y="83"/>
                    </a:lnTo>
                    <a:lnTo>
                      <a:pt x="156" y="86"/>
                    </a:lnTo>
                    <a:lnTo>
                      <a:pt x="153" y="87"/>
                    </a:lnTo>
                    <a:lnTo>
                      <a:pt x="147" y="88"/>
                    </a:lnTo>
                    <a:lnTo>
                      <a:pt x="145" y="94"/>
                    </a:lnTo>
                    <a:lnTo>
                      <a:pt x="144" y="101"/>
                    </a:lnTo>
                    <a:lnTo>
                      <a:pt x="143" y="101"/>
                    </a:lnTo>
                    <a:lnTo>
                      <a:pt x="140" y="103"/>
                    </a:lnTo>
                    <a:lnTo>
                      <a:pt x="130" y="108"/>
                    </a:lnTo>
                    <a:lnTo>
                      <a:pt x="127" y="109"/>
                    </a:lnTo>
                    <a:lnTo>
                      <a:pt x="126" y="110"/>
                    </a:lnTo>
                    <a:lnTo>
                      <a:pt x="126" y="113"/>
                    </a:lnTo>
                    <a:lnTo>
                      <a:pt x="125" y="115"/>
                    </a:lnTo>
                    <a:lnTo>
                      <a:pt x="122" y="117"/>
                    </a:lnTo>
                    <a:lnTo>
                      <a:pt x="119" y="117"/>
                    </a:lnTo>
                    <a:lnTo>
                      <a:pt x="116" y="116"/>
                    </a:lnTo>
                    <a:lnTo>
                      <a:pt x="110" y="114"/>
                    </a:lnTo>
                    <a:lnTo>
                      <a:pt x="105" y="113"/>
                    </a:lnTo>
                    <a:lnTo>
                      <a:pt x="104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27" name="Freeform 728"/>
              <p:cNvSpPr>
                <a:spLocks/>
              </p:cNvSpPr>
              <p:nvPr/>
            </p:nvSpPr>
            <p:spPr bwMode="auto">
              <a:xfrm>
                <a:off x="3786" y="2478"/>
                <a:ext cx="170" cy="117"/>
              </a:xfrm>
              <a:custGeom>
                <a:avLst/>
                <a:gdLst/>
                <a:ahLst/>
                <a:cxnLst>
                  <a:cxn ang="0">
                    <a:pos x="103" y="103"/>
                  </a:cxn>
                  <a:cxn ang="0">
                    <a:pos x="93" y="96"/>
                  </a:cxn>
                  <a:cxn ang="0">
                    <a:pos x="73" y="80"/>
                  </a:cxn>
                  <a:cxn ang="0">
                    <a:pos x="58" y="75"/>
                  </a:cxn>
                  <a:cxn ang="0">
                    <a:pos x="46" y="72"/>
                  </a:cxn>
                  <a:cxn ang="0">
                    <a:pos x="33" y="75"/>
                  </a:cxn>
                  <a:cxn ang="0">
                    <a:pos x="23" y="85"/>
                  </a:cxn>
                  <a:cxn ang="0">
                    <a:pos x="16" y="78"/>
                  </a:cxn>
                  <a:cxn ang="0">
                    <a:pos x="16" y="67"/>
                  </a:cxn>
                  <a:cxn ang="0">
                    <a:pos x="17" y="60"/>
                  </a:cxn>
                  <a:cxn ang="0">
                    <a:pos x="13" y="55"/>
                  </a:cxn>
                  <a:cxn ang="0">
                    <a:pos x="8" y="56"/>
                  </a:cxn>
                  <a:cxn ang="0">
                    <a:pos x="9" y="52"/>
                  </a:cxn>
                  <a:cxn ang="0">
                    <a:pos x="15" y="52"/>
                  </a:cxn>
                  <a:cxn ang="0">
                    <a:pos x="12" y="46"/>
                  </a:cxn>
                  <a:cxn ang="0">
                    <a:pos x="7" y="45"/>
                  </a:cxn>
                  <a:cxn ang="0">
                    <a:pos x="3" y="42"/>
                  </a:cxn>
                  <a:cxn ang="0">
                    <a:pos x="4" y="33"/>
                  </a:cxn>
                  <a:cxn ang="0">
                    <a:pos x="7" y="30"/>
                  </a:cxn>
                  <a:cxn ang="0">
                    <a:pos x="12" y="33"/>
                  </a:cxn>
                  <a:cxn ang="0">
                    <a:pos x="14" y="31"/>
                  </a:cxn>
                  <a:cxn ang="0">
                    <a:pos x="18" y="34"/>
                  </a:cxn>
                  <a:cxn ang="0">
                    <a:pos x="22" y="33"/>
                  </a:cxn>
                  <a:cxn ang="0">
                    <a:pos x="23" y="31"/>
                  </a:cxn>
                  <a:cxn ang="0">
                    <a:pos x="27" y="29"/>
                  </a:cxn>
                  <a:cxn ang="0">
                    <a:pos x="19" y="21"/>
                  </a:cxn>
                  <a:cxn ang="0">
                    <a:pos x="17" y="13"/>
                  </a:cxn>
                  <a:cxn ang="0">
                    <a:pos x="10" y="11"/>
                  </a:cxn>
                  <a:cxn ang="0">
                    <a:pos x="4" y="16"/>
                  </a:cxn>
                  <a:cxn ang="0">
                    <a:pos x="4" y="24"/>
                  </a:cxn>
                  <a:cxn ang="0">
                    <a:pos x="1" y="19"/>
                  </a:cxn>
                  <a:cxn ang="0">
                    <a:pos x="8" y="9"/>
                  </a:cxn>
                  <a:cxn ang="0">
                    <a:pos x="26" y="11"/>
                  </a:cxn>
                  <a:cxn ang="0">
                    <a:pos x="37" y="24"/>
                  </a:cxn>
                  <a:cxn ang="0">
                    <a:pos x="48" y="24"/>
                  </a:cxn>
                  <a:cxn ang="0">
                    <a:pos x="54" y="14"/>
                  </a:cxn>
                  <a:cxn ang="0">
                    <a:pos x="65" y="8"/>
                  </a:cxn>
                  <a:cxn ang="0">
                    <a:pos x="72" y="7"/>
                  </a:cxn>
                  <a:cxn ang="0">
                    <a:pos x="73" y="0"/>
                  </a:cxn>
                  <a:cxn ang="0">
                    <a:pos x="82" y="6"/>
                  </a:cxn>
                  <a:cxn ang="0">
                    <a:pos x="90" y="11"/>
                  </a:cxn>
                  <a:cxn ang="0">
                    <a:pos x="92" y="17"/>
                  </a:cxn>
                  <a:cxn ang="0">
                    <a:pos x="95" y="24"/>
                  </a:cxn>
                  <a:cxn ang="0">
                    <a:pos x="105" y="25"/>
                  </a:cxn>
                  <a:cxn ang="0">
                    <a:pos x="114" y="28"/>
                  </a:cxn>
                  <a:cxn ang="0">
                    <a:pos x="120" y="41"/>
                  </a:cxn>
                  <a:cxn ang="0">
                    <a:pos x="135" y="57"/>
                  </a:cxn>
                  <a:cxn ang="0">
                    <a:pos x="151" y="66"/>
                  </a:cxn>
                  <a:cxn ang="0">
                    <a:pos x="165" y="73"/>
                  </a:cxn>
                  <a:cxn ang="0">
                    <a:pos x="169" y="78"/>
                  </a:cxn>
                  <a:cxn ang="0">
                    <a:pos x="158" y="83"/>
                  </a:cxn>
                  <a:cxn ang="0">
                    <a:pos x="145" y="94"/>
                  </a:cxn>
                  <a:cxn ang="0">
                    <a:pos x="130" y="108"/>
                  </a:cxn>
                  <a:cxn ang="0">
                    <a:pos x="125" y="115"/>
                  </a:cxn>
                  <a:cxn ang="0">
                    <a:pos x="110" y="114"/>
                  </a:cxn>
                </a:cxnLst>
                <a:rect l="0" t="0" r="r" b="b"/>
                <a:pathLst>
                  <a:path w="170" h="117">
                    <a:moveTo>
                      <a:pt x="104" y="112"/>
                    </a:moveTo>
                    <a:lnTo>
                      <a:pt x="104" y="112"/>
                    </a:lnTo>
                    <a:lnTo>
                      <a:pt x="103" y="107"/>
                    </a:lnTo>
                    <a:lnTo>
                      <a:pt x="103" y="103"/>
                    </a:lnTo>
                    <a:lnTo>
                      <a:pt x="102" y="97"/>
                    </a:lnTo>
                    <a:lnTo>
                      <a:pt x="101" y="96"/>
                    </a:lnTo>
                    <a:lnTo>
                      <a:pt x="97" y="97"/>
                    </a:lnTo>
                    <a:lnTo>
                      <a:pt x="93" y="96"/>
                    </a:lnTo>
                    <a:lnTo>
                      <a:pt x="90" y="93"/>
                    </a:lnTo>
                    <a:lnTo>
                      <a:pt x="80" y="84"/>
                    </a:lnTo>
                    <a:lnTo>
                      <a:pt x="77" y="81"/>
                    </a:lnTo>
                    <a:lnTo>
                      <a:pt x="73" y="80"/>
                    </a:lnTo>
                    <a:lnTo>
                      <a:pt x="70" y="80"/>
                    </a:lnTo>
                    <a:lnTo>
                      <a:pt x="66" y="79"/>
                    </a:lnTo>
                    <a:lnTo>
                      <a:pt x="62" y="77"/>
                    </a:lnTo>
                    <a:lnTo>
                      <a:pt x="58" y="75"/>
                    </a:lnTo>
                    <a:lnTo>
                      <a:pt x="56" y="72"/>
                    </a:lnTo>
                    <a:lnTo>
                      <a:pt x="50" y="72"/>
                    </a:lnTo>
                    <a:lnTo>
                      <a:pt x="47" y="71"/>
                    </a:lnTo>
                    <a:lnTo>
                      <a:pt x="46" y="72"/>
                    </a:lnTo>
                    <a:lnTo>
                      <a:pt x="43" y="75"/>
                    </a:lnTo>
                    <a:lnTo>
                      <a:pt x="41" y="75"/>
                    </a:lnTo>
                    <a:lnTo>
                      <a:pt x="37" y="75"/>
                    </a:lnTo>
                    <a:lnTo>
                      <a:pt x="33" y="75"/>
                    </a:lnTo>
                    <a:lnTo>
                      <a:pt x="31" y="76"/>
                    </a:lnTo>
                    <a:lnTo>
                      <a:pt x="29" y="78"/>
                    </a:lnTo>
                    <a:lnTo>
                      <a:pt x="25" y="83"/>
                    </a:lnTo>
                    <a:lnTo>
                      <a:pt x="23" y="85"/>
                    </a:lnTo>
                    <a:lnTo>
                      <a:pt x="20" y="85"/>
                    </a:lnTo>
                    <a:lnTo>
                      <a:pt x="17" y="85"/>
                    </a:lnTo>
                    <a:lnTo>
                      <a:pt x="17" y="83"/>
                    </a:lnTo>
                    <a:lnTo>
                      <a:pt x="16" y="78"/>
                    </a:lnTo>
                    <a:lnTo>
                      <a:pt x="16" y="75"/>
                    </a:lnTo>
                    <a:lnTo>
                      <a:pt x="16" y="73"/>
                    </a:lnTo>
                    <a:lnTo>
                      <a:pt x="16" y="70"/>
                    </a:lnTo>
                    <a:lnTo>
                      <a:pt x="16" y="67"/>
                    </a:lnTo>
                    <a:lnTo>
                      <a:pt x="17" y="65"/>
                    </a:lnTo>
                    <a:lnTo>
                      <a:pt x="17" y="63"/>
                    </a:lnTo>
                    <a:lnTo>
                      <a:pt x="18" y="61"/>
                    </a:lnTo>
                    <a:lnTo>
                      <a:pt x="17" y="60"/>
                    </a:lnTo>
                    <a:lnTo>
                      <a:pt x="16" y="59"/>
                    </a:lnTo>
                    <a:lnTo>
                      <a:pt x="14" y="58"/>
                    </a:lnTo>
                    <a:lnTo>
                      <a:pt x="13" y="56"/>
                    </a:lnTo>
                    <a:lnTo>
                      <a:pt x="13" y="55"/>
                    </a:lnTo>
                    <a:lnTo>
                      <a:pt x="12" y="55"/>
                    </a:lnTo>
                    <a:lnTo>
                      <a:pt x="11" y="55"/>
                    </a:lnTo>
                    <a:lnTo>
                      <a:pt x="9" y="54"/>
                    </a:lnTo>
                    <a:lnTo>
                      <a:pt x="8" y="56"/>
                    </a:lnTo>
                    <a:lnTo>
                      <a:pt x="7" y="54"/>
                    </a:lnTo>
                    <a:lnTo>
                      <a:pt x="8" y="53"/>
                    </a:lnTo>
                    <a:lnTo>
                      <a:pt x="9" y="51"/>
                    </a:lnTo>
                    <a:lnTo>
                      <a:pt x="9" y="52"/>
                    </a:lnTo>
                    <a:lnTo>
                      <a:pt x="11" y="52"/>
                    </a:lnTo>
                    <a:lnTo>
                      <a:pt x="14" y="52"/>
                    </a:lnTo>
                    <a:lnTo>
                      <a:pt x="14" y="53"/>
                    </a:lnTo>
                    <a:lnTo>
                      <a:pt x="15" y="52"/>
                    </a:lnTo>
                    <a:lnTo>
                      <a:pt x="13" y="50"/>
                    </a:lnTo>
                    <a:lnTo>
                      <a:pt x="12" y="50"/>
                    </a:lnTo>
                    <a:lnTo>
                      <a:pt x="11" y="48"/>
                    </a:lnTo>
                    <a:lnTo>
                      <a:pt x="12" y="46"/>
                    </a:lnTo>
                    <a:lnTo>
                      <a:pt x="13" y="45"/>
                    </a:lnTo>
                    <a:lnTo>
                      <a:pt x="11" y="45"/>
                    </a:lnTo>
                    <a:lnTo>
                      <a:pt x="9" y="45"/>
                    </a:lnTo>
                    <a:lnTo>
                      <a:pt x="7" y="45"/>
                    </a:lnTo>
                    <a:lnTo>
                      <a:pt x="5" y="45"/>
                    </a:lnTo>
                    <a:lnTo>
                      <a:pt x="5" y="46"/>
                    </a:lnTo>
                    <a:lnTo>
                      <a:pt x="4" y="44"/>
                    </a:lnTo>
                    <a:lnTo>
                      <a:pt x="3" y="42"/>
                    </a:lnTo>
                    <a:lnTo>
                      <a:pt x="3" y="39"/>
                    </a:lnTo>
                    <a:lnTo>
                      <a:pt x="3" y="37"/>
                    </a:lnTo>
                    <a:lnTo>
                      <a:pt x="4" y="36"/>
                    </a:lnTo>
                    <a:lnTo>
                      <a:pt x="4" y="33"/>
                    </a:lnTo>
                    <a:lnTo>
                      <a:pt x="5" y="31"/>
                    </a:lnTo>
                    <a:lnTo>
                      <a:pt x="5" y="29"/>
                    </a:lnTo>
                    <a:lnTo>
                      <a:pt x="6" y="28"/>
                    </a:lnTo>
                    <a:lnTo>
                      <a:pt x="7" y="30"/>
                    </a:lnTo>
                    <a:lnTo>
                      <a:pt x="7" y="31"/>
                    </a:lnTo>
                    <a:lnTo>
                      <a:pt x="8" y="32"/>
                    </a:lnTo>
                    <a:lnTo>
                      <a:pt x="10" y="32"/>
                    </a:lnTo>
                    <a:lnTo>
                      <a:pt x="12" y="33"/>
                    </a:lnTo>
                    <a:lnTo>
                      <a:pt x="13" y="32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4" y="31"/>
                    </a:lnTo>
                    <a:lnTo>
                      <a:pt x="14" y="33"/>
                    </a:lnTo>
                    <a:lnTo>
                      <a:pt x="15" y="34"/>
                    </a:lnTo>
                    <a:lnTo>
                      <a:pt x="17" y="34"/>
                    </a:lnTo>
                    <a:lnTo>
                      <a:pt x="18" y="34"/>
                    </a:lnTo>
                    <a:lnTo>
                      <a:pt x="20" y="33"/>
                    </a:lnTo>
                    <a:lnTo>
                      <a:pt x="21" y="34"/>
                    </a:lnTo>
                    <a:lnTo>
                      <a:pt x="22" y="34"/>
                    </a:lnTo>
                    <a:lnTo>
                      <a:pt x="22" y="33"/>
                    </a:lnTo>
                    <a:lnTo>
                      <a:pt x="22" y="32"/>
                    </a:lnTo>
                    <a:lnTo>
                      <a:pt x="21" y="30"/>
                    </a:lnTo>
                    <a:lnTo>
                      <a:pt x="22" y="30"/>
                    </a:lnTo>
                    <a:lnTo>
                      <a:pt x="23" y="31"/>
                    </a:lnTo>
                    <a:lnTo>
                      <a:pt x="24" y="32"/>
                    </a:lnTo>
                    <a:lnTo>
                      <a:pt x="26" y="31"/>
                    </a:lnTo>
                    <a:lnTo>
                      <a:pt x="27" y="31"/>
                    </a:lnTo>
                    <a:lnTo>
                      <a:pt x="27" y="29"/>
                    </a:lnTo>
                    <a:lnTo>
                      <a:pt x="26" y="26"/>
                    </a:lnTo>
                    <a:lnTo>
                      <a:pt x="24" y="25"/>
                    </a:lnTo>
                    <a:lnTo>
                      <a:pt x="21" y="22"/>
                    </a:lnTo>
                    <a:lnTo>
                      <a:pt x="19" y="21"/>
                    </a:lnTo>
                    <a:lnTo>
                      <a:pt x="19" y="19"/>
                    </a:lnTo>
                    <a:lnTo>
                      <a:pt x="18" y="16"/>
                    </a:lnTo>
                    <a:lnTo>
                      <a:pt x="17" y="15"/>
                    </a:lnTo>
                    <a:lnTo>
                      <a:pt x="17" y="13"/>
                    </a:lnTo>
                    <a:lnTo>
                      <a:pt x="17" y="12"/>
                    </a:lnTo>
                    <a:lnTo>
                      <a:pt x="17" y="11"/>
                    </a:lnTo>
                    <a:lnTo>
                      <a:pt x="14" y="10"/>
                    </a:lnTo>
                    <a:lnTo>
                      <a:pt x="10" y="11"/>
                    </a:lnTo>
                    <a:lnTo>
                      <a:pt x="8" y="11"/>
                    </a:lnTo>
                    <a:lnTo>
                      <a:pt x="6" y="12"/>
                    </a:lnTo>
                    <a:lnTo>
                      <a:pt x="5" y="14"/>
                    </a:lnTo>
                    <a:lnTo>
                      <a:pt x="4" y="16"/>
                    </a:lnTo>
                    <a:lnTo>
                      <a:pt x="5" y="18"/>
                    </a:lnTo>
                    <a:lnTo>
                      <a:pt x="5" y="20"/>
                    </a:lnTo>
                    <a:lnTo>
                      <a:pt x="4" y="23"/>
                    </a:lnTo>
                    <a:lnTo>
                      <a:pt x="4" y="24"/>
                    </a:lnTo>
                    <a:lnTo>
                      <a:pt x="5" y="26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8" y="9"/>
                    </a:lnTo>
                    <a:lnTo>
                      <a:pt x="14" y="7"/>
                    </a:lnTo>
                    <a:lnTo>
                      <a:pt x="20" y="6"/>
                    </a:lnTo>
                    <a:lnTo>
                      <a:pt x="23" y="8"/>
                    </a:lnTo>
                    <a:lnTo>
                      <a:pt x="26" y="11"/>
                    </a:lnTo>
                    <a:lnTo>
                      <a:pt x="30" y="14"/>
                    </a:lnTo>
                    <a:lnTo>
                      <a:pt x="31" y="17"/>
                    </a:lnTo>
                    <a:lnTo>
                      <a:pt x="34" y="23"/>
                    </a:lnTo>
                    <a:lnTo>
                      <a:pt x="37" y="24"/>
                    </a:lnTo>
                    <a:lnTo>
                      <a:pt x="40" y="24"/>
                    </a:lnTo>
                    <a:lnTo>
                      <a:pt x="41" y="23"/>
                    </a:lnTo>
                    <a:lnTo>
                      <a:pt x="42" y="23"/>
                    </a:lnTo>
                    <a:lnTo>
                      <a:pt x="48" y="24"/>
                    </a:lnTo>
                    <a:lnTo>
                      <a:pt x="55" y="24"/>
                    </a:lnTo>
                    <a:lnTo>
                      <a:pt x="56" y="21"/>
                    </a:lnTo>
                    <a:lnTo>
                      <a:pt x="54" y="18"/>
                    </a:lnTo>
                    <a:lnTo>
                      <a:pt x="54" y="14"/>
                    </a:lnTo>
                    <a:lnTo>
                      <a:pt x="57" y="11"/>
                    </a:lnTo>
                    <a:lnTo>
                      <a:pt x="60" y="9"/>
                    </a:lnTo>
                    <a:lnTo>
                      <a:pt x="63" y="9"/>
                    </a:lnTo>
                    <a:lnTo>
                      <a:pt x="65" y="8"/>
                    </a:lnTo>
                    <a:lnTo>
                      <a:pt x="66" y="6"/>
                    </a:lnTo>
                    <a:lnTo>
                      <a:pt x="67" y="5"/>
                    </a:lnTo>
                    <a:lnTo>
                      <a:pt x="68" y="5"/>
                    </a:lnTo>
                    <a:lnTo>
                      <a:pt x="72" y="7"/>
                    </a:lnTo>
                    <a:lnTo>
                      <a:pt x="70" y="4"/>
                    </a:lnTo>
                    <a:lnTo>
                      <a:pt x="69" y="2"/>
                    </a:lnTo>
                    <a:lnTo>
                      <a:pt x="72" y="1"/>
                    </a:lnTo>
                    <a:lnTo>
                      <a:pt x="73" y="0"/>
                    </a:lnTo>
                    <a:lnTo>
                      <a:pt x="76" y="1"/>
                    </a:lnTo>
                    <a:lnTo>
                      <a:pt x="79" y="4"/>
                    </a:lnTo>
                    <a:lnTo>
                      <a:pt x="81" y="4"/>
                    </a:lnTo>
                    <a:lnTo>
                      <a:pt x="82" y="6"/>
                    </a:lnTo>
                    <a:lnTo>
                      <a:pt x="86" y="7"/>
                    </a:lnTo>
                    <a:lnTo>
                      <a:pt x="89" y="8"/>
                    </a:lnTo>
                    <a:lnTo>
                      <a:pt x="90" y="9"/>
                    </a:lnTo>
                    <a:lnTo>
                      <a:pt x="90" y="11"/>
                    </a:lnTo>
                    <a:lnTo>
                      <a:pt x="90" y="13"/>
                    </a:lnTo>
                    <a:lnTo>
                      <a:pt x="93" y="15"/>
                    </a:lnTo>
                    <a:lnTo>
                      <a:pt x="92" y="16"/>
                    </a:lnTo>
                    <a:lnTo>
                      <a:pt x="92" y="17"/>
                    </a:lnTo>
                    <a:lnTo>
                      <a:pt x="93" y="19"/>
                    </a:lnTo>
                    <a:lnTo>
                      <a:pt x="92" y="20"/>
                    </a:lnTo>
                    <a:lnTo>
                      <a:pt x="91" y="22"/>
                    </a:lnTo>
                    <a:lnTo>
                      <a:pt x="95" y="24"/>
                    </a:lnTo>
                    <a:lnTo>
                      <a:pt x="97" y="25"/>
                    </a:lnTo>
                    <a:lnTo>
                      <a:pt x="100" y="25"/>
                    </a:lnTo>
                    <a:lnTo>
                      <a:pt x="102" y="24"/>
                    </a:lnTo>
                    <a:lnTo>
                      <a:pt x="105" y="25"/>
                    </a:lnTo>
                    <a:lnTo>
                      <a:pt x="107" y="25"/>
                    </a:lnTo>
                    <a:lnTo>
                      <a:pt x="108" y="24"/>
                    </a:lnTo>
                    <a:lnTo>
                      <a:pt x="113" y="25"/>
                    </a:lnTo>
                    <a:lnTo>
                      <a:pt x="114" y="28"/>
                    </a:lnTo>
                    <a:lnTo>
                      <a:pt x="115" y="32"/>
                    </a:lnTo>
                    <a:lnTo>
                      <a:pt x="117" y="37"/>
                    </a:lnTo>
                    <a:lnTo>
                      <a:pt x="119" y="38"/>
                    </a:lnTo>
                    <a:lnTo>
                      <a:pt x="120" y="41"/>
                    </a:lnTo>
                    <a:lnTo>
                      <a:pt x="120" y="43"/>
                    </a:lnTo>
                    <a:lnTo>
                      <a:pt x="127" y="50"/>
                    </a:lnTo>
                    <a:lnTo>
                      <a:pt x="133" y="54"/>
                    </a:lnTo>
                    <a:lnTo>
                      <a:pt x="135" y="57"/>
                    </a:lnTo>
                    <a:lnTo>
                      <a:pt x="141" y="61"/>
                    </a:lnTo>
                    <a:lnTo>
                      <a:pt x="143" y="60"/>
                    </a:lnTo>
                    <a:lnTo>
                      <a:pt x="148" y="64"/>
                    </a:lnTo>
                    <a:lnTo>
                      <a:pt x="151" y="66"/>
                    </a:lnTo>
                    <a:lnTo>
                      <a:pt x="157" y="70"/>
                    </a:lnTo>
                    <a:lnTo>
                      <a:pt x="159" y="72"/>
                    </a:lnTo>
                    <a:lnTo>
                      <a:pt x="162" y="71"/>
                    </a:lnTo>
                    <a:lnTo>
                      <a:pt x="165" y="73"/>
                    </a:lnTo>
                    <a:lnTo>
                      <a:pt x="168" y="74"/>
                    </a:lnTo>
                    <a:lnTo>
                      <a:pt x="170" y="75"/>
                    </a:lnTo>
                    <a:lnTo>
                      <a:pt x="170" y="77"/>
                    </a:lnTo>
                    <a:lnTo>
                      <a:pt x="169" y="78"/>
                    </a:lnTo>
                    <a:lnTo>
                      <a:pt x="170" y="82"/>
                    </a:lnTo>
                    <a:lnTo>
                      <a:pt x="169" y="87"/>
                    </a:lnTo>
                    <a:lnTo>
                      <a:pt x="161" y="85"/>
                    </a:lnTo>
                    <a:lnTo>
                      <a:pt x="158" y="83"/>
                    </a:lnTo>
                    <a:lnTo>
                      <a:pt x="156" y="86"/>
                    </a:lnTo>
                    <a:lnTo>
                      <a:pt x="153" y="87"/>
                    </a:lnTo>
                    <a:lnTo>
                      <a:pt x="147" y="88"/>
                    </a:lnTo>
                    <a:lnTo>
                      <a:pt x="145" y="94"/>
                    </a:lnTo>
                    <a:lnTo>
                      <a:pt x="144" y="101"/>
                    </a:lnTo>
                    <a:lnTo>
                      <a:pt x="143" y="101"/>
                    </a:lnTo>
                    <a:lnTo>
                      <a:pt x="140" y="103"/>
                    </a:lnTo>
                    <a:lnTo>
                      <a:pt x="130" y="108"/>
                    </a:lnTo>
                    <a:lnTo>
                      <a:pt x="127" y="109"/>
                    </a:lnTo>
                    <a:lnTo>
                      <a:pt x="126" y="110"/>
                    </a:lnTo>
                    <a:lnTo>
                      <a:pt x="126" y="113"/>
                    </a:lnTo>
                    <a:lnTo>
                      <a:pt x="125" y="115"/>
                    </a:lnTo>
                    <a:lnTo>
                      <a:pt x="122" y="117"/>
                    </a:lnTo>
                    <a:lnTo>
                      <a:pt x="119" y="117"/>
                    </a:lnTo>
                    <a:lnTo>
                      <a:pt x="116" y="116"/>
                    </a:lnTo>
                    <a:lnTo>
                      <a:pt x="110" y="114"/>
                    </a:lnTo>
                    <a:lnTo>
                      <a:pt x="105" y="113"/>
                    </a:lnTo>
                    <a:lnTo>
                      <a:pt x="104" y="112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28" name="Freeform 729"/>
              <p:cNvSpPr>
                <a:spLocks noEditPoints="1"/>
              </p:cNvSpPr>
              <p:nvPr/>
            </p:nvSpPr>
            <p:spPr bwMode="auto">
              <a:xfrm>
                <a:off x="3295" y="3103"/>
                <a:ext cx="148" cy="166"/>
              </a:xfrm>
              <a:custGeom>
                <a:avLst/>
                <a:gdLst/>
                <a:ahLst/>
                <a:cxnLst>
                  <a:cxn ang="0">
                    <a:pos x="9" y="1"/>
                  </a:cxn>
                  <a:cxn ang="0">
                    <a:pos x="12" y="6"/>
                  </a:cxn>
                  <a:cxn ang="0">
                    <a:pos x="9" y="13"/>
                  </a:cxn>
                  <a:cxn ang="0">
                    <a:pos x="6" y="12"/>
                  </a:cxn>
                  <a:cxn ang="0">
                    <a:pos x="7" y="20"/>
                  </a:cxn>
                  <a:cxn ang="0">
                    <a:pos x="14" y="18"/>
                  </a:cxn>
                  <a:cxn ang="0">
                    <a:pos x="23" y="17"/>
                  </a:cxn>
                  <a:cxn ang="0">
                    <a:pos x="39" y="17"/>
                  </a:cxn>
                  <a:cxn ang="0">
                    <a:pos x="53" y="17"/>
                  </a:cxn>
                  <a:cxn ang="0">
                    <a:pos x="58" y="19"/>
                  </a:cxn>
                  <a:cxn ang="0">
                    <a:pos x="62" y="32"/>
                  </a:cxn>
                  <a:cxn ang="0">
                    <a:pos x="70" y="43"/>
                  </a:cxn>
                  <a:cxn ang="0">
                    <a:pos x="85" y="43"/>
                  </a:cxn>
                  <a:cxn ang="0">
                    <a:pos x="93" y="35"/>
                  </a:cxn>
                  <a:cxn ang="0">
                    <a:pos x="94" y="30"/>
                  </a:cxn>
                  <a:cxn ang="0">
                    <a:pos x="106" y="34"/>
                  </a:cxn>
                  <a:cxn ang="0">
                    <a:pos x="118" y="34"/>
                  </a:cxn>
                  <a:cxn ang="0">
                    <a:pos x="119" y="39"/>
                  </a:cxn>
                  <a:cxn ang="0">
                    <a:pos x="121" y="48"/>
                  </a:cxn>
                  <a:cxn ang="0">
                    <a:pos x="119" y="61"/>
                  </a:cxn>
                  <a:cxn ang="0">
                    <a:pos x="126" y="71"/>
                  </a:cxn>
                  <a:cxn ang="0">
                    <a:pos x="125" y="80"/>
                  </a:cxn>
                  <a:cxn ang="0">
                    <a:pos x="134" y="79"/>
                  </a:cxn>
                  <a:cxn ang="0">
                    <a:pos x="145" y="87"/>
                  </a:cxn>
                  <a:cxn ang="0">
                    <a:pos x="148" y="96"/>
                  </a:cxn>
                  <a:cxn ang="0">
                    <a:pos x="144" y="103"/>
                  </a:cxn>
                  <a:cxn ang="0">
                    <a:pos x="122" y="104"/>
                  </a:cxn>
                  <a:cxn ang="0">
                    <a:pos x="122" y="135"/>
                  </a:cxn>
                  <a:cxn ang="0">
                    <a:pos x="123" y="145"/>
                  </a:cxn>
                  <a:cxn ang="0">
                    <a:pos x="134" y="158"/>
                  </a:cxn>
                  <a:cxn ang="0">
                    <a:pos x="122" y="165"/>
                  </a:cxn>
                  <a:cxn ang="0">
                    <a:pos x="106" y="166"/>
                  </a:cxn>
                  <a:cxn ang="0">
                    <a:pos x="91" y="164"/>
                  </a:cxn>
                  <a:cxn ang="0">
                    <a:pos x="82" y="162"/>
                  </a:cxn>
                  <a:cxn ang="0">
                    <a:pos x="73" y="159"/>
                  </a:cxn>
                  <a:cxn ang="0">
                    <a:pos x="46" y="159"/>
                  </a:cxn>
                  <a:cxn ang="0">
                    <a:pos x="24" y="158"/>
                  </a:cxn>
                  <a:cxn ang="0">
                    <a:pos x="17" y="153"/>
                  </a:cxn>
                  <a:cxn ang="0">
                    <a:pos x="7" y="158"/>
                  </a:cxn>
                  <a:cxn ang="0">
                    <a:pos x="0" y="158"/>
                  </a:cxn>
                  <a:cxn ang="0">
                    <a:pos x="0" y="139"/>
                  </a:cxn>
                  <a:cxn ang="0">
                    <a:pos x="5" y="132"/>
                  </a:cxn>
                  <a:cxn ang="0">
                    <a:pos x="8" y="114"/>
                  </a:cxn>
                  <a:cxn ang="0">
                    <a:pos x="14" y="102"/>
                  </a:cxn>
                  <a:cxn ang="0">
                    <a:pos x="20" y="97"/>
                  </a:cxn>
                  <a:cxn ang="0">
                    <a:pos x="25" y="83"/>
                  </a:cxn>
                  <a:cxn ang="0">
                    <a:pos x="22" y="70"/>
                  </a:cxn>
                  <a:cxn ang="0">
                    <a:pos x="16" y="58"/>
                  </a:cxn>
                  <a:cxn ang="0">
                    <a:pos x="20" y="52"/>
                  </a:cxn>
                  <a:cxn ang="0">
                    <a:pos x="19" y="44"/>
                  </a:cxn>
                  <a:cxn ang="0">
                    <a:pos x="13" y="30"/>
                  </a:cxn>
                  <a:cxn ang="0">
                    <a:pos x="7" y="21"/>
                  </a:cxn>
                </a:cxnLst>
                <a:rect l="0" t="0" r="r" b="b"/>
                <a:pathLst>
                  <a:path w="148" h="166">
                    <a:moveTo>
                      <a:pt x="3" y="6"/>
                    </a:moveTo>
                    <a:lnTo>
                      <a:pt x="5" y="4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3"/>
                    </a:lnTo>
                    <a:lnTo>
                      <a:pt x="12" y="6"/>
                    </a:lnTo>
                    <a:lnTo>
                      <a:pt x="10" y="7"/>
                    </a:lnTo>
                    <a:lnTo>
                      <a:pt x="9" y="8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5" y="15"/>
                    </a:lnTo>
                    <a:lnTo>
                      <a:pt x="6" y="12"/>
                    </a:lnTo>
                    <a:lnTo>
                      <a:pt x="5" y="10"/>
                    </a:lnTo>
                    <a:lnTo>
                      <a:pt x="3" y="6"/>
                    </a:lnTo>
                    <a:close/>
                    <a:moveTo>
                      <a:pt x="7" y="20"/>
                    </a:moveTo>
                    <a:lnTo>
                      <a:pt x="7" y="20"/>
                    </a:lnTo>
                    <a:lnTo>
                      <a:pt x="10" y="20"/>
                    </a:lnTo>
                    <a:lnTo>
                      <a:pt x="14" y="18"/>
                    </a:lnTo>
                    <a:lnTo>
                      <a:pt x="19" y="18"/>
                    </a:lnTo>
                    <a:lnTo>
                      <a:pt x="21" y="17"/>
                    </a:lnTo>
                    <a:lnTo>
                      <a:pt x="23" y="17"/>
                    </a:lnTo>
                    <a:lnTo>
                      <a:pt x="27" y="17"/>
                    </a:lnTo>
                    <a:lnTo>
                      <a:pt x="32" y="17"/>
                    </a:lnTo>
                    <a:lnTo>
                      <a:pt x="39" y="17"/>
                    </a:lnTo>
                    <a:lnTo>
                      <a:pt x="43" y="17"/>
                    </a:lnTo>
                    <a:lnTo>
                      <a:pt x="47" y="17"/>
                    </a:lnTo>
                    <a:lnTo>
                      <a:pt x="53" y="17"/>
                    </a:lnTo>
                    <a:lnTo>
                      <a:pt x="56" y="17"/>
                    </a:lnTo>
                    <a:lnTo>
                      <a:pt x="57" y="18"/>
                    </a:lnTo>
                    <a:lnTo>
                      <a:pt x="58" y="19"/>
                    </a:lnTo>
                    <a:lnTo>
                      <a:pt x="58" y="21"/>
                    </a:lnTo>
                    <a:lnTo>
                      <a:pt x="59" y="25"/>
                    </a:lnTo>
                    <a:lnTo>
                      <a:pt x="62" y="32"/>
                    </a:lnTo>
                    <a:lnTo>
                      <a:pt x="65" y="38"/>
                    </a:lnTo>
                    <a:lnTo>
                      <a:pt x="68" y="43"/>
                    </a:lnTo>
                    <a:lnTo>
                      <a:pt x="70" y="43"/>
                    </a:lnTo>
                    <a:lnTo>
                      <a:pt x="75" y="43"/>
                    </a:lnTo>
                    <a:lnTo>
                      <a:pt x="80" y="42"/>
                    </a:lnTo>
                    <a:lnTo>
                      <a:pt x="85" y="43"/>
                    </a:lnTo>
                    <a:lnTo>
                      <a:pt x="91" y="43"/>
                    </a:lnTo>
                    <a:lnTo>
                      <a:pt x="92" y="40"/>
                    </a:lnTo>
                    <a:lnTo>
                      <a:pt x="93" y="35"/>
                    </a:lnTo>
                    <a:lnTo>
                      <a:pt x="93" y="32"/>
                    </a:lnTo>
                    <a:lnTo>
                      <a:pt x="93" y="30"/>
                    </a:lnTo>
                    <a:lnTo>
                      <a:pt x="94" y="30"/>
                    </a:lnTo>
                    <a:lnTo>
                      <a:pt x="105" y="30"/>
                    </a:lnTo>
                    <a:lnTo>
                      <a:pt x="106" y="31"/>
                    </a:lnTo>
                    <a:lnTo>
                      <a:pt x="106" y="34"/>
                    </a:lnTo>
                    <a:lnTo>
                      <a:pt x="107" y="35"/>
                    </a:lnTo>
                    <a:lnTo>
                      <a:pt x="111" y="34"/>
                    </a:lnTo>
                    <a:lnTo>
                      <a:pt x="118" y="34"/>
                    </a:lnTo>
                    <a:lnTo>
                      <a:pt x="120" y="34"/>
                    </a:lnTo>
                    <a:lnTo>
                      <a:pt x="120" y="35"/>
                    </a:lnTo>
                    <a:lnTo>
                      <a:pt x="119" y="39"/>
                    </a:lnTo>
                    <a:lnTo>
                      <a:pt x="119" y="41"/>
                    </a:lnTo>
                    <a:lnTo>
                      <a:pt x="120" y="45"/>
                    </a:lnTo>
                    <a:lnTo>
                      <a:pt x="121" y="48"/>
                    </a:lnTo>
                    <a:lnTo>
                      <a:pt x="121" y="54"/>
                    </a:lnTo>
                    <a:lnTo>
                      <a:pt x="119" y="59"/>
                    </a:lnTo>
                    <a:lnTo>
                      <a:pt x="119" y="61"/>
                    </a:lnTo>
                    <a:lnTo>
                      <a:pt x="120" y="62"/>
                    </a:lnTo>
                    <a:lnTo>
                      <a:pt x="124" y="67"/>
                    </a:lnTo>
                    <a:lnTo>
                      <a:pt x="126" y="71"/>
                    </a:lnTo>
                    <a:lnTo>
                      <a:pt x="126" y="73"/>
                    </a:lnTo>
                    <a:lnTo>
                      <a:pt x="125" y="78"/>
                    </a:lnTo>
                    <a:lnTo>
                      <a:pt x="125" y="80"/>
                    </a:lnTo>
                    <a:lnTo>
                      <a:pt x="126" y="81"/>
                    </a:lnTo>
                    <a:lnTo>
                      <a:pt x="129" y="81"/>
                    </a:lnTo>
                    <a:lnTo>
                      <a:pt x="134" y="79"/>
                    </a:lnTo>
                    <a:lnTo>
                      <a:pt x="139" y="79"/>
                    </a:lnTo>
                    <a:lnTo>
                      <a:pt x="146" y="79"/>
                    </a:lnTo>
                    <a:lnTo>
                      <a:pt x="145" y="87"/>
                    </a:lnTo>
                    <a:lnTo>
                      <a:pt x="146" y="92"/>
                    </a:lnTo>
                    <a:lnTo>
                      <a:pt x="148" y="94"/>
                    </a:lnTo>
                    <a:lnTo>
                      <a:pt x="148" y="96"/>
                    </a:lnTo>
                    <a:lnTo>
                      <a:pt x="147" y="98"/>
                    </a:lnTo>
                    <a:lnTo>
                      <a:pt x="145" y="100"/>
                    </a:lnTo>
                    <a:lnTo>
                      <a:pt x="144" y="103"/>
                    </a:lnTo>
                    <a:lnTo>
                      <a:pt x="144" y="104"/>
                    </a:lnTo>
                    <a:lnTo>
                      <a:pt x="141" y="104"/>
                    </a:lnTo>
                    <a:lnTo>
                      <a:pt x="122" y="104"/>
                    </a:lnTo>
                    <a:lnTo>
                      <a:pt x="122" y="109"/>
                    </a:lnTo>
                    <a:lnTo>
                      <a:pt x="122" y="117"/>
                    </a:lnTo>
                    <a:lnTo>
                      <a:pt x="122" y="135"/>
                    </a:lnTo>
                    <a:lnTo>
                      <a:pt x="122" y="140"/>
                    </a:lnTo>
                    <a:lnTo>
                      <a:pt x="122" y="143"/>
                    </a:lnTo>
                    <a:lnTo>
                      <a:pt x="123" y="145"/>
                    </a:lnTo>
                    <a:lnTo>
                      <a:pt x="124" y="148"/>
                    </a:lnTo>
                    <a:lnTo>
                      <a:pt x="127" y="150"/>
                    </a:lnTo>
                    <a:lnTo>
                      <a:pt x="134" y="158"/>
                    </a:lnTo>
                    <a:lnTo>
                      <a:pt x="138" y="162"/>
                    </a:lnTo>
                    <a:lnTo>
                      <a:pt x="133" y="163"/>
                    </a:lnTo>
                    <a:lnTo>
                      <a:pt x="122" y="165"/>
                    </a:lnTo>
                    <a:lnTo>
                      <a:pt x="116" y="166"/>
                    </a:lnTo>
                    <a:lnTo>
                      <a:pt x="112" y="165"/>
                    </a:lnTo>
                    <a:lnTo>
                      <a:pt x="106" y="166"/>
                    </a:lnTo>
                    <a:lnTo>
                      <a:pt x="104" y="165"/>
                    </a:lnTo>
                    <a:lnTo>
                      <a:pt x="102" y="164"/>
                    </a:lnTo>
                    <a:lnTo>
                      <a:pt x="91" y="164"/>
                    </a:lnTo>
                    <a:lnTo>
                      <a:pt x="87" y="164"/>
                    </a:lnTo>
                    <a:lnTo>
                      <a:pt x="84" y="163"/>
                    </a:lnTo>
                    <a:lnTo>
                      <a:pt x="82" y="162"/>
                    </a:lnTo>
                    <a:lnTo>
                      <a:pt x="80" y="160"/>
                    </a:lnTo>
                    <a:lnTo>
                      <a:pt x="78" y="159"/>
                    </a:lnTo>
                    <a:lnTo>
                      <a:pt x="73" y="159"/>
                    </a:lnTo>
                    <a:lnTo>
                      <a:pt x="59" y="159"/>
                    </a:lnTo>
                    <a:lnTo>
                      <a:pt x="50" y="159"/>
                    </a:lnTo>
                    <a:lnTo>
                      <a:pt x="46" y="159"/>
                    </a:lnTo>
                    <a:lnTo>
                      <a:pt x="39" y="159"/>
                    </a:lnTo>
                    <a:lnTo>
                      <a:pt x="27" y="159"/>
                    </a:lnTo>
                    <a:lnTo>
                      <a:pt x="24" y="158"/>
                    </a:lnTo>
                    <a:lnTo>
                      <a:pt x="22" y="156"/>
                    </a:lnTo>
                    <a:lnTo>
                      <a:pt x="19" y="154"/>
                    </a:lnTo>
                    <a:lnTo>
                      <a:pt x="17" y="153"/>
                    </a:lnTo>
                    <a:lnTo>
                      <a:pt x="15" y="154"/>
                    </a:lnTo>
                    <a:lnTo>
                      <a:pt x="12" y="155"/>
                    </a:lnTo>
                    <a:lnTo>
                      <a:pt x="7" y="158"/>
                    </a:lnTo>
                    <a:lnTo>
                      <a:pt x="3" y="156"/>
                    </a:lnTo>
                    <a:lnTo>
                      <a:pt x="1" y="156"/>
                    </a:lnTo>
                    <a:lnTo>
                      <a:pt x="0" y="158"/>
                    </a:lnTo>
                    <a:lnTo>
                      <a:pt x="0" y="147"/>
                    </a:lnTo>
                    <a:lnTo>
                      <a:pt x="0" y="143"/>
                    </a:lnTo>
                    <a:lnTo>
                      <a:pt x="0" y="139"/>
                    </a:lnTo>
                    <a:lnTo>
                      <a:pt x="2" y="137"/>
                    </a:lnTo>
                    <a:lnTo>
                      <a:pt x="3" y="136"/>
                    </a:lnTo>
                    <a:lnTo>
                      <a:pt x="5" y="132"/>
                    </a:lnTo>
                    <a:lnTo>
                      <a:pt x="6" y="127"/>
                    </a:lnTo>
                    <a:lnTo>
                      <a:pt x="7" y="120"/>
                    </a:lnTo>
                    <a:lnTo>
                      <a:pt x="8" y="114"/>
                    </a:lnTo>
                    <a:lnTo>
                      <a:pt x="10" y="109"/>
                    </a:lnTo>
                    <a:lnTo>
                      <a:pt x="13" y="105"/>
                    </a:lnTo>
                    <a:lnTo>
                      <a:pt x="14" y="102"/>
                    </a:lnTo>
                    <a:lnTo>
                      <a:pt x="15" y="100"/>
                    </a:lnTo>
                    <a:lnTo>
                      <a:pt x="19" y="99"/>
                    </a:lnTo>
                    <a:lnTo>
                      <a:pt x="20" y="97"/>
                    </a:lnTo>
                    <a:lnTo>
                      <a:pt x="22" y="93"/>
                    </a:lnTo>
                    <a:lnTo>
                      <a:pt x="24" y="87"/>
                    </a:lnTo>
                    <a:lnTo>
                      <a:pt x="25" y="83"/>
                    </a:lnTo>
                    <a:lnTo>
                      <a:pt x="25" y="79"/>
                    </a:lnTo>
                    <a:lnTo>
                      <a:pt x="23" y="73"/>
                    </a:lnTo>
                    <a:lnTo>
                      <a:pt x="22" y="70"/>
                    </a:lnTo>
                    <a:lnTo>
                      <a:pt x="20" y="66"/>
                    </a:lnTo>
                    <a:lnTo>
                      <a:pt x="17" y="62"/>
                    </a:lnTo>
                    <a:lnTo>
                      <a:pt x="16" y="58"/>
                    </a:lnTo>
                    <a:lnTo>
                      <a:pt x="16" y="55"/>
                    </a:lnTo>
                    <a:lnTo>
                      <a:pt x="19" y="53"/>
                    </a:lnTo>
                    <a:lnTo>
                      <a:pt x="20" y="52"/>
                    </a:lnTo>
                    <a:lnTo>
                      <a:pt x="20" y="50"/>
                    </a:lnTo>
                    <a:lnTo>
                      <a:pt x="20" y="47"/>
                    </a:lnTo>
                    <a:lnTo>
                      <a:pt x="19" y="44"/>
                    </a:lnTo>
                    <a:lnTo>
                      <a:pt x="17" y="40"/>
                    </a:lnTo>
                    <a:lnTo>
                      <a:pt x="14" y="36"/>
                    </a:lnTo>
                    <a:lnTo>
                      <a:pt x="13" y="30"/>
                    </a:lnTo>
                    <a:lnTo>
                      <a:pt x="12" y="28"/>
                    </a:lnTo>
                    <a:lnTo>
                      <a:pt x="11" y="26"/>
                    </a:lnTo>
                    <a:lnTo>
                      <a:pt x="7" y="21"/>
                    </a:lnTo>
                    <a:lnTo>
                      <a:pt x="7" y="2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29" name="Freeform 730"/>
              <p:cNvSpPr>
                <a:spLocks/>
              </p:cNvSpPr>
              <p:nvPr/>
            </p:nvSpPr>
            <p:spPr bwMode="auto">
              <a:xfrm>
                <a:off x="3298" y="3103"/>
                <a:ext cx="12" cy="1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4"/>
                  </a:cxn>
                  <a:cxn ang="0">
                    <a:pos x="6" y="1"/>
                  </a:cxn>
                  <a:cxn ang="0">
                    <a:pos x="8" y="0"/>
                  </a:cxn>
                  <a:cxn ang="0">
                    <a:pos x="12" y="3"/>
                  </a:cxn>
                  <a:cxn ang="0">
                    <a:pos x="9" y="6"/>
                  </a:cxn>
                  <a:cxn ang="0">
                    <a:pos x="7" y="7"/>
                  </a:cxn>
                  <a:cxn ang="0">
                    <a:pos x="6" y="8"/>
                  </a:cxn>
                  <a:cxn ang="0">
                    <a:pos x="6" y="13"/>
                  </a:cxn>
                  <a:cxn ang="0">
                    <a:pos x="6" y="13"/>
                  </a:cxn>
                  <a:cxn ang="0">
                    <a:pos x="2" y="15"/>
                  </a:cxn>
                  <a:cxn ang="0">
                    <a:pos x="3" y="12"/>
                  </a:cxn>
                  <a:cxn ang="0">
                    <a:pos x="2" y="10"/>
                  </a:cxn>
                  <a:cxn ang="0">
                    <a:pos x="0" y="6"/>
                  </a:cxn>
                </a:cxnLst>
                <a:rect l="0" t="0" r="r" b="b"/>
                <a:pathLst>
                  <a:path w="12" h="15">
                    <a:moveTo>
                      <a:pt x="0" y="6"/>
                    </a:moveTo>
                    <a:lnTo>
                      <a:pt x="2" y="4"/>
                    </a:lnTo>
                    <a:lnTo>
                      <a:pt x="6" y="1"/>
                    </a:lnTo>
                    <a:lnTo>
                      <a:pt x="8" y="0"/>
                    </a:lnTo>
                    <a:lnTo>
                      <a:pt x="12" y="3"/>
                    </a:lnTo>
                    <a:lnTo>
                      <a:pt x="9" y="6"/>
                    </a:lnTo>
                    <a:lnTo>
                      <a:pt x="7" y="7"/>
                    </a:lnTo>
                    <a:lnTo>
                      <a:pt x="6" y="8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2" y="15"/>
                    </a:lnTo>
                    <a:lnTo>
                      <a:pt x="3" y="12"/>
                    </a:lnTo>
                    <a:lnTo>
                      <a:pt x="2" y="10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30" name="Freeform 731"/>
              <p:cNvSpPr>
                <a:spLocks/>
              </p:cNvSpPr>
              <p:nvPr/>
            </p:nvSpPr>
            <p:spPr bwMode="auto">
              <a:xfrm>
                <a:off x="3295" y="3120"/>
                <a:ext cx="148" cy="149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21" y="0"/>
                  </a:cxn>
                  <a:cxn ang="0">
                    <a:pos x="32" y="0"/>
                  </a:cxn>
                  <a:cxn ang="0">
                    <a:pos x="47" y="0"/>
                  </a:cxn>
                  <a:cxn ang="0">
                    <a:pos x="57" y="1"/>
                  </a:cxn>
                  <a:cxn ang="0">
                    <a:pos x="59" y="8"/>
                  </a:cxn>
                  <a:cxn ang="0">
                    <a:pos x="68" y="26"/>
                  </a:cxn>
                  <a:cxn ang="0">
                    <a:pos x="80" y="25"/>
                  </a:cxn>
                  <a:cxn ang="0">
                    <a:pos x="92" y="23"/>
                  </a:cxn>
                  <a:cxn ang="0">
                    <a:pos x="93" y="13"/>
                  </a:cxn>
                  <a:cxn ang="0">
                    <a:pos x="106" y="14"/>
                  </a:cxn>
                  <a:cxn ang="0">
                    <a:pos x="111" y="17"/>
                  </a:cxn>
                  <a:cxn ang="0">
                    <a:pos x="120" y="18"/>
                  </a:cxn>
                  <a:cxn ang="0">
                    <a:pos x="120" y="28"/>
                  </a:cxn>
                  <a:cxn ang="0">
                    <a:pos x="119" y="42"/>
                  </a:cxn>
                  <a:cxn ang="0">
                    <a:pos x="124" y="50"/>
                  </a:cxn>
                  <a:cxn ang="0">
                    <a:pos x="125" y="61"/>
                  </a:cxn>
                  <a:cxn ang="0">
                    <a:pos x="129" y="64"/>
                  </a:cxn>
                  <a:cxn ang="0">
                    <a:pos x="146" y="62"/>
                  </a:cxn>
                  <a:cxn ang="0">
                    <a:pos x="148" y="77"/>
                  </a:cxn>
                  <a:cxn ang="0">
                    <a:pos x="145" y="83"/>
                  </a:cxn>
                  <a:cxn ang="0">
                    <a:pos x="141" y="87"/>
                  </a:cxn>
                  <a:cxn ang="0">
                    <a:pos x="122" y="100"/>
                  </a:cxn>
                  <a:cxn ang="0">
                    <a:pos x="122" y="126"/>
                  </a:cxn>
                  <a:cxn ang="0">
                    <a:pos x="127" y="133"/>
                  </a:cxn>
                  <a:cxn ang="0">
                    <a:pos x="133" y="146"/>
                  </a:cxn>
                  <a:cxn ang="0">
                    <a:pos x="112" y="148"/>
                  </a:cxn>
                  <a:cxn ang="0">
                    <a:pos x="102" y="147"/>
                  </a:cxn>
                  <a:cxn ang="0">
                    <a:pos x="84" y="146"/>
                  </a:cxn>
                  <a:cxn ang="0">
                    <a:pos x="78" y="142"/>
                  </a:cxn>
                  <a:cxn ang="0">
                    <a:pos x="50" y="142"/>
                  </a:cxn>
                  <a:cxn ang="0">
                    <a:pos x="27" y="142"/>
                  </a:cxn>
                  <a:cxn ang="0">
                    <a:pos x="19" y="137"/>
                  </a:cxn>
                  <a:cxn ang="0">
                    <a:pos x="12" y="138"/>
                  </a:cxn>
                  <a:cxn ang="0">
                    <a:pos x="1" y="139"/>
                  </a:cxn>
                  <a:cxn ang="0">
                    <a:pos x="0" y="126"/>
                  </a:cxn>
                  <a:cxn ang="0">
                    <a:pos x="3" y="119"/>
                  </a:cxn>
                  <a:cxn ang="0">
                    <a:pos x="7" y="103"/>
                  </a:cxn>
                  <a:cxn ang="0">
                    <a:pos x="13" y="88"/>
                  </a:cxn>
                  <a:cxn ang="0">
                    <a:pos x="19" y="82"/>
                  </a:cxn>
                  <a:cxn ang="0">
                    <a:pos x="24" y="70"/>
                  </a:cxn>
                  <a:cxn ang="0">
                    <a:pos x="23" y="56"/>
                  </a:cxn>
                  <a:cxn ang="0">
                    <a:pos x="17" y="45"/>
                  </a:cxn>
                  <a:cxn ang="0">
                    <a:pos x="19" y="36"/>
                  </a:cxn>
                  <a:cxn ang="0">
                    <a:pos x="20" y="30"/>
                  </a:cxn>
                  <a:cxn ang="0">
                    <a:pos x="14" y="19"/>
                  </a:cxn>
                  <a:cxn ang="0">
                    <a:pos x="11" y="9"/>
                  </a:cxn>
                </a:cxnLst>
                <a:rect l="0" t="0" r="r" b="b"/>
                <a:pathLst>
                  <a:path w="148" h="149">
                    <a:moveTo>
                      <a:pt x="7" y="3"/>
                    </a:moveTo>
                    <a:lnTo>
                      <a:pt x="7" y="3"/>
                    </a:lnTo>
                    <a:lnTo>
                      <a:pt x="10" y="3"/>
                    </a:lnTo>
                    <a:lnTo>
                      <a:pt x="14" y="1"/>
                    </a:lnTo>
                    <a:lnTo>
                      <a:pt x="19" y="1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7" y="0"/>
                    </a:lnTo>
                    <a:lnTo>
                      <a:pt x="32" y="0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7" y="1"/>
                    </a:lnTo>
                    <a:lnTo>
                      <a:pt x="58" y="2"/>
                    </a:lnTo>
                    <a:lnTo>
                      <a:pt x="58" y="4"/>
                    </a:lnTo>
                    <a:lnTo>
                      <a:pt x="59" y="8"/>
                    </a:lnTo>
                    <a:lnTo>
                      <a:pt x="62" y="15"/>
                    </a:lnTo>
                    <a:lnTo>
                      <a:pt x="65" y="21"/>
                    </a:lnTo>
                    <a:lnTo>
                      <a:pt x="68" y="26"/>
                    </a:lnTo>
                    <a:lnTo>
                      <a:pt x="70" y="26"/>
                    </a:lnTo>
                    <a:lnTo>
                      <a:pt x="75" y="26"/>
                    </a:lnTo>
                    <a:lnTo>
                      <a:pt x="80" y="25"/>
                    </a:lnTo>
                    <a:lnTo>
                      <a:pt x="85" y="26"/>
                    </a:lnTo>
                    <a:lnTo>
                      <a:pt x="91" y="26"/>
                    </a:lnTo>
                    <a:lnTo>
                      <a:pt x="92" y="23"/>
                    </a:lnTo>
                    <a:lnTo>
                      <a:pt x="93" y="18"/>
                    </a:lnTo>
                    <a:lnTo>
                      <a:pt x="93" y="15"/>
                    </a:lnTo>
                    <a:lnTo>
                      <a:pt x="93" y="13"/>
                    </a:lnTo>
                    <a:lnTo>
                      <a:pt x="94" y="13"/>
                    </a:lnTo>
                    <a:lnTo>
                      <a:pt x="105" y="13"/>
                    </a:lnTo>
                    <a:lnTo>
                      <a:pt x="106" y="14"/>
                    </a:lnTo>
                    <a:lnTo>
                      <a:pt x="106" y="17"/>
                    </a:lnTo>
                    <a:lnTo>
                      <a:pt x="107" y="18"/>
                    </a:lnTo>
                    <a:lnTo>
                      <a:pt x="111" y="17"/>
                    </a:lnTo>
                    <a:lnTo>
                      <a:pt x="118" y="17"/>
                    </a:lnTo>
                    <a:lnTo>
                      <a:pt x="120" y="17"/>
                    </a:lnTo>
                    <a:lnTo>
                      <a:pt x="120" y="18"/>
                    </a:lnTo>
                    <a:lnTo>
                      <a:pt x="119" y="22"/>
                    </a:lnTo>
                    <a:lnTo>
                      <a:pt x="119" y="24"/>
                    </a:lnTo>
                    <a:lnTo>
                      <a:pt x="120" y="28"/>
                    </a:lnTo>
                    <a:lnTo>
                      <a:pt x="121" y="31"/>
                    </a:lnTo>
                    <a:lnTo>
                      <a:pt x="121" y="37"/>
                    </a:lnTo>
                    <a:lnTo>
                      <a:pt x="119" y="42"/>
                    </a:lnTo>
                    <a:lnTo>
                      <a:pt x="119" y="44"/>
                    </a:lnTo>
                    <a:lnTo>
                      <a:pt x="120" y="45"/>
                    </a:lnTo>
                    <a:lnTo>
                      <a:pt x="124" y="50"/>
                    </a:lnTo>
                    <a:lnTo>
                      <a:pt x="126" y="54"/>
                    </a:lnTo>
                    <a:lnTo>
                      <a:pt x="126" y="56"/>
                    </a:lnTo>
                    <a:lnTo>
                      <a:pt x="125" y="61"/>
                    </a:lnTo>
                    <a:lnTo>
                      <a:pt x="125" y="63"/>
                    </a:lnTo>
                    <a:lnTo>
                      <a:pt x="126" y="64"/>
                    </a:lnTo>
                    <a:lnTo>
                      <a:pt x="129" y="64"/>
                    </a:lnTo>
                    <a:lnTo>
                      <a:pt x="134" y="62"/>
                    </a:lnTo>
                    <a:lnTo>
                      <a:pt x="139" y="62"/>
                    </a:lnTo>
                    <a:lnTo>
                      <a:pt x="146" y="62"/>
                    </a:lnTo>
                    <a:lnTo>
                      <a:pt x="145" y="70"/>
                    </a:lnTo>
                    <a:lnTo>
                      <a:pt x="146" y="75"/>
                    </a:lnTo>
                    <a:lnTo>
                      <a:pt x="148" y="77"/>
                    </a:lnTo>
                    <a:lnTo>
                      <a:pt x="148" y="79"/>
                    </a:lnTo>
                    <a:lnTo>
                      <a:pt x="147" y="81"/>
                    </a:lnTo>
                    <a:lnTo>
                      <a:pt x="145" y="83"/>
                    </a:lnTo>
                    <a:lnTo>
                      <a:pt x="144" y="86"/>
                    </a:lnTo>
                    <a:lnTo>
                      <a:pt x="144" y="87"/>
                    </a:lnTo>
                    <a:lnTo>
                      <a:pt x="141" y="87"/>
                    </a:lnTo>
                    <a:lnTo>
                      <a:pt x="122" y="87"/>
                    </a:lnTo>
                    <a:lnTo>
                      <a:pt x="122" y="92"/>
                    </a:lnTo>
                    <a:lnTo>
                      <a:pt x="122" y="100"/>
                    </a:lnTo>
                    <a:lnTo>
                      <a:pt x="122" y="118"/>
                    </a:lnTo>
                    <a:lnTo>
                      <a:pt x="122" y="123"/>
                    </a:lnTo>
                    <a:lnTo>
                      <a:pt x="122" y="126"/>
                    </a:lnTo>
                    <a:lnTo>
                      <a:pt x="123" y="128"/>
                    </a:lnTo>
                    <a:lnTo>
                      <a:pt x="124" y="131"/>
                    </a:lnTo>
                    <a:lnTo>
                      <a:pt x="127" y="133"/>
                    </a:lnTo>
                    <a:lnTo>
                      <a:pt x="134" y="141"/>
                    </a:lnTo>
                    <a:lnTo>
                      <a:pt x="138" y="145"/>
                    </a:lnTo>
                    <a:lnTo>
                      <a:pt x="133" y="146"/>
                    </a:lnTo>
                    <a:lnTo>
                      <a:pt x="122" y="148"/>
                    </a:lnTo>
                    <a:lnTo>
                      <a:pt x="116" y="149"/>
                    </a:lnTo>
                    <a:lnTo>
                      <a:pt x="112" y="148"/>
                    </a:lnTo>
                    <a:lnTo>
                      <a:pt x="106" y="149"/>
                    </a:lnTo>
                    <a:lnTo>
                      <a:pt x="104" y="148"/>
                    </a:lnTo>
                    <a:lnTo>
                      <a:pt x="102" y="147"/>
                    </a:lnTo>
                    <a:lnTo>
                      <a:pt x="91" y="147"/>
                    </a:lnTo>
                    <a:lnTo>
                      <a:pt x="87" y="147"/>
                    </a:lnTo>
                    <a:lnTo>
                      <a:pt x="84" y="146"/>
                    </a:lnTo>
                    <a:lnTo>
                      <a:pt x="82" y="145"/>
                    </a:lnTo>
                    <a:lnTo>
                      <a:pt x="80" y="143"/>
                    </a:lnTo>
                    <a:lnTo>
                      <a:pt x="78" y="142"/>
                    </a:lnTo>
                    <a:lnTo>
                      <a:pt x="73" y="142"/>
                    </a:lnTo>
                    <a:lnTo>
                      <a:pt x="59" y="142"/>
                    </a:lnTo>
                    <a:lnTo>
                      <a:pt x="50" y="142"/>
                    </a:lnTo>
                    <a:lnTo>
                      <a:pt x="46" y="142"/>
                    </a:lnTo>
                    <a:lnTo>
                      <a:pt x="39" y="142"/>
                    </a:lnTo>
                    <a:lnTo>
                      <a:pt x="27" y="142"/>
                    </a:lnTo>
                    <a:lnTo>
                      <a:pt x="24" y="141"/>
                    </a:lnTo>
                    <a:lnTo>
                      <a:pt x="22" y="139"/>
                    </a:lnTo>
                    <a:lnTo>
                      <a:pt x="19" y="137"/>
                    </a:lnTo>
                    <a:lnTo>
                      <a:pt x="17" y="136"/>
                    </a:lnTo>
                    <a:lnTo>
                      <a:pt x="15" y="137"/>
                    </a:lnTo>
                    <a:lnTo>
                      <a:pt x="12" y="138"/>
                    </a:lnTo>
                    <a:lnTo>
                      <a:pt x="7" y="141"/>
                    </a:lnTo>
                    <a:lnTo>
                      <a:pt x="3" y="139"/>
                    </a:lnTo>
                    <a:lnTo>
                      <a:pt x="1" y="139"/>
                    </a:lnTo>
                    <a:lnTo>
                      <a:pt x="0" y="141"/>
                    </a:lnTo>
                    <a:lnTo>
                      <a:pt x="0" y="130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2" y="120"/>
                    </a:lnTo>
                    <a:lnTo>
                      <a:pt x="3" y="119"/>
                    </a:lnTo>
                    <a:lnTo>
                      <a:pt x="5" y="115"/>
                    </a:lnTo>
                    <a:lnTo>
                      <a:pt x="6" y="110"/>
                    </a:lnTo>
                    <a:lnTo>
                      <a:pt x="7" y="103"/>
                    </a:lnTo>
                    <a:lnTo>
                      <a:pt x="8" y="97"/>
                    </a:lnTo>
                    <a:lnTo>
                      <a:pt x="10" y="92"/>
                    </a:lnTo>
                    <a:lnTo>
                      <a:pt x="13" y="88"/>
                    </a:lnTo>
                    <a:lnTo>
                      <a:pt x="14" y="85"/>
                    </a:lnTo>
                    <a:lnTo>
                      <a:pt x="15" y="83"/>
                    </a:lnTo>
                    <a:lnTo>
                      <a:pt x="19" y="82"/>
                    </a:lnTo>
                    <a:lnTo>
                      <a:pt x="20" y="80"/>
                    </a:lnTo>
                    <a:lnTo>
                      <a:pt x="22" y="76"/>
                    </a:lnTo>
                    <a:lnTo>
                      <a:pt x="24" y="70"/>
                    </a:lnTo>
                    <a:lnTo>
                      <a:pt x="25" y="66"/>
                    </a:lnTo>
                    <a:lnTo>
                      <a:pt x="25" y="62"/>
                    </a:lnTo>
                    <a:lnTo>
                      <a:pt x="23" y="56"/>
                    </a:lnTo>
                    <a:lnTo>
                      <a:pt x="22" y="53"/>
                    </a:lnTo>
                    <a:lnTo>
                      <a:pt x="20" y="49"/>
                    </a:lnTo>
                    <a:lnTo>
                      <a:pt x="17" y="45"/>
                    </a:lnTo>
                    <a:lnTo>
                      <a:pt x="16" y="41"/>
                    </a:lnTo>
                    <a:lnTo>
                      <a:pt x="16" y="38"/>
                    </a:lnTo>
                    <a:lnTo>
                      <a:pt x="19" y="36"/>
                    </a:lnTo>
                    <a:lnTo>
                      <a:pt x="20" y="35"/>
                    </a:lnTo>
                    <a:lnTo>
                      <a:pt x="20" y="33"/>
                    </a:lnTo>
                    <a:lnTo>
                      <a:pt x="20" y="30"/>
                    </a:lnTo>
                    <a:lnTo>
                      <a:pt x="19" y="27"/>
                    </a:lnTo>
                    <a:lnTo>
                      <a:pt x="17" y="23"/>
                    </a:lnTo>
                    <a:lnTo>
                      <a:pt x="14" y="19"/>
                    </a:lnTo>
                    <a:lnTo>
                      <a:pt x="13" y="13"/>
                    </a:lnTo>
                    <a:lnTo>
                      <a:pt x="12" y="11"/>
                    </a:lnTo>
                    <a:lnTo>
                      <a:pt x="11" y="9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31" name="Freeform 732"/>
              <p:cNvSpPr>
                <a:spLocks/>
              </p:cNvSpPr>
              <p:nvPr/>
            </p:nvSpPr>
            <p:spPr bwMode="auto">
              <a:xfrm>
                <a:off x="3828" y="2431"/>
                <a:ext cx="207" cy="138"/>
              </a:xfrm>
              <a:custGeom>
                <a:avLst/>
                <a:gdLst/>
                <a:ahLst/>
                <a:cxnLst>
                  <a:cxn ang="0">
                    <a:pos x="131" y="134"/>
                  </a:cxn>
                  <a:cxn ang="0">
                    <a:pos x="127" y="125"/>
                  </a:cxn>
                  <a:cxn ang="0">
                    <a:pos x="123" y="120"/>
                  </a:cxn>
                  <a:cxn ang="0">
                    <a:pos x="109" y="113"/>
                  </a:cxn>
                  <a:cxn ang="0">
                    <a:pos x="93" y="104"/>
                  </a:cxn>
                  <a:cxn ang="0">
                    <a:pos x="78" y="88"/>
                  </a:cxn>
                  <a:cxn ang="0">
                    <a:pos x="72" y="75"/>
                  </a:cxn>
                  <a:cxn ang="0">
                    <a:pos x="63" y="72"/>
                  </a:cxn>
                  <a:cxn ang="0">
                    <a:pos x="53" y="71"/>
                  </a:cxn>
                  <a:cxn ang="0">
                    <a:pos x="50" y="64"/>
                  </a:cxn>
                  <a:cxn ang="0">
                    <a:pos x="48" y="58"/>
                  </a:cxn>
                  <a:cxn ang="0">
                    <a:pos x="40" y="53"/>
                  </a:cxn>
                  <a:cxn ang="0">
                    <a:pos x="31" y="47"/>
                  </a:cxn>
                  <a:cxn ang="0">
                    <a:pos x="30" y="54"/>
                  </a:cxn>
                  <a:cxn ang="0">
                    <a:pos x="23" y="55"/>
                  </a:cxn>
                  <a:cxn ang="0">
                    <a:pos x="12" y="61"/>
                  </a:cxn>
                  <a:cxn ang="0">
                    <a:pos x="6" y="71"/>
                  </a:cxn>
                  <a:cxn ang="0">
                    <a:pos x="62" y="23"/>
                  </a:cxn>
                  <a:cxn ang="0">
                    <a:pos x="108" y="31"/>
                  </a:cxn>
                  <a:cxn ang="0">
                    <a:pos x="122" y="43"/>
                  </a:cxn>
                  <a:cxn ang="0">
                    <a:pos x="127" y="59"/>
                  </a:cxn>
                  <a:cxn ang="0">
                    <a:pos x="136" y="73"/>
                  </a:cxn>
                  <a:cxn ang="0">
                    <a:pos x="146" y="77"/>
                  </a:cxn>
                  <a:cxn ang="0">
                    <a:pos x="153" y="80"/>
                  </a:cxn>
                  <a:cxn ang="0">
                    <a:pos x="158" y="69"/>
                  </a:cxn>
                  <a:cxn ang="0">
                    <a:pos x="171" y="60"/>
                  </a:cxn>
                  <a:cxn ang="0">
                    <a:pos x="178" y="56"/>
                  </a:cxn>
                  <a:cxn ang="0">
                    <a:pos x="182" y="58"/>
                  </a:cxn>
                  <a:cxn ang="0">
                    <a:pos x="177" y="61"/>
                  </a:cxn>
                  <a:cxn ang="0">
                    <a:pos x="171" y="66"/>
                  </a:cxn>
                  <a:cxn ang="0">
                    <a:pos x="175" y="69"/>
                  </a:cxn>
                  <a:cxn ang="0">
                    <a:pos x="181" y="73"/>
                  </a:cxn>
                  <a:cxn ang="0">
                    <a:pos x="187" y="71"/>
                  </a:cxn>
                  <a:cxn ang="0">
                    <a:pos x="191" y="69"/>
                  </a:cxn>
                  <a:cxn ang="0">
                    <a:pos x="195" y="72"/>
                  </a:cxn>
                  <a:cxn ang="0">
                    <a:pos x="199" y="76"/>
                  </a:cxn>
                  <a:cxn ang="0">
                    <a:pos x="207" y="79"/>
                  </a:cxn>
                  <a:cxn ang="0">
                    <a:pos x="199" y="82"/>
                  </a:cxn>
                  <a:cxn ang="0">
                    <a:pos x="196" y="84"/>
                  </a:cxn>
                  <a:cxn ang="0">
                    <a:pos x="191" y="88"/>
                  </a:cxn>
                  <a:cxn ang="0">
                    <a:pos x="185" y="87"/>
                  </a:cxn>
                  <a:cxn ang="0">
                    <a:pos x="180" y="88"/>
                  </a:cxn>
                  <a:cxn ang="0">
                    <a:pos x="174" y="85"/>
                  </a:cxn>
                  <a:cxn ang="0">
                    <a:pos x="178" y="79"/>
                  </a:cxn>
                  <a:cxn ang="0">
                    <a:pos x="170" y="79"/>
                  </a:cxn>
                  <a:cxn ang="0">
                    <a:pos x="163" y="79"/>
                  </a:cxn>
                  <a:cxn ang="0">
                    <a:pos x="161" y="85"/>
                  </a:cxn>
                  <a:cxn ang="0">
                    <a:pos x="154" y="88"/>
                  </a:cxn>
                  <a:cxn ang="0">
                    <a:pos x="157" y="90"/>
                  </a:cxn>
                  <a:cxn ang="0">
                    <a:pos x="153" y="93"/>
                  </a:cxn>
                  <a:cxn ang="0">
                    <a:pos x="144" y="98"/>
                  </a:cxn>
                  <a:cxn ang="0">
                    <a:pos x="139" y="105"/>
                  </a:cxn>
                  <a:cxn ang="0">
                    <a:pos x="146" y="107"/>
                  </a:cxn>
                  <a:cxn ang="0">
                    <a:pos x="146" y="116"/>
                  </a:cxn>
                  <a:cxn ang="0">
                    <a:pos x="146" y="124"/>
                  </a:cxn>
                  <a:cxn ang="0">
                    <a:pos x="141" y="138"/>
                  </a:cxn>
                </a:cxnLst>
                <a:rect l="0" t="0" r="r" b="b"/>
                <a:pathLst>
                  <a:path w="207" h="138">
                    <a:moveTo>
                      <a:pt x="141" y="138"/>
                    </a:moveTo>
                    <a:lnTo>
                      <a:pt x="139" y="135"/>
                    </a:lnTo>
                    <a:lnTo>
                      <a:pt x="138" y="134"/>
                    </a:lnTo>
                    <a:lnTo>
                      <a:pt x="131" y="134"/>
                    </a:lnTo>
                    <a:lnTo>
                      <a:pt x="128" y="134"/>
                    </a:lnTo>
                    <a:lnTo>
                      <a:pt x="127" y="134"/>
                    </a:lnTo>
                    <a:lnTo>
                      <a:pt x="128" y="129"/>
                    </a:lnTo>
                    <a:lnTo>
                      <a:pt x="127" y="125"/>
                    </a:lnTo>
                    <a:lnTo>
                      <a:pt x="128" y="124"/>
                    </a:lnTo>
                    <a:lnTo>
                      <a:pt x="128" y="122"/>
                    </a:lnTo>
                    <a:lnTo>
                      <a:pt x="126" y="121"/>
                    </a:lnTo>
                    <a:lnTo>
                      <a:pt x="123" y="120"/>
                    </a:lnTo>
                    <a:lnTo>
                      <a:pt x="120" y="118"/>
                    </a:lnTo>
                    <a:lnTo>
                      <a:pt x="117" y="119"/>
                    </a:lnTo>
                    <a:lnTo>
                      <a:pt x="115" y="117"/>
                    </a:lnTo>
                    <a:lnTo>
                      <a:pt x="109" y="113"/>
                    </a:lnTo>
                    <a:lnTo>
                      <a:pt x="106" y="111"/>
                    </a:lnTo>
                    <a:lnTo>
                      <a:pt x="101" y="107"/>
                    </a:lnTo>
                    <a:lnTo>
                      <a:pt x="99" y="108"/>
                    </a:lnTo>
                    <a:lnTo>
                      <a:pt x="93" y="104"/>
                    </a:lnTo>
                    <a:lnTo>
                      <a:pt x="91" y="101"/>
                    </a:lnTo>
                    <a:lnTo>
                      <a:pt x="85" y="97"/>
                    </a:lnTo>
                    <a:lnTo>
                      <a:pt x="78" y="90"/>
                    </a:lnTo>
                    <a:lnTo>
                      <a:pt x="78" y="88"/>
                    </a:lnTo>
                    <a:lnTo>
                      <a:pt x="77" y="85"/>
                    </a:lnTo>
                    <a:lnTo>
                      <a:pt x="75" y="84"/>
                    </a:lnTo>
                    <a:lnTo>
                      <a:pt x="73" y="79"/>
                    </a:lnTo>
                    <a:lnTo>
                      <a:pt x="72" y="75"/>
                    </a:lnTo>
                    <a:lnTo>
                      <a:pt x="71" y="72"/>
                    </a:lnTo>
                    <a:lnTo>
                      <a:pt x="66" y="71"/>
                    </a:lnTo>
                    <a:lnTo>
                      <a:pt x="65" y="72"/>
                    </a:lnTo>
                    <a:lnTo>
                      <a:pt x="63" y="72"/>
                    </a:lnTo>
                    <a:lnTo>
                      <a:pt x="60" y="71"/>
                    </a:lnTo>
                    <a:lnTo>
                      <a:pt x="58" y="72"/>
                    </a:lnTo>
                    <a:lnTo>
                      <a:pt x="55" y="72"/>
                    </a:lnTo>
                    <a:lnTo>
                      <a:pt x="53" y="71"/>
                    </a:lnTo>
                    <a:lnTo>
                      <a:pt x="49" y="69"/>
                    </a:lnTo>
                    <a:lnTo>
                      <a:pt x="50" y="67"/>
                    </a:lnTo>
                    <a:lnTo>
                      <a:pt x="51" y="66"/>
                    </a:lnTo>
                    <a:lnTo>
                      <a:pt x="50" y="64"/>
                    </a:lnTo>
                    <a:lnTo>
                      <a:pt x="50" y="63"/>
                    </a:lnTo>
                    <a:lnTo>
                      <a:pt x="51" y="62"/>
                    </a:lnTo>
                    <a:lnTo>
                      <a:pt x="48" y="60"/>
                    </a:lnTo>
                    <a:lnTo>
                      <a:pt x="48" y="58"/>
                    </a:lnTo>
                    <a:lnTo>
                      <a:pt x="48" y="56"/>
                    </a:lnTo>
                    <a:lnTo>
                      <a:pt x="47" y="55"/>
                    </a:lnTo>
                    <a:lnTo>
                      <a:pt x="44" y="54"/>
                    </a:lnTo>
                    <a:lnTo>
                      <a:pt x="40" y="53"/>
                    </a:lnTo>
                    <a:lnTo>
                      <a:pt x="39" y="51"/>
                    </a:lnTo>
                    <a:lnTo>
                      <a:pt x="37" y="51"/>
                    </a:lnTo>
                    <a:lnTo>
                      <a:pt x="34" y="48"/>
                    </a:lnTo>
                    <a:lnTo>
                      <a:pt x="31" y="47"/>
                    </a:lnTo>
                    <a:lnTo>
                      <a:pt x="30" y="48"/>
                    </a:lnTo>
                    <a:lnTo>
                      <a:pt x="27" y="49"/>
                    </a:lnTo>
                    <a:lnTo>
                      <a:pt x="28" y="51"/>
                    </a:lnTo>
                    <a:lnTo>
                      <a:pt x="30" y="54"/>
                    </a:lnTo>
                    <a:lnTo>
                      <a:pt x="26" y="52"/>
                    </a:lnTo>
                    <a:lnTo>
                      <a:pt x="25" y="52"/>
                    </a:lnTo>
                    <a:lnTo>
                      <a:pt x="24" y="53"/>
                    </a:lnTo>
                    <a:lnTo>
                      <a:pt x="23" y="55"/>
                    </a:lnTo>
                    <a:lnTo>
                      <a:pt x="21" y="56"/>
                    </a:lnTo>
                    <a:lnTo>
                      <a:pt x="18" y="56"/>
                    </a:lnTo>
                    <a:lnTo>
                      <a:pt x="15" y="58"/>
                    </a:lnTo>
                    <a:lnTo>
                      <a:pt x="12" y="61"/>
                    </a:lnTo>
                    <a:lnTo>
                      <a:pt x="12" y="65"/>
                    </a:lnTo>
                    <a:lnTo>
                      <a:pt x="14" y="68"/>
                    </a:lnTo>
                    <a:lnTo>
                      <a:pt x="13" y="71"/>
                    </a:lnTo>
                    <a:lnTo>
                      <a:pt x="6" y="71"/>
                    </a:lnTo>
                    <a:lnTo>
                      <a:pt x="0" y="70"/>
                    </a:lnTo>
                    <a:lnTo>
                      <a:pt x="1" y="10"/>
                    </a:lnTo>
                    <a:lnTo>
                      <a:pt x="31" y="0"/>
                    </a:lnTo>
                    <a:lnTo>
                      <a:pt x="62" y="23"/>
                    </a:lnTo>
                    <a:lnTo>
                      <a:pt x="73" y="35"/>
                    </a:lnTo>
                    <a:lnTo>
                      <a:pt x="87" y="33"/>
                    </a:lnTo>
                    <a:lnTo>
                      <a:pt x="102" y="34"/>
                    </a:lnTo>
                    <a:lnTo>
                      <a:pt x="108" y="31"/>
                    </a:lnTo>
                    <a:lnTo>
                      <a:pt x="112" y="36"/>
                    </a:lnTo>
                    <a:lnTo>
                      <a:pt x="115" y="38"/>
                    </a:lnTo>
                    <a:lnTo>
                      <a:pt x="119" y="45"/>
                    </a:lnTo>
                    <a:lnTo>
                      <a:pt x="122" y="43"/>
                    </a:lnTo>
                    <a:lnTo>
                      <a:pt x="122" y="51"/>
                    </a:lnTo>
                    <a:lnTo>
                      <a:pt x="121" y="54"/>
                    </a:lnTo>
                    <a:lnTo>
                      <a:pt x="121" y="59"/>
                    </a:lnTo>
                    <a:lnTo>
                      <a:pt x="127" y="59"/>
                    </a:lnTo>
                    <a:lnTo>
                      <a:pt x="128" y="65"/>
                    </a:lnTo>
                    <a:lnTo>
                      <a:pt x="130" y="73"/>
                    </a:lnTo>
                    <a:lnTo>
                      <a:pt x="132" y="73"/>
                    </a:lnTo>
                    <a:lnTo>
                      <a:pt x="136" y="73"/>
                    </a:lnTo>
                    <a:lnTo>
                      <a:pt x="142" y="72"/>
                    </a:lnTo>
                    <a:lnTo>
                      <a:pt x="144" y="72"/>
                    </a:lnTo>
                    <a:lnTo>
                      <a:pt x="146" y="75"/>
                    </a:lnTo>
                    <a:lnTo>
                      <a:pt x="146" y="77"/>
                    </a:lnTo>
                    <a:lnTo>
                      <a:pt x="146" y="79"/>
                    </a:lnTo>
                    <a:lnTo>
                      <a:pt x="148" y="81"/>
                    </a:lnTo>
                    <a:lnTo>
                      <a:pt x="152" y="81"/>
                    </a:lnTo>
                    <a:lnTo>
                      <a:pt x="153" y="80"/>
                    </a:lnTo>
                    <a:lnTo>
                      <a:pt x="152" y="77"/>
                    </a:lnTo>
                    <a:lnTo>
                      <a:pt x="154" y="74"/>
                    </a:lnTo>
                    <a:lnTo>
                      <a:pt x="157" y="72"/>
                    </a:lnTo>
                    <a:lnTo>
                      <a:pt x="158" y="69"/>
                    </a:lnTo>
                    <a:lnTo>
                      <a:pt x="159" y="68"/>
                    </a:lnTo>
                    <a:lnTo>
                      <a:pt x="164" y="65"/>
                    </a:lnTo>
                    <a:lnTo>
                      <a:pt x="169" y="64"/>
                    </a:lnTo>
                    <a:lnTo>
                      <a:pt x="171" y="60"/>
                    </a:lnTo>
                    <a:lnTo>
                      <a:pt x="173" y="58"/>
                    </a:lnTo>
                    <a:lnTo>
                      <a:pt x="175" y="58"/>
                    </a:lnTo>
                    <a:lnTo>
                      <a:pt x="176" y="59"/>
                    </a:lnTo>
                    <a:lnTo>
                      <a:pt x="178" y="56"/>
                    </a:lnTo>
                    <a:lnTo>
                      <a:pt x="180" y="56"/>
                    </a:lnTo>
                    <a:lnTo>
                      <a:pt x="182" y="55"/>
                    </a:lnTo>
                    <a:lnTo>
                      <a:pt x="184" y="56"/>
                    </a:lnTo>
                    <a:lnTo>
                      <a:pt x="182" y="58"/>
                    </a:lnTo>
                    <a:lnTo>
                      <a:pt x="180" y="59"/>
                    </a:lnTo>
                    <a:lnTo>
                      <a:pt x="179" y="59"/>
                    </a:lnTo>
                    <a:lnTo>
                      <a:pt x="179" y="61"/>
                    </a:lnTo>
                    <a:lnTo>
                      <a:pt x="177" y="61"/>
                    </a:lnTo>
                    <a:lnTo>
                      <a:pt x="175" y="62"/>
                    </a:lnTo>
                    <a:lnTo>
                      <a:pt x="174" y="63"/>
                    </a:lnTo>
                    <a:lnTo>
                      <a:pt x="172" y="66"/>
                    </a:lnTo>
                    <a:lnTo>
                      <a:pt x="171" y="66"/>
                    </a:lnTo>
                    <a:lnTo>
                      <a:pt x="171" y="67"/>
                    </a:lnTo>
                    <a:lnTo>
                      <a:pt x="172" y="68"/>
                    </a:lnTo>
                    <a:lnTo>
                      <a:pt x="174" y="68"/>
                    </a:lnTo>
                    <a:lnTo>
                      <a:pt x="175" y="69"/>
                    </a:lnTo>
                    <a:lnTo>
                      <a:pt x="177" y="68"/>
                    </a:lnTo>
                    <a:lnTo>
                      <a:pt x="178" y="69"/>
                    </a:lnTo>
                    <a:lnTo>
                      <a:pt x="179" y="71"/>
                    </a:lnTo>
                    <a:lnTo>
                      <a:pt x="181" y="73"/>
                    </a:lnTo>
                    <a:lnTo>
                      <a:pt x="184" y="73"/>
                    </a:lnTo>
                    <a:lnTo>
                      <a:pt x="186" y="73"/>
                    </a:lnTo>
                    <a:lnTo>
                      <a:pt x="186" y="70"/>
                    </a:lnTo>
                    <a:lnTo>
                      <a:pt x="187" y="71"/>
                    </a:lnTo>
                    <a:lnTo>
                      <a:pt x="188" y="69"/>
                    </a:lnTo>
                    <a:lnTo>
                      <a:pt x="189" y="67"/>
                    </a:lnTo>
                    <a:lnTo>
                      <a:pt x="190" y="68"/>
                    </a:lnTo>
                    <a:lnTo>
                      <a:pt x="191" y="69"/>
                    </a:lnTo>
                    <a:lnTo>
                      <a:pt x="192" y="71"/>
                    </a:lnTo>
                    <a:lnTo>
                      <a:pt x="192" y="72"/>
                    </a:lnTo>
                    <a:lnTo>
                      <a:pt x="194" y="73"/>
                    </a:lnTo>
                    <a:lnTo>
                      <a:pt x="195" y="72"/>
                    </a:lnTo>
                    <a:lnTo>
                      <a:pt x="195" y="74"/>
                    </a:lnTo>
                    <a:lnTo>
                      <a:pt x="195" y="75"/>
                    </a:lnTo>
                    <a:lnTo>
                      <a:pt x="197" y="75"/>
                    </a:lnTo>
                    <a:lnTo>
                      <a:pt x="199" y="76"/>
                    </a:lnTo>
                    <a:lnTo>
                      <a:pt x="200" y="77"/>
                    </a:lnTo>
                    <a:lnTo>
                      <a:pt x="203" y="78"/>
                    </a:lnTo>
                    <a:lnTo>
                      <a:pt x="206" y="78"/>
                    </a:lnTo>
                    <a:lnTo>
                      <a:pt x="207" y="79"/>
                    </a:lnTo>
                    <a:lnTo>
                      <a:pt x="204" y="80"/>
                    </a:lnTo>
                    <a:lnTo>
                      <a:pt x="203" y="82"/>
                    </a:lnTo>
                    <a:lnTo>
                      <a:pt x="202" y="83"/>
                    </a:lnTo>
                    <a:lnTo>
                      <a:pt x="199" y="82"/>
                    </a:lnTo>
                    <a:lnTo>
                      <a:pt x="198" y="82"/>
                    </a:lnTo>
                    <a:lnTo>
                      <a:pt x="198" y="83"/>
                    </a:lnTo>
                    <a:lnTo>
                      <a:pt x="198" y="84"/>
                    </a:lnTo>
                    <a:lnTo>
                      <a:pt x="196" y="84"/>
                    </a:lnTo>
                    <a:lnTo>
                      <a:pt x="195" y="85"/>
                    </a:lnTo>
                    <a:lnTo>
                      <a:pt x="193" y="86"/>
                    </a:lnTo>
                    <a:lnTo>
                      <a:pt x="192" y="87"/>
                    </a:lnTo>
                    <a:lnTo>
                      <a:pt x="191" y="88"/>
                    </a:lnTo>
                    <a:lnTo>
                      <a:pt x="190" y="89"/>
                    </a:lnTo>
                    <a:lnTo>
                      <a:pt x="188" y="88"/>
                    </a:lnTo>
                    <a:lnTo>
                      <a:pt x="186" y="87"/>
                    </a:lnTo>
                    <a:lnTo>
                      <a:pt x="185" y="87"/>
                    </a:lnTo>
                    <a:lnTo>
                      <a:pt x="184" y="87"/>
                    </a:lnTo>
                    <a:lnTo>
                      <a:pt x="182" y="87"/>
                    </a:lnTo>
                    <a:lnTo>
                      <a:pt x="181" y="87"/>
                    </a:lnTo>
                    <a:lnTo>
                      <a:pt x="180" y="88"/>
                    </a:lnTo>
                    <a:lnTo>
                      <a:pt x="178" y="88"/>
                    </a:lnTo>
                    <a:lnTo>
                      <a:pt x="176" y="88"/>
                    </a:lnTo>
                    <a:lnTo>
                      <a:pt x="175" y="86"/>
                    </a:lnTo>
                    <a:lnTo>
                      <a:pt x="174" y="85"/>
                    </a:lnTo>
                    <a:lnTo>
                      <a:pt x="173" y="84"/>
                    </a:lnTo>
                    <a:lnTo>
                      <a:pt x="175" y="83"/>
                    </a:lnTo>
                    <a:lnTo>
                      <a:pt x="177" y="81"/>
                    </a:lnTo>
                    <a:lnTo>
                      <a:pt x="178" y="79"/>
                    </a:lnTo>
                    <a:lnTo>
                      <a:pt x="176" y="77"/>
                    </a:lnTo>
                    <a:lnTo>
                      <a:pt x="174" y="75"/>
                    </a:lnTo>
                    <a:lnTo>
                      <a:pt x="173" y="76"/>
                    </a:lnTo>
                    <a:lnTo>
                      <a:pt x="170" y="79"/>
                    </a:lnTo>
                    <a:lnTo>
                      <a:pt x="167" y="80"/>
                    </a:lnTo>
                    <a:lnTo>
                      <a:pt x="165" y="81"/>
                    </a:lnTo>
                    <a:lnTo>
                      <a:pt x="164" y="80"/>
                    </a:lnTo>
                    <a:lnTo>
                      <a:pt x="163" y="79"/>
                    </a:lnTo>
                    <a:lnTo>
                      <a:pt x="161" y="79"/>
                    </a:lnTo>
                    <a:lnTo>
                      <a:pt x="161" y="80"/>
                    </a:lnTo>
                    <a:lnTo>
                      <a:pt x="160" y="82"/>
                    </a:lnTo>
                    <a:lnTo>
                      <a:pt x="161" y="85"/>
                    </a:lnTo>
                    <a:lnTo>
                      <a:pt x="160" y="87"/>
                    </a:lnTo>
                    <a:lnTo>
                      <a:pt x="160" y="88"/>
                    </a:lnTo>
                    <a:lnTo>
                      <a:pt x="157" y="87"/>
                    </a:lnTo>
                    <a:lnTo>
                      <a:pt x="154" y="88"/>
                    </a:lnTo>
                    <a:lnTo>
                      <a:pt x="152" y="89"/>
                    </a:lnTo>
                    <a:lnTo>
                      <a:pt x="153" y="90"/>
                    </a:lnTo>
                    <a:lnTo>
                      <a:pt x="156" y="89"/>
                    </a:lnTo>
                    <a:lnTo>
                      <a:pt x="157" y="90"/>
                    </a:lnTo>
                    <a:lnTo>
                      <a:pt x="155" y="91"/>
                    </a:lnTo>
                    <a:lnTo>
                      <a:pt x="154" y="91"/>
                    </a:lnTo>
                    <a:lnTo>
                      <a:pt x="154" y="93"/>
                    </a:lnTo>
                    <a:lnTo>
                      <a:pt x="153" y="93"/>
                    </a:lnTo>
                    <a:lnTo>
                      <a:pt x="152" y="95"/>
                    </a:lnTo>
                    <a:lnTo>
                      <a:pt x="152" y="97"/>
                    </a:lnTo>
                    <a:lnTo>
                      <a:pt x="150" y="99"/>
                    </a:lnTo>
                    <a:lnTo>
                      <a:pt x="144" y="98"/>
                    </a:lnTo>
                    <a:lnTo>
                      <a:pt x="141" y="97"/>
                    </a:lnTo>
                    <a:lnTo>
                      <a:pt x="138" y="99"/>
                    </a:lnTo>
                    <a:lnTo>
                      <a:pt x="138" y="103"/>
                    </a:lnTo>
                    <a:lnTo>
                      <a:pt x="139" y="105"/>
                    </a:lnTo>
                    <a:lnTo>
                      <a:pt x="141" y="106"/>
                    </a:lnTo>
                    <a:lnTo>
                      <a:pt x="142" y="107"/>
                    </a:lnTo>
                    <a:lnTo>
                      <a:pt x="144" y="107"/>
                    </a:lnTo>
                    <a:lnTo>
                      <a:pt x="146" y="107"/>
                    </a:lnTo>
                    <a:lnTo>
                      <a:pt x="147" y="108"/>
                    </a:lnTo>
                    <a:lnTo>
                      <a:pt x="146" y="110"/>
                    </a:lnTo>
                    <a:lnTo>
                      <a:pt x="146" y="113"/>
                    </a:lnTo>
                    <a:lnTo>
                      <a:pt x="146" y="116"/>
                    </a:lnTo>
                    <a:lnTo>
                      <a:pt x="149" y="118"/>
                    </a:lnTo>
                    <a:lnTo>
                      <a:pt x="150" y="120"/>
                    </a:lnTo>
                    <a:lnTo>
                      <a:pt x="149" y="122"/>
                    </a:lnTo>
                    <a:lnTo>
                      <a:pt x="146" y="124"/>
                    </a:lnTo>
                    <a:lnTo>
                      <a:pt x="145" y="128"/>
                    </a:lnTo>
                    <a:lnTo>
                      <a:pt x="143" y="130"/>
                    </a:lnTo>
                    <a:lnTo>
                      <a:pt x="143" y="133"/>
                    </a:lnTo>
                    <a:lnTo>
                      <a:pt x="141" y="1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32" name="Freeform 733"/>
              <p:cNvSpPr>
                <a:spLocks/>
              </p:cNvSpPr>
              <p:nvPr/>
            </p:nvSpPr>
            <p:spPr bwMode="auto">
              <a:xfrm>
                <a:off x="3828" y="2431"/>
                <a:ext cx="207" cy="138"/>
              </a:xfrm>
              <a:custGeom>
                <a:avLst/>
                <a:gdLst/>
                <a:ahLst/>
                <a:cxnLst>
                  <a:cxn ang="0">
                    <a:pos x="131" y="134"/>
                  </a:cxn>
                  <a:cxn ang="0">
                    <a:pos x="127" y="125"/>
                  </a:cxn>
                  <a:cxn ang="0">
                    <a:pos x="123" y="120"/>
                  </a:cxn>
                  <a:cxn ang="0">
                    <a:pos x="109" y="113"/>
                  </a:cxn>
                  <a:cxn ang="0">
                    <a:pos x="93" y="104"/>
                  </a:cxn>
                  <a:cxn ang="0">
                    <a:pos x="78" y="88"/>
                  </a:cxn>
                  <a:cxn ang="0">
                    <a:pos x="72" y="75"/>
                  </a:cxn>
                  <a:cxn ang="0">
                    <a:pos x="63" y="72"/>
                  </a:cxn>
                  <a:cxn ang="0">
                    <a:pos x="53" y="71"/>
                  </a:cxn>
                  <a:cxn ang="0">
                    <a:pos x="50" y="64"/>
                  </a:cxn>
                  <a:cxn ang="0">
                    <a:pos x="48" y="58"/>
                  </a:cxn>
                  <a:cxn ang="0">
                    <a:pos x="40" y="53"/>
                  </a:cxn>
                  <a:cxn ang="0">
                    <a:pos x="31" y="47"/>
                  </a:cxn>
                  <a:cxn ang="0">
                    <a:pos x="30" y="54"/>
                  </a:cxn>
                  <a:cxn ang="0">
                    <a:pos x="23" y="55"/>
                  </a:cxn>
                  <a:cxn ang="0">
                    <a:pos x="12" y="61"/>
                  </a:cxn>
                  <a:cxn ang="0">
                    <a:pos x="6" y="71"/>
                  </a:cxn>
                  <a:cxn ang="0">
                    <a:pos x="62" y="23"/>
                  </a:cxn>
                  <a:cxn ang="0">
                    <a:pos x="108" y="31"/>
                  </a:cxn>
                  <a:cxn ang="0">
                    <a:pos x="122" y="43"/>
                  </a:cxn>
                  <a:cxn ang="0">
                    <a:pos x="127" y="59"/>
                  </a:cxn>
                  <a:cxn ang="0">
                    <a:pos x="136" y="73"/>
                  </a:cxn>
                  <a:cxn ang="0">
                    <a:pos x="146" y="77"/>
                  </a:cxn>
                  <a:cxn ang="0">
                    <a:pos x="153" y="80"/>
                  </a:cxn>
                  <a:cxn ang="0">
                    <a:pos x="158" y="69"/>
                  </a:cxn>
                  <a:cxn ang="0">
                    <a:pos x="171" y="60"/>
                  </a:cxn>
                  <a:cxn ang="0">
                    <a:pos x="178" y="56"/>
                  </a:cxn>
                  <a:cxn ang="0">
                    <a:pos x="182" y="58"/>
                  </a:cxn>
                  <a:cxn ang="0">
                    <a:pos x="177" y="61"/>
                  </a:cxn>
                  <a:cxn ang="0">
                    <a:pos x="171" y="66"/>
                  </a:cxn>
                  <a:cxn ang="0">
                    <a:pos x="175" y="69"/>
                  </a:cxn>
                  <a:cxn ang="0">
                    <a:pos x="181" y="73"/>
                  </a:cxn>
                  <a:cxn ang="0">
                    <a:pos x="187" y="71"/>
                  </a:cxn>
                  <a:cxn ang="0">
                    <a:pos x="191" y="69"/>
                  </a:cxn>
                  <a:cxn ang="0">
                    <a:pos x="195" y="72"/>
                  </a:cxn>
                  <a:cxn ang="0">
                    <a:pos x="199" y="76"/>
                  </a:cxn>
                  <a:cxn ang="0">
                    <a:pos x="207" y="79"/>
                  </a:cxn>
                  <a:cxn ang="0">
                    <a:pos x="199" y="82"/>
                  </a:cxn>
                  <a:cxn ang="0">
                    <a:pos x="196" y="84"/>
                  </a:cxn>
                  <a:cxn ang="0">
                    <a:pos x="191" y="88"/>
                  </a:cxn>
                  <a:cxn ang="0">
                    <a:pos x="185" y="87"/>
                  </a:cxn>
                  <a:cxn ang="0">
                    <a:pos x="180" y="88"/>
                  </a:cxn>
                  <a:cxn ang="0">
                    <a:pos x="174" y="85"/>
                  </a:cxn>
                  <a:cxn ang="0">
                    <a:pos x="178" y="79"/>
                  </a:cxn>
                  <a:cxn ang="0">
                    <a:pos x="170" y="79"/>
                  </a:cxn>
                  <a:cxn ang="0">
                    <a:pos x="163" y="79"/>
                  </a:cxn>
                  <a:cxn ang="0">
                    <a:pos x="161" y="85"/>
                  </a:cxn>
                  <a:cxn ang="0">
                    <a:pos x="154" y="88"/>
                  </a:cxn>
                  <a:cxn ang="0">
                    <a:pos x="157" y="90"/>
                  </a:cxn>
                  <a:cxn ang="0">
                    <a:pos x="153" y="93"/>
                  </a:cxn>
                  <a:cxn ang="0">
                    <a:pos x="144" y="98"/>
                  </a:cxn>
                  <a:cxn ang="0">
                    <a:pos x="139" y="105"/>
                  </a:cxn>
                  <a:cxn ang="0">
                    <a:pos x="146" y="107"/>
                  </a:cxn>
                  <a:cxn ang="0">
                    <a:pos x="146" y="116"/>
                  </a:cxn>
                  <a:cxn ang="0">
                    <a:pos x="146" y="124"/>
                  </a:cxn>
                  <a:cxn ang="0">
                    <a:pos x="141" y="138"/>
                  </a:cxn>
                </a:cxnLst>
                <a:rect l="0" t="0" r="r" b="b"/>
                <a:pathLst>
                  <a:path w="207" h="138">
                    <a:moveTo>
                      <a:pt x="141" y="138"/>
                    </a:moveTo>
                    <a:lnTo>
                      <a:pt x="139" y="135"/>
                    </a:lnTo>
                    <a:lnTo>
                      <a:pt x="138" y="134"/>
                    </a:lnTo>
                    <a:lnTo>
                      <a:pt x="131" y="134"/>
                    </a:lnTo>
                    <a:lnTo>
                      <a:pt x="128" y="134"/>
                    </a:lnTo>
                    <a:lnTo>
                      <a:pt x="127" y="134"/>
                    </a:lnTo>
                    <a:lnTo>
                      <a:pt x="128" y="129"/>
                    </a:lnTo>
                    <a:lnTo>
                      <a:pt x="127" y="125"/>
                    </a:lnTo>
                    <a:lnTo>
                      <a:pt x="128" y="124"/>
                    </a:lnTo>
                    <a:lnTo>
                      <a:pt x="128" y="122"/>
                    </a:lnTo>
                    <a:lnTo>
                      <a:pt x="126" y="121"/>
                    </a:lnTo>
                    <a:lnTo>
                      <a:pt x="123" y="120"/>
                    </a:lnTo>
                    <a:lnTo>
                      <a:pt x="120" y="118"/>
                    </a:lnTo>
                    <a:lnTo>
                      <a:pt x="117" y="119"/>
                    </a:lnTo>
                    <a:lnTo>
                      <a:pt x="115" y="117"/>
                    </a:lnTo>
                    <a:lnTo>
                      <a:pt x="109" y="113"/>
                    </a:lnTo>
                    <a:lnTo>
                      <a:pt x="106" y="111"/>
                    </a:lnTo>
                    <a:lnTo>
                      <a:pt x="101" y="107"/>
                    </a:lnTo>
                    <a:lnTo>
                      <a:pt x="99" y="108"/>
                    </a:lnTo>
                    <a:lnTo>
                      <a:pt x="93" y="104"/>
                    </a:lnTo>
                    <a:lnTo>
                      <a:pt x="91" y="101"/>
                    </a:lnTo>
                    <a:lnTo>
                      <a:pt x="85" y="97"/>
                    </a:lnTo>
                    <a:lnTo>
                      <a:pt x="78" y="90"/>
                    </a:lnTo>
                    <a:lnTo>
                      <a:pt x="78" y="88"/>
                    </a:lnTo>
                    <a:lnTo>
                      <a:pt x="77" y="85"/>
                    </a:lnTo>
                    <a:lnTo>
                      <a:pt x="75" y="84"/>
                    </a:lnTo>
                    <a:lnTo>
                      <a:pt x="73" y="79"/>
                    </a:lnTo>
                    <a:lnTo>
                      <a:pt x="72" y="75"/>
                    </a:lnTo>
                    <a:lnTo>
                      <a:pt x="71" y="72"/>
                    </a:lnTo>
                    <a:lnTo>
                      <a:pt x="66" y="71"/>
                    </a:lnTo>
                    <a:lnTo>
                      <a:pt x="65" y="72"/>
                    </a:lnTo>
                    <a:lnTo>
                      <a:pt x="63" y="72"/>
                    </a:lnTo>
                    <a:lnTo>
                      <a:pt x="60" y="71"/>
                    </a:lnTo>
                    <a:lnTo>
                      <a:pt x="58" y="72"/>
                    </a:lnTo>
                    <a:lnTo>
                      <a:pt x="55" y="72"/>
                    </a:lnTo>
                    <a:lnTo>
                      <a:pt x="53" y="71"/>
                    </a:lnTo>
                    <a:lnTo>
                      <a:pt x="49" y="69"/>
                    </a:lnTo>
                    <a:lnTo>
                      <a:pt x="50" y="67"/>
                    </a:lnTo>
                    <a:lnTo>
                      <a:pt x="51" y="66"/>
                    </a:lnTo>
                    <a:lnTo>
                      <a:pt x="50" y="64"/>
                    </a:lnTo>
                    <a:lnTo>
                      <a:pt x="50" y="63"/>
                    </a:lnTo>
                    <a:lnTo>
                      <a:pt x="51" y="62"/>
                    </a:lnTo>
                    <a:lnTo>
                      <a:pt x="48" y="60"/>
                    </a:lnTo>
                    <a:lnTo>
                      <a:pt x="48" y="58"/>
                    </a:lnTo>
                    <a:lnTo>
                      <a:pt x="48" y="56"/>
                    </a:lnTo>
                    <a:lnTo>
                      <a:pt x="47" y="55"/>
                    </a:lnTo>
                    <a:lnTo>
                      <a:pt x="44" y="54"/>
                    </a:lnTo>
                    <a:lnTo>
                      <a:pt x="40" y="53"/>
                    </a:lnTo>
                    <a:lnTo>
                      <a:pt x="39" y="51"/>
                    </a:lnTo>
                    <a:lnTo>
                      <a:pt x="37" y="51"/>
                    </a:lnTo>
                    <a:lnTo>
                      <a:pt x="34" y="48"/>
                    </a:lnTo>
                    <a:lnTo>
                      <a:pt x="31" y="47"/>
                    </a:lnTo>
                    <a:lnTo>
                      <a:pt x="30" y="48"/>
                    </a:lnTo>
                    <a:lnTo>
                      <a:pt x="27" y="49"/>
                    </a:lnTo>
                    <a:lnTo>
                      <a:pt x="28" y="51"/>
                    </a:lnTo>
                    <a:lnTo>
                      <a:pt x="30" y="54"/>
                    </a:lnTo>
                    <a:lnTo>
                      <a:pt x="26" y="52"/>
                    </a:lnTo>
                    <a:lnTo>
                      <a:pt x="25" y="52"/>
                    </a:lnTo>
                    <a:lnTo>
                      <a:pt x="24" y="53"/>
                    </a:lnTo>
                    <a:lnTo>
                      <a:pt x="23" y="55"/>
                    </a:lnTo>
                    <a:lnTo>
                      <a:pt x="21" y="56"/>
                    </a:lnTo>
                    <a:lnTo>
                      <a:pt x="18" y="56"/>
                    </a:lnTo>
                    <a:lnTo>
                      <a:pt x="15" y="58"/>
                    </a:lnTo>
                    <a:lnTo>
                      <a:pt x="12" y="61"/>
                    </a:lnTo>
                    <a:lnTo>
                      <a:pt x="12" y="65"/>
                    </a:lnTo>
                    <a:lnTo>
                      <a:pt x="14" y="68"/>
                    </a:lnTo>
                    <a:lnTo>
                      <a:pt x="13" y="71"/>
                    </a:lnTo>
                    <a:lnTo>
                      <a:pt x="6" y="71"/>
                    </a:lnTo>
                    <a:lnTo>
                      <a:pt x="0" y="70"/>
                    </a:lnTo>
                    <a:lnTo>
                      <a:pt x="1" y="10"/>
                    </a:lnTo>
                    <a:lnTo>
                      <a:pt x="31" y="0"/>
                    </a:lnTo>
                    <a:lnTo>
                      <a:pt x="62" y="23"/>
                    </a:lnTo>
                    <a:lnTo>
                      <a:pt x="73" y="35"/>
                    </a:lnTo>
                    <a:lnTo>
                      <a:pt x="87" y="33"/>
                    </a:lnTo>
                    <a:lnTo>
                      <a:pt x="102" y="34"/>
                    </a:lnTo>
                    <a:lnTo>
                      <a:pt x="108" y="31"/>
                    </a:lnTo>
                    <a:lnTo>
                      <a:pt x="112" y="36"/>
                    </a:lnTo>
                    <a:lnTo>
                      <a:pt x="115" y="38"/>
                    </a:lnTo>
                    <a:lnTo>
                      <a:pt x="119" y="45"/>
                    </a:lnTo>
                    <a:lnTo>
                      <a:pt x="122" y="43"/>
                    </a:lnTo>
                    <a:lnTo>
                      <a:pt x="122" y="51"/>
                    </a:lnTo>
                    <a:lnTo>
                      <a:pt x="121" y="54"/>
                    </a:lnTo>
                    <a:lnTo>
                      <a:pt x="121" y="59"/>
                    </a:lnTo>
                    <a:lnTo>
                      <a:pt x="127" y="59"/>
                    </a:lnTo>
                    <a:lnTo>
                      <a:pt x="128" y="65"/>
                    </a:lnTo>
                    <a:lnTo>
                      <a:pt x="130" y="73"/>
                    </a:lnTo>
                    <a:lnTo>
                      <a:pt x="132" y="73"/>
                    </a:lnTo>
                    <a:lnTo>
                      <a:pt x="136" y="73"/>
                    </a:lnTo>
                    <a:lnTo>
                      <a:pt x="142" y="72"/>
                    </a:lnTo>
                    <a:lnTo>
                      <a:pt x="144" y="72"/>
                    </a:lnTo>
                    <a:lnTo>
                      <a:pt x="146" y="75"/>
                    </a:lnTo>
                    <a:lnTo>
                      <a:pt x="146" y="77"/>
                    </a:lnTo>
                    <a:lnTo>
                      <a:pt x="146" y="79"/>
                    </a:lnTo>
                    <a:lnTo>
                      <a:pt x="148" y="81"/>
                    </a:lnTo>
                    <a:lnTo>
                      <a:pt x="152" y="81"/>
                    </a:lnTo>
                    <a:lnTo>
                      <a:pt x="153" y="80"/>
                    </a:lnTo>
                    <a:lnTo>
                      <a:pt x="152" y="77"/>
                    </a:lnTo>
                    <a:lnTo>
                      <a:pt x="154" y="74"/>
                    </a:lnTo>
                    <a:lnTo>
                      <a:pt x="157" y="72"/>
                    </a:lnTo>
                    <a:lnTo>
                      <a:pt x="158" y="69"/>
                    </a:lnTo>
                    <a:lnTo>
                      <a:pt x="159" y="68"/>
                    </a:lnTo>
                    <a:lnTo>
                      <a:pt x="164" y="65"/>
                    </a:lnTo>
                    <a:lnTo>
                      <a:pt x="169" y="64"/>
                    </a:lnTo>
                    <a:lnTo>
                      <a:pt x="171" y="60"/>
                    </a:lnTo>
                    <a:lnTo>
                      <a:pt x="173" y="58"/>
                    </a:lnTo>
                    <a:lnTo>
                      <a:pt x="175" y="58"/>
                    </a:lnTo>
                    <a:lnTo>
                      <a:pt x="176" y="59"/>
                    </a:lnTo>
                    <a:lnTo>
                      <a:pt x="178" y="56"/>
                    </a:lnTo>
                    <a:lnTo>
                      <a:pt x="180" y="56"/>
                    </a:lnTo>
                    <a:lnTo>
                      <a:pt x="182" y="55"/>
                    </a:lnTo>
                    <a:lnTo>
                      <a:pt x="184" y="56"/>
                    </a:lnTo>
                    <a:lnTo>
                      <a:pt x="182" y="58"/>
                    </a:lnTo>
                    <a:lnTo>
                      <a:pt x="180" y="59"/>
                    </a:lnTo>
                    <a:lnTo>
                      <a:pt x="179" y="59"/>
                    </a:lnTo>
                    <a:lnTo>
                      <a:pt x="179" y="61"/>
                    </a:lnTo>
                    <a:lnTo>
                      <a:pt x="177" y="61"/>
                    </a:lnTo>
                    <a:lnTo>
                      <a:pt x="175" y="62"/>
                    </a:lnTo>
                    <a:lnTo>
                      <a:pt x="174" y="63"/>
                    </a:lnTo>
                    <a:lnTo>
                      <a:pt x="172" y="66"/>
                    </a:lnTo>
                    <a:lnTo>
                      <a:pt x="171" y="66"/>
                    </a:lnTo>
                    <a:lnTo>
                      <a:pt x="171" y="67"/>
                    </a:lnTo>
                    <a:lnTo>
                      <a:pt x="172" y="68"/>
                    </a:lnTo>
                    <a:lnTo>
                      <a:pt x="174" y="68"/>
                    </a:lnTo>
                    <a:lnTo>
                      <a:pt x="175" y="69"/>
                    </a:lnTo>
                    <a:lnTo>
                      <a:pt x="177" y="68"/>
                    </a:lnTo>
                    <a:lnTo>
                      <a:pt x="178" y="69"/>
                    </a:lnTo>
                    <a:lnTo>
                      <a:pt x="179" y="71"/>
                    </a:lnTo>
                    <a:lnTo>
                      <a:pt x="181" y="73"/>
                    </a:lnTo>
                    <a:lnTo>
                      <a:pt x="184" y="73"/>
                    </a:lnTo>
                    <a:lnTo>
                      <a:pt x="186" y="73"/>
                    </a:lnTo>
                    <a:lnTo>
                      <a:pt x="186" y="70"/>
                    </a:lnTo>
                    <a:lnTo>
                      <a:pt x="187" y="71"/>
                    </a:lnTo>
                    <a:lnTo>
                      <a:pt x="188" y="69"/>
                    </a:lnTo>
                    <a:lnTo>
                      <a:pt x="189" y="67"/>
                    </a:lnTo>
                    <a:lnTo>
                      <a:pt x="190" y="68"/>
                    </a:lnTo>
                    <a:lnTo>
                      <a:pt x="191" y="69"/>
                    </a:lnTo>
                    <a:lnTo>
                      <a:pt x="192" y="71"/>
                    </a:lnTo>
                    <a:lnTo>
                      <a:pt x="192" y="72"/>
                    </a:lnTo>
                    <a:lnTo>
                      <a:pt x="194" y="73"/>
                    </a:lnTo>
                    <a:lnTo>
                      <a:pt x="195" y="72"/>
                    </a:lnTo>
                    <a:lnTo>
                      <a:pt x="195" y="74"/>
                    </a:lnTo>
                    <a:lnTo>
                      <a:pt x="195" y="75"/>
                    </a:lnTo>
                    <a:lnTo>
                      <a:pt x="197" y="75"/>
                    </a:lnTo>
                    <a:lnTo>
                      <a:pt x="199" y="76"/>
                    </a:lnTo>
                    <a:lnTo>
                      <a:pt x="200" y="77"/>
                    </a:lnTo>
                    <a:lnTo>
                      <a:pt x="203" y="78"/>
                    </a:lnTo>
                    <a:lnTo>
                      <a:pt x="206" y="78"/>
                    </a:lnTo>
                    <a:lnTo>
                      <a:pt x="207" y="79"/>
                    </a:lnTo>
                    <a:lnTo>
                      <a:pt x="204" y="80"/>
                    </a:lnTo>
                    <a:lnTo>
                      <a:pt x="203" y="82"/>
                    </a:lnTo>
                    <a:lnTo>
                      <a:pt x="202" y="83"/>
                    </a:lnTo>
                    <a:lnTo>
                      <a:pt x="199" y="82"/>
                    </a:lnTo>
                    <a:lnTo>
                      <a:pt x="198" y="82"/>
                    </a:lnTo>
                    <a:lnTo>
                      <a:pt x="198" y="83"/>
                    </a:lnTo>
                    <a:lnTo>
                      <a:pt x="198" y="84"/>
                    </a:lnTo>
                    <a:lnTo>
                      <a:pt x="196" y="84"/>
                    </a:lnTo>
                    <a:lnTo>
                      <a:pt x="195" y="85"/>
                    </a:lnTo>
                    <a:lnTo>
                      <a:pt x="193" y="86"/>
                    </a:lnTo>
                    <a:lnTo>
                      <a:pt x="192" y="87"/>
                    </a:lnTo>
                    <a:lnTo>
                      <a:pt x="191" y="88"/>
                    </a:lnTo>
                    <a:lnTo>
                      <a:pt x="190" y="89"/>
                    </a:lnTo>
                    <a:lnTo>
                      <a:pt x="188" y="88"/>
                    </a:lnTo>
                    <a:lnTo>
                      <a:pt x="186" y="87"/>
                    </a:lnTo>
                    <a:lnTo>
                      <a:pt x="185" y="87"/>
                    </a:lnTo>
                    <a:lnTo>
                      <a:pt x="184" y="87"/>
                    </a:lnTo>
                    <a:lnTo>
                      <a:pt x="182" y="87"/>
                    </a:lnTo>
                    <a:lnTo>
                      <a:pt x="181" y="87"/>
                    </a:lnTo>
                    <a:lnTo>
                      <a:pt x="180" y="88"/>
                    </a:lnTo>
                    <a:lnTo>
                      <a:pt x="178" y="88"/>
                    </a:lnTo>
                    <a:lnTo>
                      <a:pt x="176" y="88"/>
                    </a:lnTo>
                    <a:lnTo>
                      <a:pt x="175" y="86"/>
                    </a:lnTo>
                    <a:lnTo>
                      <a:pt x="174" y="85"/>
                    </a:lnTo>
                    <a:lnTo>
                      <a:pt x="173" y="84"/>
                    </a:lnTo>
                    <a:lnTo>
                      <a:pt x="175" y="83"/>
                    </a:lnTo>
                    <a:lnTo>
                      <a:pt x="177" y="81"/>
                    </a:lnTo>
                    <a:lnTo>
                      <a:pt x="178" y="79"/>
                    </a:lnTo>
                    <a:lnTo>
                      <a:pt x="176" y="77"/>
                    </a:lnTo>
                    <a:lnTo>
                      <a:pt x="174" y="75"/>
                    </a:lnTo>
                    <a:lnTo>
                      <a:pt x="173" y="76"/>
                    </a:lnTo>
                    <a:lnTo>
                      <a:pt x="170" y="79"/>
                    </a:lnTo>
                    <a:lnTo>
                      <a:pt x="167" y="80"/>
                    </a:lnTo>
                    <a:lnTo>
                      <a:pt x="165" y="81"/>
                    </a:lnTo>
                    <a:lnTo>
                      <a:pt x="164" y="80"/>
                    </a:lnTo>
                    <a:lnTo>
                      <a:pt x="163" y="79"/>
                    </a:lnTo>
                    <a:lnTo>
                      <a:pt x="161" y="79"/>
                    </a:lnTo>
                    <a:lnTo>
                      <a:pt x="161" y="80"/>
                    </a:lnTo>
                    <a:lnTo>
                      <a:pt x="160" y="82"/>
                    </a:lnTo>
                    <a:lnTo>
                      <a:pt x="161" y="85"/>
                    </a:lnTo>
                    <a:lnTo>
                      <a:pt x="160" y="87"/>
                    </a:lnTo>
                    <a:lnTo>
                      <a:pt x="160" y="88"/>
                    </a:lnTo>
                    <a:lnTo>
                      <a:pt x="157" y="87"/>
                    </a:lnTo>
                    <a:lnTo>
                      <a:pt x="154" y="88"/>
                    </a:lnTo>
                    <a:lnTo>
                      <a:pt x="152" y="89"/>
                    </a:lnTo>
                    <a:lnTo>
                      <a:pt x="153" y="90"/>
                    </a:lnTo>
                    <a:lnTo>
                      <a:pt x="156" y="89"/>
                    </a:lnTo>
                    <a:lnTo>
                      <a:pt x="157" y="90"/>
                    </a:lnTo>
                    <a:lnTo>
                      <a:pt x="155" y="91"/>
                    </a:lnTo>
                    <a:lnTo>
                      <a:pt x="154" y="91"/>
                    </a:lnTo>
                    <a:lnTo>
                      <a:pt x="154" y="93"/>
                    </a:lnTo>
                    <a:lnTo>
                      <a:pt x="153" y="93"/>
                    </a:lnTo>
                    <a:lnTo>
                      <a:pt x="152" y="95"/>
                    </a:lnTo>
                    <a:lnTo>
                      <a:pt x="152" y="97"/>
                    </a:lnTo>
                    <a:lnTo>
                      <a:pt x="150" y="99"/>
                    </a:lnTo>
                    <a:lnTo>
                      <a:pt x="144" y="98"/>
                    </a:lnTo>
                    <a:lnTo>
                      <a:pt x="141" y="97"/>
                    </a:lnTo>
                    <a:lnTo>
                      <a:pt x="138" y="99"/>
                    </a:lnTo>
                    <a:lnTo>
                      <a:pt x="138" y="103"/>
                    </a:lnTo>
                    <a:lnTo>
                      <a:pt x="139" y="105"/>
                    </a:lnTo>
                    <a:lnTo>
                      <a:pt x="141" y="106"/>
                    </a:lnTo>
                    <a:lnTo>
                      <a:pt x="142" y="107"/>
                    </a:lnTo>
                    <a:lnTo>
                      <a:pt x="144" y="107"/>
                    </a:lnTo>
                    <a:lnTo>
                      <a:pt x="146" y="107"/>
                    </a:lnTo>
                    <a:lnTo>
                      <a:pt x="147" y="108"/>
                    </a:lnTo>
                    <a:lnTo>
                      <a:pt x="146" y="110"/>
                    </a:lnTo>
                    <a:lnTo>
                      <a:pt x="146" y="113"/>
                    </a:lnTo>
                    <a:lnTo>
                      <a:pt x="146" y="116"/>
                    </a:lnTo>
                    <a:lnTo>
                      <a:pt x="149" y="118"/>
                    </a:lnTo>
                    <a:lnTo>
                      <a:pt x="150" y="120"/>
                    </a:lnTo>
                    <a:lnTo>
                      <a:pt x="149" y="122"/>
                    </a:lnTo>
                    <a:lnTo>
                      <a:pt x="146" y="124"/>
                    </a:lnTo>
                    <a:lnTo>
                      <a:pt x="145" y="128"/>
                    </a:lnTo>
                    <a:lnTo>
                      <a:pt x="143" y="130"/>
                    </a:lnTo>
                    <a:lnTo>
                      <a:pt x="143" y="133"/>
                    </a:lnTo>
                    <a:lnTo>
                      <a:pt x="141" y="138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33" name="Freeform 734"/>
              <p:cNvSpPr>
                <a:spLocks/>
              </p:cNvSpPr>
              <p:nvPr/>
            </p:nvSpPr>
            <p:spPr bwMode="auto">
              <a:xfrm>
                <a:off x="3550" y="2868"/>
                <a:ext cx="180" cy="140"/>
              </a:xfrm>
              <a:custGeom>
                <a:avLst/>
                <a:gdLst/>
                <a:ahLst/>
                <a:cxnLst>
                  <a:cxn ang="0">
                    <a:pos x="118" y="53"/>
                  </a:cxn>
                  <a:cxn ang="0">
                    <a:pos x="121" y="59"/>
                  </a:cxn>
                  <a:cxn ang="0">
                    <a:pos x="128" y="68"/>
                  </a:cxn>
                  <a:cxn ang="0">
                    <a:pos x="134" y="73"/>
                  </a:cxn>
                  <a:cxn ang="0">
                    <a:pos x="160" y="82"/>
                  </a:cxn>
                  <a:cxn ang="0">
                    <a:pos x="178" y="85"/>
                  </a:cxn>
                  <a:cxn ang="0">
                    <a:pos x="157" y="108"/>
                  </a:cxn>
                  <a:cxn ang="0">
                    <a:pos x="144" y="122"/>
                  </a:cxn>
                  <a:cxn ang="0">
                    <a:pos x="131" y="122"/>
                  </a:cxn>
                  <a:cxn ang="0">
                    <a:pos x="125" y="124"/>
                  </a:cxn>
                  <a:cxn ang="0">
                    <a:pos x="120" y="128"/>
                  </a:cxn>
                  <a:cxn ang="0">
                    <a:pos x="116" y="131"/>
                  </a:cxn>
                  <a:cxn ang="0">
                    <a:pos x="108" y="132"/>
                  </a:cxn>
                  <a:cxn ang="0">
                    <a:pos x="100" y="134"/>
                  </a:cxn>
                  <a:cxn ang="0">
                    <a:pos x="95" y="131"/>
                  </a:cxn>
                  <a:cxn ang="0">
                    <a:pos x="89" y="132"/>
                  </a:cxn>
                  <a:cxn ang="0">
                    <a:pos x="84" y="135"/>
                  </a:cxn>
                  <a:cxn ang="0">
                    <a:pos x="79" y="140"/>
                  </a:cxn>
                  <a:cxn ang="0">
                    <a:pos x="71" y="139"/>
                  </a:cxn>
                  <a:cxn ang="0">
                    <a:pos x="62" y="138"/>
                  </a:cxn>
                  <a:cxn ang="0">
                    <a:pos x="46" y="128"/>
                  </a:cxn>
                  <a:cxn ang="0">
                    <a:pos x="36" y="126"/>
                  </a:cxn>
                  <a:cxn ang="0">
                    <a:pos x="34" y="125"/>
                  </a:cxn>
                  <a:cxn ang="0">
                    <a:pos x="34" y="118"/>
                  </a:cxn>
                  <a:cxn ang="0">
                    <a:pos x="30" y="116"/>
                  </a:cxn>
                  <a:cxn ang="0">
                    <a:pos x="25" y="112"/>
                  </a:cxn>
                  <a:cxn ang="0">
                    <a:pos x="20" y="101"/>
                  </a:cxn>
                  <a:cxn ang="0">
                    <a:pos x="9" y="90"/>
                  </a:cxn>
                  <a:cxn ang="0">
                    <a:pos x="4" y="88"/>
                  </a:cxn>
                  <a:cxn ang="0">
                    <a:pos x="0" y="87"/>
                  </a:cxn>
                  <a:cxn ang="0">
                    <a:pos x="2" y="80"/>
                  </a:cxn>
                  <a:cxn ang="0">
                    <a:pos x="9" y="80"/>
                  </a:cxn>
                  <a:cxn ang="0">
                    <a:pos x="13" y="79"/>
                  </a:cxn>
                  <a:cxn ang="0">
                    <a:pos x="14" y="69"/>
                  </a:cxn>
                  <a:cxn ang="0">
                    <a:pos x="15" y="57"/>
                  </a:cxn>
                  <a:cxn ang="0">
                    <a:pos x="17" y="51"/>
                  </a:cxn>
                  <a:cxn ang="0">
                    <a:pos x="21" y="51"/>
                  </a:cxn>
                  <a:cxn ang="0">
                    <a:pos x="24" y="49"/>
                  </a:cxn>
                  <a:cxn ang="0">
                    <a:pos x="25" y="37"/>
                  </a:cxn>
                  <a:cxn ang="0">
                    <a:pos x="30" y="30"/>
                  </a:cxn>
                  <a:cxn ang="0">
                    <a:pos x="38" y="26"/>
                  </a:cxn>
                  <a:cxn ang="0">
                    <a:pos x="41" y="13"/>
                  </a:cxn>
                  <a:cxn ang="0">
                    <a:pos x="42" y="7"/>
                  </a:cxn>
                  <a:cxn ang="0">
                    <a:pos x="46" y="7"/>
                  </a:cxn>
                  <a:cxn ang="0">
                    <a:pos x="50" y="5"/>
                  </a:cxn>
                  <a:cxn ang="0">
                    <a:pos x="57" y="0"/>
                  </a:cxn>
                  <a:cxn ang="0">
                    <a:pos x="61" y="2"/>
                  </a:cxn>
                  <a:cxn ang="0">
                    <a:pos x="68" y="5"/>
                  </a:cxn>
                  <a:cxn ang="0">
                    <a:pos x="71" y="3"/>
                  </a:cxn>
                  <a:cxn ang="0">
                    <a:pos x="75" y="5"/>
                  </a:cxn>
                  <a:cxn ang="0">
                    <a:pos x="78" y="5"/>
                  </a:cxn>
                  <a:cxn ang="0">
                    <a:pos x="81" y="6"/>
                  </a:cxn>
                  <a:cxn ang="0">
                    <a:pos x="88" y="8"/>
                  </a:cxn>
                  <a:cxn ang="0">
                    <a:pos x="95" y="13"/>
                  </a:cxn>
                  <a:cxn ang="0">
                    <a:pos x="104" y="20"/>
                  </a:cxn>
                  <a:cxn ang="0">
                    <a:pos x="109" y="26"/>
                  </a:cxn>
                  <a:cxn ang="0">
                    <a:pos x="113" y="31"/>
                  </a:cxn>
                  <a:cxn ang="0">
                    <a:pos x="107" y="39"/>
                  </a:cxn>
                  <a:cxn ang="0">
                    <a:pos x="106" y="43"/>
                  </a:cxn>
                  <a:cxn ang="0">
                    <a:pos x="110" y="49"/>
                  </a:cxn>
                  <a:cxn ang="0">
                    <a:pos x="117" y="47"/>
                  </a:cxn>
                </a:cxnLst>
                <a:rect l="0" t="0" r="r" b="b"/>
                <a:pathLst>
                  <a:path w="180" h="140">
                    <a:moveTo>
                      <a:pt x="120" y="49"/>
                    </a:moveTo>
                    <a:lnTo>
                      <a:pt x="118" y="53"/>
                    </a:lnTo>
                    <a:lnTo>
                      <a:pt x="118" y="55"/>
                    </a:lnTo>
                    <a:lnTo>
                      <a:pt x="121" y="59"/>
                    </a:lnTo>
                    <a:lnTo>
                      <a:pt x="124" y="64"/>
                    </a:lnTo>
                    <a:lnTo>
                      <a:pt x="128" y="68"/>
                    </a:lnTo>
                    <a:lnTo>
                      <a:pt x="131" y="71"/>
                    </a:lnTo>
                    <a:lnTo>
                      <a:pt x="134" y="73"/>
                    </a:lnTo>
                    <a:lnTo>
                      <a:pt x="137" y="74"/>
                    </a:lnTo>
                    <a:lnTo>
                      <a:pt x="160" y="82"/>
                    </a:lnTo>
                    <a:lnTo>
                      <a:pt x="168" y="85"/>
                    </a:lnTo>
                    <a:lnTo>
                      <a:pt x="178" y="85"/>
                    </a:lnTo>
                    <a:lnTo>
                      <a:pt x="180" y="85"/>
                    </a:lnTo>
                    <a:lnTo>
                      <a:pt x="157" y="108"/>
                    </a:lnTo>
                    <a:lnTo>
                      <a:pt x="149" y="117"/>
                    </a:lnTo>
                    <a:lnTo>
                      <a:pt x="144" y="122"/>
                    </a:lnTo>
                    <a:lnTo>
                      <a:pt x="140" y="122"/>
                    </a:lnTo>
                    <a:lnTo>
                      <a:pt x="131" y="122"/>
                    </a:lnTo>
                    <a:lnTo>
                      <a:pt x="128" y="123"/>
                    </a:lnTo>
                    <a:lnTo>
                      <a:pt x="125" y="124"/>
                    </a:lnTo>
                    <a:lnTo>
                      <a:pt x="123" y="125"/>
                    </a:lnTo>
                    <a:lnTo>
                      <a:pt x="120" y="128"/>
                    </a:lnTo>
                    <a:lnTo>
                      <a:pt x="118" y="130"/>
                    </a:lnTo>
                    <a:lnTo>
                      <a:pt x="116" y="131"/>
                    </a:lnTo>
                    <a:lnTo>
                      <a:pt x="110" y="131"/>
                    </a:lnTo>
                    <a:lnTo>
                      <a:pt x="108" y="132"/>
                    </a:lnTo>
                    <a:lnTo>
                      <a:pt x="106" y="134"/>
                    </a:lnTo>
                    <a:lnTo>
                      <a:pt x="100" y="134"/>
                    </a:lnTo>
                    <a:lnTo>
                      <a:pt x="97" y="133"/>
                    </a:lnTo>
                    <a:lnTo>
                      <a:pt x="95" y="131"/>
                    </a:lnTo>
                    <a:lnTo>
                      <a:pt x="93" y="130"/>
                    </a:lnTo>
                    <a:lnTo>
                      <a:pt x="89" y="132"/>
                    </a:lnTo>
                    <a:lnTo>
                      <a:pt x="85" y="134"/>
                    </a:lnTo>
                    <a:lnTo>
                      <a:pt x="84" y="135"/>
                    </a:lnTo>
                    <a:lnTo>
                      <a:pt x="80" y="139"/>
                    </a:lnTo>
                    <a:lnTo>
                      <a:pt x="79" y="140"/>
                    </a:lnTo>
                    <a:lnTo>
                      <a:pt x="74" y="140"/>
                    </a:lnTo>
                    <a:lnTo>
                      <a:pt x="71" y="139"/>
                    </a:lnTo>
                    <a:lnTo>
                      <a:pt x="63" y="138"/>
                    </a:lnTo>
                    <a:lnTo>
                      <a:pt x="62" y="138"/>
                    </a:lnTo>
                    <a:lnTo>
                      <a:pt x="49" y="129"/>
                    </a:lnTo>
                    <a:lnTo>
                      <a:pt x="46" y="128"/>
                    </a:lnTo>
                    <a:lnTo>
                      <a:pt x="41" y="127"/>
                    </a:lnTo>
                    <a:lnTo>
                      <a:pt x="36" y="126"/>
                    </a:lnTo>
                    <a:lnTo>
                      <a:pt x="34" y="125"/>
                    </a:lnTo>
                    <a:lnTo>
                      <a:pt x="34" y="125"/>
                    </a:lnTo>
                    <a:lnTo>
                      <a:pt x="34" y="124"/>
                    </a:lnTo>
                    <a:lnTo>
                      <a:pt x="34" y="118"/>
                    </a:lnTo>
                    <a:lnTo>
                      <a:pt x="32" y="117"/>
                    </a:lnTo>
                    <a:lnTo>
                      <a:pt x="30" y="116"/>
                    </a:lnTo>
                    <a:lnTo>
                      <a:pt x="27" y="115"/>
                    </a:lnTo>
                    <a:lnTo>
                      <a:pt x="25" y="112"/>
                    </a:lnTo>
                    <a:lnTo>
                      <a:pt x="24" y="108"/>
                    </a:lnTo>
                    <a:lnTo>
                      <a:pt x="20" y="101"/>
                    </a:lnTo>
                    <a:lnTo>
                      <a:pt x="14" y="95"/>
                    </a:lnTo>
                    <a:lnTo>
                      <a:pt x="9" y="90"/>
                    </a:lnTo>
                    <a:lnTo>
                      <a:pt x="8" y="89"/>
                    </a:lnTo>
                    <a:lnTo>
                      <a:pt x="4" y="88"/>
                    </a:lnTo>
                    <a:lnTo>
                      <a:pt x="1" y="88"/>
                    </a:lnTo>
                    <a:lnTo>
                      <a:pt x="0" y="87"/>
                    </a:lnTo>
                    <a:lnTo>
                      <a:pt x="1" y="84"/>
                    </a:lnTo>
                    <a:lnTo>
                      <a:pt x="2" y="80"/>
                    </a:lnTo>
                    <a:lnTo>
                      <a:pt x="4" y="80"/>
                    </a:lnTo>
                    <a:lnTo>
                      <a:pt x="9" y="80"/>
                    </a:lnTo>
                    <a:lnTo>
                      <a:pt x="10" y="80"/>
                    </a:lnTo>
                    <a:lnTo>
                      <a:pt x="13" y="79"/>
                    </a:lnTo>
                    <a:lnTo>
                      <a:pt x="14" y="72"/>
                    </a:lnTo>
                    <a:lnTo>
                      <a:pt x="14" y="69"/>
                    </a:lnTo>
                    <a:lnTo>
                      <a:pt x="15" y="62"/>
                    </a:lnTo>
                    <a:lnTo>
                      <a:pt x="15" y="57"/>
                    </a:lnTo>
                    <a:lnTo>
                      <a:pt x="16" y="51"/>
                    </a:lnTo>
                    <a:lnTo>
                      <a:pt x="17" y="51"/>
                    </a:lnTo>
                    <a:lnTo>
                      <a:pt x="19" y="50"/>
                    </a:lnTo>
                    <a:lnTo>
                      <a:pt x="21" y="51"/>
                    </a:lnTo>
                    <a:lnTo>
                      <a:pt x="23" y="50"/>
                    </a:lnTo>
                    <a:lnTo>
                      <a:pt x="24" y="49"/>
                    </a:lnTo>
                    <a:lnTo>
                      <a:pt x="24" y="43"/>
                    </a:lnTo>
                    <a:lnTo>
                      <a:pt x="25" y="37"/>
                    </a:lnTo>
                    <a:lnTo>
                      <a:pt x="26" y="36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8" y="26"/>
                    </a:lnTo>
                    <a:lnTo>
                      <a:pt x="39" y="20"/>
                    </a:lnTo>
                    <a:lnTo>
                      <a:pt x="41" y="13"/>
                    </a:lnTo>
                    <a:lnTo>
                      <a:pt x="42" y="8"/>
                    </a:lnTo>
                    <a:lnTo>
                      <a:pt x="42" y="7"/>
                    </a:lnTo>
                    <a:lnTo>
                      <a:pt x="44" y="7"/>
                    </a:lnTo>
                    <a:lnTo>
                      <a:pt x="46" y="7"/>
                    </a:lnTo>
                    <a:lnTo>
                      <a:pt x="48" y="5"/>
                    </a:lnTo>
                    <a:lnTo>
                      <a:pt x="50" y="5"/>
                    </a:lnTo>
                    <a:lnTo>
                      <a:pt x="53" y="10"/>
                    </a:lnTo>
                    <a:lnTo>
                      <a:pt x="57" y="0"/>
                    </a:lnTo>
                    <a:lnTo>
                      <a:pt x="59" y="2"/>
                    </a:lnTo>
                    <a:lnTo>
                      <a:pt x="61" y="2"/>
                    </a:lnTo>
                    <a:lnTo>
                      <a:pt x="64" y="6"/>
                    </a:lnTo>
                    <a:lnTo>
                      <a:pt x="68" y="5"/>
                    </a:lnTo>
                    <a:lnTo>
                      <a:pt x="70" y="4"/>
                    </a:lnTo>
                    <a:lnTo>
                      <a:pt x="71" y="3"/>
                    </a:lnTo>
                    <a:lnTo>
                      <a:pt x="72" y="5"/>
                    </a:lnTo>
                    <a:lnTo>
                      <a:pt x="75" y="5"/>
                    </a:lnTo>
                    <a:lnTo>
                      <a:pt x="77" y="4"/>
                    </a:lnTo>
                    <a:lnTo>
                      <a:pt x="78" y="5"/>
                    </a:lnTo>
                    <a:lnTo>
                      <a:pt x="80" y="5"/>
                    </a:lnTo>
                    <a:lnTo>
                      <a:pt x="81" y="6"/>
                    </a:lnTo>
                    <a:lnTo>
                      <a:pt x="84" y="5"/>
                    </a:lnTo>
                    <a:lnTo>
                      <a:pt x="88" y="8"/>
                    </a:lnTo>
                    <a:lnTo>
                      <a:pt x="92" y="9"/>
                    </a:lnTo>
                    <a:lnTo>
                      <a:pt x="95" y="13"/>
                    </a:lnTo>
                    <a:lnTo>
                      <a:pt x="97" y="16"/>
                    </a:lnTo>
                    <a:lnTo>
                      <a:pt x="104" y="20"/>
                    </a:lnTo>
                    <a:lnTo>
                      <a:pt x="106" y="25"/>
                    </a:lnTo>
                    <a:lnTo>
                      <a:pt x="109" y="26"/>
                    </a:lnTo>
                    <a:lnTo>
                      <a:pt x="111" y="30"/>
                    </a:lnTo>
                    <a:lnTo>
                      <a:pt x="113" y="31"/>
                    </a:lnTo>
                    <a:lnTo>
                      <a:pt x="109" y="36"/>
                    </a:lnTo>
                    <a:lnTo>
                      <a:pt x="107" y="39"/>
                    </a:lnTo>
                    <a:lnTo>
                      <a:pt x="106" y="40"/>
                    </a:lnTo>
                    <a:lnTo>
                      <a:pt x="106" y="43"/>
                    </a:lnTo>
                    <a:lnTo>
                      <a:pt x="107" y="49"/>
                    </a:lnTo>
                    <a:lnTo>
                      <a:pt x="110" y="49"/>
                    </a:lnTo>
                    <a:lnTo>
                      <a:pt x="115" y="47"/>
                    </a:lnTo>
                    <a:lnTo>
                      <a:pt x="117" y="47"/>
                    </a:lnTo>
                    <a:lnTo>
                      <a:pt x="120" y="4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34" name="Freeform 735"/>
              <p:cNvSpPr>
                <a:spLocks/>
              </p:cNvSpPr>
              <p:nvPr/>
            </p:nvSpPr>
            <p:spPr bwMode="auto">
              <a:xfrm>
                <a:off x="3550" y="2868"/>
                <a:ext cx="180" cy="140"/>
              </a:xfrm>
              <a:custGeom>
                <a:avLst/>
                <a:gdLst/>
                <a:ahLst/>
                <a:cxnLst>
                  <a:cxn ang="0">
                    <a:pos x="118" y="53"/>
                  </a:cxn>
                  <a:cxn ang="0">
                    <a:pos x="121" y="59"/>
                  </a:cxn>
                  <a:cxn ang="0">
                    <a:pos x="128" y="68"/>
                  </a:cxn>
                  <a:cxn ang="0">
                    <a:pos x="134" y="73"/>
                  </a:cxn>
                  <a:cxn ang="0">
                    <a:pos x="160" y="82"/>
                  </a:cxn>
                  <a:cxn ang="0">
                    <a:pos x="178" y="85"/>
                  </a:cxn>
                  <a:cxn ang="0">
                    <a:pos x="157" y="108"/>
                  </a:cxn>
                  <a:cxn ang="0">
                    <a:pos x="144" y="122"/>
                  </a:cxn>
                  <a:cxn ang="0">
                    <a:pos x="131" y="122"/>
                  </a:cxn>
                  <a:cxn ang="0">
                    <a:pos x="125" y="124"/>
                  </a:cxn>
                  <a:cxn ang="0">
                    <a:pos x="120" y="128"/>
                  </a:cxn>
                  <a:cxn ang="0">
                    <a:pos x="116" y="131"/>
                  </a:cxn>
                  <a:cxn ang="0">
                    <a:pos x="108" y="132"/>
                  </a:cxn>
                  <a:cxn ang="0">
                    <a:pos x="100" y="134"/>
                  </a:cxn>
                  <a:cxn ang="0">
                    <a:pos x="95" y="131"/>
                  </a:cxn>
                  <a:cxn ang="0">
                    <a:pos x="89" y="132"/>
                  </a:cxn>
                  <a:cxn ang="0">
                    <a:pos x="84" y="135"/>
                  </a:cxn>
                  <a:cxn ang="0">
                    <a:pos x="79" y="140"/>
                  </a:cxn>
                  <a:cxn ang="0">
                    <a:pos x="71" y="139"/>
                  </a:cxn>
                  <a:cxn ang="0">
                    <a:pos x="62" y="138"/>
                  </a:cxn>
                  <a:cxn ang="0">
                    <a:pos x="46" y="128"/>
                  </a:cxn>
                  <a:cxn ang="0">
                    <a:pos x="36" y="126"/>
                  </a:cxn>
                  <a:cxn ang="0">
                    <a:pos x="34" y="125"/>
                  </a:cxn>
                  <a:cxn ang="0">
                    <a:pos x="34" y="118"/>
                  </a:cxn>
                  <a:cxn ang="0">
                    <a:pos x="30" y="116"/>
                  </a:cxn>
                  <a:cxn ang="0">
                    <a:pos x="25" y="112"/>
                  </a:cxn>
                  <a:cxn ang="0">
                    <a:pos x="20" y="101"/>
                  </a:cxn>
                  <a:cxn ang="0">
                    <a:pos x="9" y="90"/>
                  </a:cxn>
                  <a:cxn ang="0">
                    <a:pos x="4" y="88"/>
                  </a:cxn>
                  <a:cxn ang="0">
                    <a:pos x="0" y="87"/>
                  </a:cxn>
                  <a:cxn ang="0">
                    <a:pos x="2" y="80"/>
                  </a:cxn>
                  <a:cxn ang="0">
                    <a:pos x="9" y="80"/>
                  </a:cxn>
                  <a:cxn ang="0">
                    <a:pos x="13" y="79"/>
                  </a:cxn>
                  <a:cxn ang="0">
                    <a:pos x="14" y="69"/>
                  </a:cxn>
                  <a:cxn ang="0">
                    <a:pos x="15" y="57"/>
                  </a:cxn>
                  <a:cxn ang="0">
                    <a:pos x="17" y="51"/>
                  </a:cxn>
                  <a:cxn ang="0">
                    <a:pos x="21" y="51"/>
                  </a:cxn>
                  <a:cxn ang="0">
                    <a:pos x="24" y="49"/>
                  </a:cxn>
                  <a:cxn ang="0">
                    <a:pos x="25" y="37"/>
                  </a:cxn>
                  <a:cxn ang="0">
                    <a:pos x="30" y="30"/>
                  </a:cxn>
                  <a:cxn ang="0">
                    <a:pos x="38" y="26"/>
                  </a:cxn>
                  <a:cxn ang="0">
                    <a:pos x="41" y="13"/>
                  </a:cxn>
                  <a:cxn ang="0">
                    <a:pos x="42" y="7"/>
                  </a:cxn>
                  <a:cxn ang="0">
                    <a:pos x="46" y="7"/>
                  </a:cxn>
                  <a:cxn ang="0">
                    <a:pos x="50" y="5"/>
                  </a:cxn>
                  <a:cxn ang="0">
                    <a:pos x="57" y="0"/>
                  </a:cxn>
                  <a:cxn ang="0">
                    <a:pos x="61" y="2"/>
                  </a:cxn>
                  <a:cxn ang="0">
                    <a:pos x="68" y="5"/>
                  </a:cxn>
                  <a:cxn ang="0">
                    <a:pos x="71" y="3"/>
                  </a:cxn>
                  <a:cxn ang="0">
                    <a:pos x="75" y="5"/>
                  </a:cxn>
                  <a:cxn ang="0">
                    <a:pos x="78" y="5"/>
                  </a:cxn>
                  <a:cxn ang="0">
                    <a:pos x="81" y="6"/>
                  </a:cxn>
                  <a:cxn ang="0">
                    <a:pos x="88" y="8"/>
                  </a:cxn>
                  <a:cxn ang="0">
                    <a:pos x="95" y="13"/>
                  </a:cxn>
                  <a:cxn ang="0">
                    <a:pos x="104" y="20"/>
                  </a:cxn>
                  <a:cxn ang="0">
                    <a:pos x="109" y="26"/>
                  </a:cxn>
                  <a:cxn ang="0">
                    <a:pos x="113" y="31"/>
                  </a:cxn>
                  <a:cxn ang="0">
                    <a:pos x="107" y="39"/>
                  </a:cxn>
                  <a:cxn ang="0">
                    <a:pos x="106" y="43"/>
                  </a:cxn>
                  <a:cxn ang="0">
                    <a:pos x="110" y="49"/>
                  </a:cxn>
                  <a:cxn ang="0">
                    <a:pos x="117" y="47"/>
                  </a:cxn>
                </a:cxnLst>
                <a:rect l="0" t="0" r="r" b="b"/>
                <a:pathLst>
                  <a:path w="180" h="140">
                    <a:moveTo>
                      <a:pt x="120" y="49"/>
                    </a:moveTo>
                    <a:lnTo>
                      <a:pt x="118" y="53"/>
                    </a:lnTo>
                    <a:lnTo>
                      <a:pt x="118" y="55"/>
                    </a:lnTo>
                    <a:lnTo>
                      <a:pt x="121" y="59"/>
                    </a:lnTo>
                    <a:lnTo>
                      <a:pt x="124" y="64"/>
                    </a:lnTo>
                    <a:lnTo>
                      <a:pt x="128" y="68"/>
                    </a:lnTo>
                    <a:lnTo>
                      <a:pt x="131" y="71"/>
                    </a:lnTo>
                    <a:lnTo>
                      <a:pt x="134" y="73"/>
                    </a:lnTo>
                    <a:lnTo>
                      <a:pt x="137" y="74"/>
                    </a:lnTo>
                    <a:lnTo>
                      <a:pt x="160" y="82"/>
                    </a:lnTo>
                    <a:lnTo>
                      <a:pt x="168" y="85"/>
                    </a:lnTo>
                    <a:lnTo>
                      <a:pt x="178" y="85"/>
                    </a:lnTo>
                    <a:lnTo>
                      <a:pt x="180" y="85"/>
                    </a:lnTo>
                    <a:lnTo>
                      <a:pt x="157" y="108"/>
                    </a:lnTo>
                    <a:lnTo>
                      <a:pt x="149" y="117"/>
                    </a:lnTo>
                    <a:lnTo>
                      <a:pt x="144" y="122"/>
                    </a:lnTo>
                    <a:lnTo>
                      <a:pt x="140" y="122"/>
                    </a:lnTo>
                    <a:lnTo>
                      <a:pt x="131" y="122"/>
                    </a:lnTo>
                    <a:lnTo>
                      <a:pt x="128" y="123"/>
                    </a:lnTo>
                    <a:lnTo>
                      <a:pt x="125" y="124"/>
                    </a:lnTo>
                    <a:lnTo>
                      <a:pt x="123" y="125"/>
                    </a:lnTo>
                    <a:lnTo>
                      <a:pt x="120" y="128"/>
                    </a:lnTo>
                    <a:lnTo>
                      <a:pt x="118" y="130"/>
                    </a:lnTo>
                    <a:lnTo>
                      <a:pt x="116" y="131"/>
                    </a:lnTo>
                    <a:lnTo>
                      <a:pt x="110" y="131"/>
                    </a:lnTo>
                    <a:lnTo>
                      <a:pt x="108" y="132"/>
                    </a:lnTo>
                    <a:lnTo>
                      <a:pt x="106" y="134"/>
                    </a:lnTo>
                    <a:lnTo>
                      <a:pt x="100" y="134"/>
                    </a:lnTo>
                    <a:lnTo>
                      <a:pt x="97" y="133"/>
                    </a:lnTo>
                    <a:lnTo>
                      <a:pt x="95" y="131"/>
                    </a:lnTo>
                    <a:lnTo>
                      <a:pt x="93" y="130"/>
                    </a:lnTo>
                    <a:lnTo>
                      <a:pt x="89" y="132"/>
                    </a:lnTo>
                    <a:lnTo>
                      <a:pt x="85" y="134"/>
                    </a:lnTo>
                    <a:lnTo>
                      <a:pt x="84" y="135"/>
                    </a:lnTo>
                    <a:lnTo>
                      <a:pt x="80" y="139"/>
                    </a:lnTo>
                    <a:lnTo>
                      <a:pt x="79" y="140"/>
                    </a:lnTo>
                    <a:lnTo>
                      <a:pt x="74" y="140"/>
                    </a:lnTo>
                    <a:lnTo>
                      <a:pt x="71" y="139"/>
                    </a:lnTo>
                    <a:lnTo>
                      <a:pt x="63" y="138"/>
                    </a:lnTo>
                    <a:lnTo>
                      <a:pt x="62" y="138"/>
                    </a:lnTo>
                    <a:lnTo>
                      <a:pt x="49" y="129"/>
                    </a:lnTo>
                    <a:lnTo>
                      <a:pt x="46" y="128"/>
                    </a:lnTo>
                    <a:lnTo>
                      <a:pt x="41" y="127"/>
                    </a:lnTo>
                    <a:lnTo>
                      <a:pt x="36" y="126"/>
                    </a:lnTo>
                    <a:lnTo>
                      <a:pt x="34" y="125"/>
                    </a:lnTo>
                    <a:lnTo>
                      <a:pt x="34" y="125"/>
                    </a:lnTo>
                    <a:lnTo>
                      <a:pt x="34" y="124"/>
                    </a:lnTo>
                    <a:lnTo>
                      <a:pt x="34" y="118"/>
                    </a:lnTo>
                    <a:lnTo>
                      <a:pt x="32" y="117"/>
                    </a:lnTo>
                    <a:lnTo>
                      <a:pt x="30" y="116"/>
                    </a:lnTo>
                    <a:lnTo>
                      <a:pt x="27" y="115"/>
                    </a:lnTo>
                    <a:lnTo>
                      <a:pt x="25" y="112"/>
                    </a:lnTo>
                    <a:lnTo>
                      <a:pt x="24" y="108"/>
                    </a:lnTo>
                    <a:lnTo>
                      <a:pt x="20" y="101"/>
                    </a:lnTo>
                    <a:lnTo>
                      <a:pt x="14" y="95"/>
                    </a:lnTo>
                    <a:lnTo>
                      <a:pt x="9" y="90"/>
                    </a:lnTo>
                    <a:lnTo>
                      <a:pt x="8" y="89"/>
                    </a:lnTo>
                    <a:lnTo>
                      <a:pt x="4" y="88"/>
                    </a:lnTo>
                    <a:lnTo>
                      <a:pt x="1" y="88"/>
                    </a:lnTo>
                    <a:lnTo>
                      <a:pt x="0" y="87"/>
                    </a:lnTo>
                    <a:lnTo>
                      <a:pt x="1" y="84"/>
                    </a:lnTo>
                    <a:lnTo>
                      <a:pt x="2" y="80"/>
                    </a:lnTo>
                    <a:lnTo>
                      <a:pt x="4" y="80"/>
                    </a:lnTo>
                    <a:lnTo>
                      <a:pt x="9" y="80"/>
                    </a:lnTo>
                    <a:lnTo>
                      <a:pt x="10" y="80"/>
                    </a:lnTo>
                    <a:lnTo>
                      <a:pt x="13" y="79"/>
                    </a:lnTo>
                    <a:lnTo>
                      <a:pt x="14" y="72"/>
                    </a:lnTo>
                    <a:lnTo>
                      <a:pt x="14" y="69"/>
                    </a:lnTo>
                    <a:lnTo>
                      <a:pt x="15" y="62"/>
                    </a:lnTo>
                    <a:lnTo>
                      <a:pt x="15" y="57"/>
                    </a:lnTo>
                    <a:lnTo>
                      <a:pt x="16" y="51"/>
                    </a:lnTo>
                    <a:lnTo>
                      <a:pt x="17" y="51"/>
                    </a:lnTo>
                    <a:lnTo>
                      <a:pt x="19" y="50"/>
                    </a:lnTo>
                    <a:lnTo>
                      <a:pt x="21" y="51"/>
                    </a:lnTo>
                    <a:lnTo>
                      <a:pt x="23" y="50"/>
                    </a:lnTo>
                    <a:lnTo>
                      <a:pt x="24" y="49"/>
                    </a:lnTo>
                    <a:lnTo>
                      <a:pt x="24" y="43"/>
                    </a:lnTo>
                    <a:lnTo>
                      <a:pt x="25" y="37"/>
                    </a:lnTo>
                    <a:lnTo>
                      <a:pt x="26" y="36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8" y="26"/>
                    </a:lnTo>
                    <a:lnTo>
                      <a:pt x="39" y="20"/>
                    </a:lnTo>
                    <a:lnTo>
                      <a:pt x="41" y="13"/>
                    </a:lnTo>
                    <a:lnTo>
                      <a:pt x="42" y="8"/>
                    </a:lnTo>
                    <a:lnTo>
                      <a:pt x="42" y="7"/>
                    </a:lnTo>
                    <a:lnTo>
                      <a:pt x="44" y="7"/>
                    </a:lnTo>
                    <a:lnTo>
                      <a:pt x="46" y="7"/>
                    </a:lnTo>
                    <a:lnTo>
                      <a:pt x="48" y="5"/>
                    </a:lnTo>
                    <a:lnTo>
                      <a:pt x="50" y="5"/>
                    </a:lnTo>
                    <a:lnTo>
                      <a:pt x="53" y="10"/>
                    </a:lnTo>
                    <a:lnTo>
                      <a:pt x="57" y="0"/>
                    </a:lnTo>
                    <a:lnTo>
                      <a:pt x="59" y="2"/>
                    </a:lnTo>
                    <a:lnTo>
                      <a:pt x="61" y="2"/>
                    </a:lnTo>
                    <a:lnTo>
                      <a:pt x="64" y="6"/>
                    </a:lnTo>
                    <a:lnTo>
                      <a:pt x="68" y="5"/>
                    </a:lnTo>
                    <a:lnTo>
                      <a:pt x="70" y="4"/>
                    </a:lnTo>
                    <a:lnTo>
                      <a:pt x="71" y="3"/>
                    </a:lnTo>
                    <a:lnTo>
                      <a:pt x="72" y="5"/>
                    </a:lnTo>
                    <a:lnTo>
                      <a:pt x="75" y="5"/>
                    </a:lnTo>
                    <a:lnTo>
                      <a:pt x="77" y="4"/>
                    </a:lnTo>
                    <a:lnTo>
                      <a:pt x="78" y="5"/>
                    </a:lnTo>
                    <a:lnTo>
                      <a:pt x="80" y="5"/>
                    </a:lnTo>
                    <a:lnTo>
                      <a:pt x="81" y="6"/>
                    </a:lnTo>
                    <a:lnTo>
                      <a:pt x="84" y="5"/>
                    </a:lnTo>
                    <a:lnTo>
                      <a:pt x="88" y="8"/>
                    </a:lnTo>
                    <a:lnTo>
                      <a:pt x="92" y="9"/>
                    </a:lnTo>
                    <a:lnTo>
                      <a:pt x="95" y="13"/>
                    </a:lnTo>
                    <a:lnTo>
                      <a:pt x="97" y="16"/>
                    </a:lnTo>
                    <a:lnTo>
                      <a:pt x="104" y="20"/>
                    </a:lnTo>
                    <a:lnTo>
                      <a:pt x="106" y="25"/>
                    </a:lnTo>
                    <a:lnTo>
                      <a:pt x="109" y="26"/>
                    </a:lnTo>
                    <a:lnTo>
                      <a:pt x="111" y="30"/>
                    </a:lnTo>
                    <a:lnTo>
                      <a:pt x="113" y="31"/>
                    </a:lnTo>
                    <a:lnTo>
                      <a:pt x="109" y="36"/>
                    </a:lnTo>
                    <a:lnTo>
                      <a:pt x="107" y="39"/>
                    </a:lnTo>
                    <a:lnTo>
                      <a:pt x="106" y="40"/>
                    </a:lnTo>
                    <a:lnTo>
                      <a:pt x="106" y="43"/>
                    </a:lnTo>
                    <a:lnTo>
                      <a:pt x="107" y="49"/>
                    </a:lnTo>
                    <a:lnTo>
                      <a:pt x="110" y="49"/>
                    </a:lnTo>
                    <a:lnTo>
                      <a:pt x="115" y="47"/>
                    </a:lnTo>
                    <a:lnTo>
                      <a:pt x="117" y="47"/>
                    </a:lnTo>
                    <a:lnTo>
                      <a:pt x="120" y="49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35" name="Freeform 736"/>
              <p:cNvSpPr>
                <a:spLocks/>
              </p:cNvSpPr>
              <p:nvPr/>
            </p:nvSpPr>
            <p:spPr bwMode="auto">
              <a:xfrm>
                <a:off x="3508" y="3000"/>
                <a:ext cx="67" cy="6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" y="64"/>
                  </a:cxn>
                  <a:cxn ang="0">
                    <a:pos x="2" y="63"/>
                  </a:cxn>
                  <a:cxn ang="0">
                    <a:pos x="2" y="59"/>
                  </a:cxn>
                  <a:cxn ang="0">
                    <a:pos x="2" y="55"/>
                  </a:cxn>
                  <a:cxn ang="0">
                    <a:pos x="2" y="51"/>
                  </a:cxn>
                  <a:cxn ang="0">
                    <a:pos x="2" y="49"/>
                  </a:cxn>
                  <a:cxn ang="0">
                    <a:pos x="3" y="43"/>
                  </a:cxn>
                  <a:cxn ang="0">
                    <a:pos x="6" y="40"/>
                  </a:cxn>
                  <a:cxn ang="0">
                    <a:pos x="7" y="38"/>
                  </a:cxn>
                  <a:cxn ang="0">
                    <a:pos x="14" y="33"/>
                  </a:cxn>
                  <a:cxn ang="0">
                    <a:pos x="20" y="27"/>
                  </a:cxn>
                  <a:cxn ang="0">
                    <a:pos x="21" y="24"/>
                  </a:cxn>
                  <a:cxn ang="0">
                    <a:pos x="21" y="23"/>
                  </a:cxn>
                  <a:cxn ang="0">
                    <a:pos x="19" y="22"/>
                  </a:cxn>
                  <a:cxn ang="0">
                    <a:pos x="17" y="22"/>
                  </a:cxn>
                  <a:cxn ang="0">
                    <a:pos x="15" y="21"/>
                  </a:cxn>
                  <a:cxn ang="0">
                    <a:pos x="15" y="20"/>
                  </a:cxn>
                  <a:cxn ang="0">
                    <a:pos x="16" y="10"/>
                  </a:cxn>
                  <a:cxn ang="0">
                    <a:pos x="16" y="7"/>
                  </a:cxn>
                  <a:cxn ang="0">
                    <a:pos x="15" y="6"/>
                  </a:cxn>
                  <a:cxn ang="0">
                    <a:pos x="15" y="6"/>
                  </a:cxn>
                  <a:cxn ang="0">
                    <a:pos x="18" y="5"/>
                  </a:cxn>
                  <a:cxn ang="0">
                    <a:pos x="20" y="5"/>
                  </a:cxn>
                  <a:cxn ang="0">
                    <a:pos x="23" y="5"/>
                  </a:cxn>
                  <a:cxn ang="0">
                    <a:pos x="28" y="6"/>
                  </a:cxn>
                  <a:cxn ang="0">
                    <a:pos x="33" y="6"/>
                  </a:cxn>
                  <a:cxn ang="0">
                    <a:pos x="38" y="4"/>
                  </a:cxn>
                  <a:cxn ang="0">
                    <a:pos x="42" y="3"/>
                  </a:cxn>
                  <a:cxn ang="0">
                    <a:pos x="44" y="4"/>
                  </a:cxn>
                  <a:cxn ang="0">
                    <a:pos x="46" y="5"/>
                  </a:cxn>
                  <a:cxn ang="0">
                    <a:pos x="48" y="5"/>
                  </a:cxn>
                  <a:cxn ang="0">
                    <a:pos x="51" y="3"/>
                  </a:cxn>
                  <a:cxn ang="0">
                    <a:pos x="54" y="0"/>
                  </a:cxn>
                  <a:cxn ang="0">
                    <a:pos x="56" y="3"/>
                  </a:cxn>
                  <a:cxn ang="0">
                    <a:pos x="58" y="5"/>
                  </a:cxn>
                  <a:cxn ang="0">
                    <a:pos x="59" y="6"/>
                  </a:cxn>
                  <a:cxn ang="0">
                    <a:pos x="59" y="11"/>
                  </a:cxn>
                  <a:cxn ang="0">
                    <a:pos x="60" y="14"/>
                  </a:cxn>
                  <a:cxn ang="0">
                    <a:pos x="64" y="19"/>
                  </a:cxn>
                  <a:cxn ang="0">
                    <a:pos x="65" y="21"/>
                  </a:cxn>
                  <a:cxn ang="0">
                    <a:pos x="66" y="25"/>
                  </a:cxn>
                  <a:cxn ang="0">
                    <a:pos x="67" y="28"/>
                  </a:cxn>
                  <a:cxn ang="0">
                    <a:pos x="66" y="31"/>
                  </a:cxn>
                  <a:cxn ang="0">
                    <a:pos x="64" y="35"/>
                  </a:cxn>
                  <a:cxn ang="0">
                    <a:pos x="61" y="38"/>
                  </a:cxn>
                  <a:cxn ang="0">
                    <a:pos x="56" y="43"/>
                  </a:cxn>
                  <a:cxn ang="0">
                    <a:pos x="52" y="47"/>
                  </a:cxn>
                  <a:cxn ang="0">
                    <a:pos x="52" y="49"/>
                  </a:cxn>
                  <a:cxn ang="0">
                    <a:pos x="45" y="62"/>
                  </a:cxn>
                  <a:cxn ang="0">
                    <a:pos x="20" y="62"/>
                  </a:cxn>
                  <a:cxn ang="0">
                    <a:pos x="13" y="62"/>
                  </a:cxn>
                  <a:cxn ang="0">
                    <a:pos x="12" y="62"/>
                  </a:cxn>
                  <a:cxn ang="0">
                    <a:pos x="9" y="65"/>
                  </a:cxn>
                  <a:cxn ang="0">
                    <a:pos x="6" y="67"/>
                  </a:cxn>
                  <a:cxn ang="0">
                    <a:pos x="4" y="67"/>
                  </a:cxn>
                  <a:cxn ang="0">
                    <a:pos x="1" y="66"/>
                  </a:cxn>
                  <a:cxn ang="0">
                    <a:pos x="0" y="66"/>
                  </a:cxn>
                </a:cxnLst>
                <a:rect l="0" t="0" r="r" b="b"/>
                <a:pathLst>
                  <a:path w="67" h="67">
                    <a:moveTo>
                      <a:pt x="0" y="66"/>
                    </a:moveTo>
                    <a:lnTo>
                      <a:pt x="1" y="64"/>
                    </a:lnTo>
                    <a:lnTo>
                      <a:pt x="2" y="63"/>
                    </a:lnTo>
                    <a:lnTo>
                      <a:pt x="2" y="59"/>
                    </a:lnTo>
                    <a:lnTo>
                      <a:pt x="2" y="55"/>
                    </a:lnTo>
                    <a:lnTo>
                      <a:pt x="2" y="51"/>
                    </a:lnTo>
                    <a:lnTo>
                      <a:pt x="2" y="49"/>
                    </a:lnTo>
                    <a:lnTo>
                      <a:pt x="3" y="43"/>
                    </a:lnTo>
                    <a:lnTo>
                      <a:pt x="6" y="40"/>
                    </a:lnTo>
                    <a:lnTo>
                      <a:pt x="7" y="38"/>
                    </a:lnTo>
                    <a:lnTo>
                      <a:pt x="14" y="33"/>
                    </a:lnTo>
                    <a:lnTo>
                      <a:pt x="20" y="27"/>
                    </a:lnTo>
                    <a:lnTo>
                      <a:pt x="21" y="24"/>
                    </a:lnTo>
                    <a:lnTo>
                      <a:pt x="21" y="23"/>
                    </a:lnTo>
                    <a:lnTo>
                      <a:pt x="19" y="22"/>
                    </a:lnTo>
                    <a:lnTo>
                      <a:pt x="17" y="22"/>
                    </a:lnTo>
                    <a:lnTo>
                      <a:pt x="15" y="21"/>
                    </a:lnTo>
                    <a:lnTo>
                      <a:pt x="15" y="20"/>
                    </a:lnTo>
                    <a:lnTo>
                      <a:pt x="16" y="10"/>
                    </a:lnTo>
                    <a:lnTo>
                      <a:pt x="16" y="7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8" y="5"/>
                    </a:lnTo>
                    <a:lnTo>
                      <a:pt x="20" y="5"/>
                    </a:lnTo>
                    <a:lnTo>
                      <a:pt x="23" y="5"/>
                    </a:lnTo>
                    <a:lnTo>
                      <a:pt x="28" y="6"/>
                    </a:lnTo>
                    <a:lnTo>
                      <a:pt x="33" y="6"/>
                    </a:lnTo>
                    <a:lnTo>
                      <a:pt x="38" y="4"/>
                    </a:lnTo>
                    <a:lnTo>
                      <a:pt x="42" y="3"/>
                    </a:lnTo>
                    <a:lnTo>
                      <a:pt x="44" y="4"/>
                    </a:lnTo>
                    <a:lnTo>
                      <a:pt x="46" y="5"/>
                    </a:lnTo>
                    <a:lnTo>
                      <a:pt x="48" y="5"/>
                    </a:lnTo>
                    <a:lnTo>
                      <a:pt x="51" y="3"/>
                    </a:lnTo>
                    <a:lnTo>
                      <a:pt x="54" y="0"/>
                    </a:lnTo>
                    <a:lnTo>
                      <a:pt x="56" y="3"/>
                    </a:lnTo>
                    <a:lnTo>
                      <a:pt x="58" y="5"/>
                    </a:lnTo>
                    <a:lnTo>
                      <a:pt x="59" y="6"/>
                    </a:lnTo>
                    <a:lnTo>
                      <a:pt x="59" y="11"/>
                    </a:lnTo>
                    <a:lnTo>
                      <a:pt x="60" y="14"/>
                    </a:lnTo>
                    <a:lnTo>
                      <a:pt x="64" y="19"/>
                    </a:lnTo>
                    <a:lnTo>
                      <a:pt x="65" y="21"/>
                    </a:lnTo>
                    <a:lnTo>
                      <a:pt x="66" y="25"/>
                    </a:lnTo>
                    <a:lnTo>
                      <a:pt x="67" y="28"/>
                    </a:lnTo>
                    <a:lnTo>
                      <a:pt x="66" y="31"/>
                    </a:lnTo>
                    <a:lnTo>
                      <a:pt x="64" y="35"/>
                    </a:lnTo>
                    <a:lnTo>
                      <a:pt x="61" y="38"/>
                    </a:lnTo>
                    <a:lnTo>
                      <a:pt x="56" y="43"/>
                    </a:lnTo>
                    <a:lnTo>
                      <a:pt x="52" y="47"/>
                    </a:lnTo>
                    <a:lnTo>
                      <a:pt x="52" y="49"/>
                    </a:lnTo>
                    <a:lnTo>
                      <a:pt x="45" y="62"/>
                    </a:lnTo>
                    <a:lnTo>
                      <a:pt x="20" y="62"/>
                    </a:lnTo>
                    <a:lnTo>
                      <a:pt x="13" y="62"/>
                    </a:lnTo>
                    <a:lnTo>
                      <a:pt x="12" y="62"/>
                    </a:lnTo>
                    <a:lnTo>
                      <a:pt x="9" y="65"/>
                    </a:lnTo>
                    <a:lnTo>
                      <a:pt x="6" y="67"/>
                    </a:lnTo>
                    <a:lnTo>
                      <a:pt x="4" y="67"/>
                    </a:lnTo>
                    <a:lnTo>
                      <a:pt x="1" y="66"/>
                    </a:lnTo>
                    <a:lnTo>
                      <a:pt x="0" y="6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36" name="Freeform 737"/>
              <p:cNvSpPr>
                <a:spLocks/>
              </p:cNvSpPr>
              <p:nvPr/>
            </p:nvSpPr>
            <p:spPr bwMode="auto">
              <a:xfrm>
                <a:off x="3508" y="3000"/>
                <a:ext cx="67" cy="6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" y="64"/>
                  </a:cxn>
                  <a:cxn ang="0">
                    <a:pos x="2" y="63"/>
                  </a:cxn>
                  <a:cxn ang="0">
                    <a:pos x="2" y="59"/>
                  </a:cxn>
                  <a:cxn ang="0">
                    <a:pos x="2" y="55"/>
                  </a:cxn>
                  <a:cxn ang="0">
                    <a:pos x="2" y="51"/>
                  </a:cxn>
                  <a:cxn ang="0">
                    <a:pos x="2" y="49"/>
                  </a:cxn>
                  <a:cxn ang="0">
                    <a:pos x="3" y="43"/>
                  </a:cxn>
                  <a:cxn ang="0">
                    <a:pos x="6" y="40"/>
                  </a:cxn>
                  <a:cxn ang="0">
                    <a:pos x="7" y="38"/>
                  </a:cxn>
                  <a:cxn ang="0">
                    <a:pos x="14" y="33"/>
                  </a:cxn>
                  <a:cxn ang="0">
                    <a:pos x="20" y="27"/>
                  </a:cxn>
                  <a:cxn ang="0">
                    <a:pos x="21" y="24"/>
                  </a:cxn>
                  <a:cxn ang="0">
                    <a:pos x="21" y="23"/>
                  </a:cxn>
                  <a:cxn ang="0">
                    <a:pos x="19" y="22"/>
                  </a:cxn>
                  <a:cxn ang="0">
                    <a:pos x="17" y="22"/>
                  </a:cxn>
                  <a:cxn ang="0">
                    <a:pos x="15" y="21"/>
                  </a:cxn>
                  <a:cxn ang="0">
                    <a:pos x="15" y="20"/>
                  </a:cxn>
                  <a:cxn ang="0">
                    <a:pos x="16" y="10"/>
                  </a:cxn>
                  <a:cxn ang="0">
                    <a:pos x="16" y="7"/>
                  </a:cxn>
                  <a:cxn ang="0">
                    <a:pos x="15" y="6"/>
                  </a:cxn>
                  <a:cxn ang="0">
                    <a:pos x="15" y="6"/>
                  </a:cxn>
                  <a:cxn ang="0">
                    <a:pos x="18" y="5"/>
                  </a:cxn>
                  <a:cxn ang="0">
                    <a:pos x="20" y="5"/>
                  </a:cxn>
                  <a:cxn ang="0">
                    <a:pos x="23" y="5"/>
                  </a:cxn>
                  <a:cxn ang="0">
                    <a:pos x="28" y="6"/>
                  </a:cxn>
                  <a:cxn ang="0">
                    <a:pos x="33" y="6"/>
                  </a:cxn>
                  <a:cxn ang="0">
                    <a:pos x="38" y="4"/>
                  </a:cxn>
                  <a:cxn ang="0">
                    <a:pos x="42" y="3"/>
                  </a:cxn>
                  <a:cxn ang="0">
                    <a:pos x="44" y="4"/>
                  </a:cxn>
                  <a:cxn ang="0">
                    <a:pos x="46" y="5"/>
                  </a:cxn>
                  <a:cxn ang="0">
                    <a:pos x="48" y="5"/>
                  </a:cxn>
                  <a:cxn ang="0">
                    <a:pos x="51" y="3"/>
                  </a:cxn>
                  <a:cxn ang="0">
                    <a:pos x="54" y="0"/>
                  </a:cxn>
                  <a:cxn ang="0">
                    <a:pos x="56" y="3"/>
                  </a:cxn>
                  <a:cxn ang="0">
                    <a:pos x="58" y="5"/>
                  </a:cxn>
                  <a:cxn ang="0">
                    <a:pos x="59" y="6"/>
                  </a:cxn>
                  <a:cxn ang="0">
                    <a:pos x="59" y="11"/>
                  </a:cxn>
                  <a:cxn ang="0">
                    <a:pos x="60" y="14"/>
                  </a:cxn>
                  <a:cxn ang="0">
                    <a:pos x="64" y="19"/>
                  </a:cxn>
                  <a:cxn ang="0">
                    <a:pos x="65" y="21"/>
                  </a:cxn>
                  <a:cxn ang="0">
                    <a:pos x="66" y="25"/>
                  </a:cxn>
                  <a:cxn ang="0">
                    <a:pos x="67" y="28"/>
                  </a:cxn>
                  <a:cxn ang="0">
                    <a:pos x="66" y="31"/>
                  </a:cxn>
                  <a:cxn ang="0">
                    <a:pos x="64" y="35"/>
                  </a:cxn>
                  <a:cxn ang="0">
                    <a:pos x="61" y="38"/>
                  </a:cxn>
                  <a:cxn ang="0">
                    <a:pos x="56" y="43"/>
                  </a:cxn>
                  <a:cxn ang="0">
                    <a:pos x="52" y="47"/>
                  </a:cxn>
                  <a:cxn ang="0">
                    <a:pos x="52" y="49"/>
                  </a:cxn>
                  <a:cxn ang="0">
                    <a:pos x="45" y="62"/>
                  </a:cxn>
                  <a:cxn ang="0">
                    <a:pos x="20" y="62"/>
                  </a:cxn>
                  <a:cxn ang="0">
                    <a:pos x="13" y="62"/>
                  </a:cxn>
                  <a:cxn ang="0">
                    <a:pos x="12" y="62"/>
                  </a:cxn>
                  <a:cxn ang="0">
                    <a:pos x="9" y="65"/>
                  </a:cxn>
                  <a:cxn ang="0">
                    <a:pos x="6" y="67"/>
                  </a:cxn>
                  <a:cxn ang="0">
                    <a:pos x="4" y="67"/>
                  </a:cxn>
                  <a:cxn ang="0">
                    <a:pos x="1" y="66"/>
                  </a:cxn>
                  <a:cxn ang="0">
                    <a:pos x="0" y="66"/>
                  </a:cxn>
                </a:cxnLst>
                <a:rect l="0" t="0" r="r" b="b"/>
                <a:pathLst>
                  <a:path w="67" h="67">
                    <a:moveTo>
                      <a:pt x="0" y="66"/>
                    </a:moveTo>
                    <a:lnTo>
                      <a:pt x="1" y="64"/>
                    </a:lnTo>
                    <a:lnTo>
                      <a:pt x="2" y="63"/>
                    </a:lnTo>
                    <a:lnTo>
                      <a:pt x="2" y="59"/>
                    </a:lnTo>
                    <a:lnTo>
                      <a:pt x="2" y="55"/>
                    </a:lnTo>
                    <a:lnTo>
                      <a:pt x="2" y="51"/>
                    </a:lnTo>
                    <a:lnTo>
                      <a:pt x="2" y="49"/>
                    </a:lnTo>
                    <a:lnTo>
                      <a:pt x="3" y="43"/>
                    </a:lnTo>
                    <a:lnTo>
                      <a:pt x="6" y="40"/>
                    </a:lnTo>
                    <a:lnTo>
                      <a:pt x="7" y="38"/>
                    </a:lnTo>
                    <a:lnTo>
                      <a:pt x="14" y="33"/>
                    </a:lnTo>
                    <a:lnTo>
                      <a:pt x="20" y="27"/>
                    </a:lnTo>
                    <a:lnTo>
                      <a:pt x="21" y="24"/>
                    </a:lnTo>
                    <a:lnTo>
                      <a:pt x="21" y="23"/>
                    </a:lnTo>
                    <a:lnTo>
                      <a:pt x="19" y="22"/>
                    </a:lnTo>
                    <a:lnTo>
                      <a:pt x="17" y="22"/>
                    </a:lnTo>
                    <a:lnTo>
                      <a:pt x="15" y="21"/>
                    </a:lnTo>
                    <a:lnTo>
                      <a:pt x="15" y="20"/>
                    </a:lnTo>
                    <a:lnTo>
                      <a:pt x="16" y="10"/>
                    </a:lnTo>
                    <a:lnTo>
                      <a:pt x="16" y="7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8" y="5"/>
                    </a:lnTo>
                    <a:lnTo>
                      <a:pt x="20" y="5"/>
                    </a:lnTo>
                    <a:lnTo>
                      <a:pt x="23" y="5"/>
                    </a:lnTo>
                    <a:lnTo>
                      <a:pt x="28" y="6"/>
                    </a:lnTo>
                    <a:lnTo>
                      <a:pt x="33" y="6"/>
                    </a:lnTo>
                    <a:lnTo>
                      <a:pt x="38" y="4"/>
                    </a:lnTo>
                    <a:lnTo>
                      <a:pt x="42" y="3"/>
                    </a:lnTo>
                    <a:lnTo>
                      <a:pt x="44" y="4"/>
                    </a:lnTo>
                    <a:lnTo>
                      <a:pt x="46" y="5"/>
                    </a:lnTo>
                    <a:lnTo>
                      <a:pt x="48" y="5"/>
                    </a:lnTo>
                    <a:lnTo>
                      <a:pt x="51" y="3"/>
                    </a:lnTo>
                    <a:lnTo>
                      <a:pt x="54" y="0"/>
                    </a:lnTo>
                    <a:lnTo>
                      <a:pt x="56" y="3"/>
                    </a:lnTo>
                    <a:lnTo>
                      <a:pt x="58" y="5"/>
                    </a:lnTo>
                    <a:lnTo>
                      <a:pt x="59" y="6"/>
                    </a:lnTo>
                    <a:lnTo>
                      <a:pt x="59" y="11"/>
                    </a:lnTo>
                    <a:lnTo>
                      <a:pt x="60" y="14"/>
                    </a:lnTo>
                    <a:lnTo>
                      <a:pt x="64" y="19"/>
                    </a:lnTo>
                    <a:lnTo>
                      <a:pt x="65" y="21"/>
                    </a:lnTo>
                    <a:lnTo>
                      <a:pt x="66" y="25"/>
                    </a:lnTo>
                    <a:lnTo>
                      <a:pt x="67" y="28"/>
                    </a:lnTo>
                    <a:lnTo>
                      <a:pt x="66" y="31"/>
                    </a:lnTo>
                    <a:lnTo>
                      <a:pt x="64" y="35"/>
                    </a:lnTo>
                    <a:lnTo>
                      <a:pt x="61" y="38"/>
                    </a:lnTo>
                    <a:lnTo>
                      <a:pt x="56" y="43"/>
                    </a:lnTo>
                    <a:lnTo>
                      <a:pt x="52" y="47"/>
                    </a:lnTo>
                    <a:lnTo>
                      <a:pt x="52" y="49"/>
                    </a:lnTo>
                    <a:lnTo>
                      <a:pt x="45" y="62"/>
                    </a:lnTo>
                    <a:lnTo>
                      <a:pt x="20" y="62"/>
                    </a:lnTo>
                    <a:lnTo>
                      <a:pt x="13" y="62"/>
                    </a:lnTo>
                    <a:lnTo>
                      <a:pt x="12" y="62"/>
                    </a:lnTo>
                    <a:lnTo>
                      <a:pt x="9" y="65"/>
                    </a:lnTo>
                    <a:lnTo>
                      <a:pt x="6" y="67"/>
                    </a:lnTo>
                    <a:lnTo>
                      <a:pt x="4" y="67"/>
                    </a:lnTo>
                    <a:lnTo>
                      <a:pt x="1" y="66"/>
                    </a:lnTo>
                    <a:lnTo>
                      <a:pt x="0" y="66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37" name="Freeform 738"/>
              <p:cNvSpPr>
                <a:spLocks/>
              </p:cNvSpPr>
              <p:nvPr/>
            </p:nvSpPr>
            <p:spPr bwMode="auto">
              <a:xfrm>
                <a:off x="3500" y="3062"/>
                <a:ext cx="25" cy="22"/>
              </a:xfrm>
              <a:custGeom>
                <a:avLst/>
                <a:gdLst/>
                <a:ahLst/>
                <a:cxnLst>
                  <a:cxn ang="0">
                    <a:pos x="1" y="20"/>
                  </a:cxn>
                  <a:cxn ang="0">
                    <a:pos x="0" y="18"/>
                  </a:cxn>
                  <a:cxn ang="0">
                    <a:pos x="2" y="11"/>
                  </a:cxn>
                  <a:cxn ang="0">
                    <a:pos x="3" y="8"/>
                  </a:cxn>
                  <a:cxn ang="0">
                    <a:pos x="5" y="7"/>
                  </a:cxn>
                  <a:cxn ang="0">
                    <a:pos x="6" y="6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12" y="5"/>
                  </a:cxn>
                  <a:cxn ang="0">
                    <a:pos x="14" y="5"/>
                  </a:cxn>
                  <a:cxn ang="0">
                    <a:pos x="17" y="3"/>
                  </a:cxn>
                  <a:cxn ang="0">
                    <a:pos x="20" y="0"/>
                  </a:cxn>
                  <a:cxn ang="0">
                    <a:pos x="21" y="0"/>
                  </a:cxn>
                  <a:cxn ang="0">
                    <a:pos x="22" y="4"/>
                  </a:cxn>
                  <a:cxn ang="0">
                    <a:pos x="24" y="9"/>
                  </a:cxn>
                  <a:cxn ang="0">
                    <a:pos x="25" y="12"/>
                  </a:cxn>
                  <a:cxn ang="0">
                    <a:pos x="24" y="15"/>
                  </a:cxn>
                  <a:cxn ang="0">
                    <a:pos x="24" y="15"/>
                  </a:cxn>
                  <a:cxn ang="0">
                    <a:pos x="21" y="16"/>
                  </a:cxn>
                  <a:cxn ang="0">
                    <a:pos x="20" y="16"/>
                  </a:cxn>
                  <a:cxn ang="0">
                    <a:pos x="17" y="17"/>
                  </a:cxn>
                  <a:cxn ang="0">
                    <a:pos x="14" y="17"/>
                  </a:cxn>
                  <a:cxn ang="0">
                    <a:pos x="12" y="21"/>
                  </a:cxn>
                  <a:cxn ang="0">
                    <a:pos x="11" y="21"/>
                  </a:cxn>
                  <a:cxn ang="0">
                    <a:pos x="9" y="22"/>
                  </a:cxn>
                  <a:cxn ang="0">
                    <a:pos x="5" y="20"/>
                  </a:cxn>
                  <a:cxn ang="0">
                    <a:pos x="1" y="20"/>
                  </a:cxn>
                </a:cxnLst>
                <a:rect l="0" t="0" r="r" b="b"/>
                <a:pathLst>
                  <a:path w="25" h="22">
                    <a:moveTo>
                      <a:pt x="1" y="20"/>
                    </a:moveTo>
                    <a:lnTo>
                      <a:pt x="0" y="18"/>
                    </a:lnTo>
                    <a:lnTo>
                      <a:pt x="2" y="11"/>
                    </a:lnTo>
                    <a:lnTo>
                      <a:pt x="3" y="8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7" y="3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4"/>
                    </a:lnTo>
                    <a:lnTo>
                      <a:pt x="24" y="9"/>
                    </a:lnTo>
                    <a:lnTo>
                      <a:pt x="25" y="12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1" y="16"/>
                    </a:lnTo>
                    <a:lnTo>
                      <a:pt x="20" y="16"/>
                    </a:lnTo>
                    <a:lnTo>
                      <a:pt x="17" y="17"/>
                    </a:lnTo>
                    <a:lnTo>
                      <a:pt x="14" y="17"/>
                    </a:lnTo>
                    <a:lnTo>
                      <a:pt x="12" y="21"/>
                    </a:lnTo>
                    <a:lnTo>
                      <a:pt x="11" y="21"/>
                    </a:lnTo>
                    <a:lnTo>
                      <a:pt x="9" y="22"/>
                    </a:lnTo>
                    <a:lnTo>
                      <a:pt x="5" y="20"/>
                    </a:lnTo>
                    <a:lnTo>
                      <a:pt x="1" y="2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38" name="Freeform 739"/>
              <p:cNvSpPr>
                <a:spLocks/>
              </p:cNvSpPr>
              <p:nvPr/>
            </p:nvSpPr>
            <p:spPr bwMode="auto">
              <a:xfrm>
                <a:off x="3500" y="3062"/>
                <a:ext cx="25" cy="22"/>
              </a:xfrm>
              <a:custGeom>
                <a:avLst/>
                <a:gdLst/>
                <a:ahLst/>
                <a:cxnLst>
                  <a:cxn ang="0">
                    <a:pos x="1" y="20"/>
                  </a:cxn>
                  <a:cxn ang="0">
                    <a:pos x="0" y="18"/>
                  </a:cxn>
                  <a:cxn ang="0">
                    <a:pos x="2" y="11"/>
                  </a:cxn>
                  <a:cxn ang="0">
                    <a:pos x="3" y="8"/>
                  </a:cxn>
                  <a:cxn ang="0">
                    <a:pos x="5" y="7"/>
                  </a:cxn>
                  <a:cxn ang="0">
                    <a:pos x="6" y="6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12" y="5"/>
                  </a:cxn>
                  <a:cxn ang="0">
                    <a:pos x="14" y="5"/>
                  </a:cxn>
                  <a:cxn ang="0">
                    <a:pos x="17" y="3"/>
                  </a:cxn>
                  <a:cxn ang="0">
                    <a:pos x="20" y="0"/>
                  </a:cxn>
                  <a:cxn ang="0">
                    <a:pos x="21" y="0"/>
                  </a:cxn>
                  <a:cxn ang="0">
                    <a:pos x="22" y="4"/>
                  </a:cxn>
                  <a:cxn ang="0">
                    <a:pos x="24" y="9"/>
                  </a:cxn>
                  <a:cxn ang="0">
                    <a:pos x="25" y="12"/>
                  </a:cxn>
                  <a:cxn ang="0">
                    <a:pos x="24" y="15"/>
                  </a:cxn>
                  <a:cxn ang="0">
                    <a:pos x="24" y="15"/>
                  </a:cxn>
                  <a:cxn ang="0">
                    <a:pos x="21" y="16"/>
                  </a:cxn>
                  <a:cxn ang="0">
                    <a:pos x="20" y="16"/>
                  </a:cxn>
                  <a:cxn ang="0">
                    <a:pos x="17" y="17"/>
                  </a:cxn>
                  <a:cxn ang="0">
                    <a:pos x="14" y="17"/>
                  </a:cxn>
                  <a:cxn ang="0">
                    <a:pos x="12" y="21"/>
                  </a:cxn>
                  <a:cxn ang="0">
                    <a:pos x="11" y="21"/>
                  </a:cxn>
                  <a:cxn ang="0">
                    <a:pos x="9" y="22"/>
                  </a:cxn>
                  <a:cxn ang="0">
                    <a:pos x="5" y="20"/>
                  </a:cxn>
                  <a:cxn ang="0">
                    <a:pos x="1" y="20"/>
                  </a:cxn>
                </a:cxnLst>
                <a:rect l="0" t="0" r="r" b="b"/>
                <a:pathLst>
                  <a:path w="25" h="22">
                    <a:moveTo>
                      <a:pt x="1" y="20"/>
                    </a:moveTo>
                    <a:lnTo>
                      <a:pt x="0" y="18"/>
                    </a:lnTo>
                    <a:lnTo>
                      <a:pt x="2" y="11"/>
                    </a:lnTo>
                    <a:lnTo>
                      <a:pt x="3" y="8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7" y="3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4"/>
                    </a:lnTo>
                    <a:lnTo>
                      <a:pt x="24" y="9"/>
                    </a:lnTo>
                    <a:lnTo>
                      <a:pt x="25" y="12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1" y="16"/>
                    </a:lnTo>
                    <a:lnTo>
                      <a:pt x="20" y="16"/>
                    </a:lnTo>
                    <a:lnTo>
                      <a:pt x="17" y="17"/>
                    </a:lnTo>
                    <a:lnTo>
                      <a:pt x="14" y="17"/>
                    </a:lnTo>
                    <a:lnTo>
                      <a:pt x="12" y="21"/>
                    </a:lnTo>
                    <a:lnTo>
                      <a:pt x="11" y="21"/>
                    </a:lnTo>
                    <a:lnTo>
                      <a:pt x="9" y="22"/>
                    </a:lnTo>
                    <a:lnTo>
                      <a:pt x="5" y="20"/>
                    </a:lnTo>
                    <a:lnTo>
                      <a:pt x="1" y="2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39" name="Freeform 740"/>
              <p:cNvSpPr>
                <a:spLocks/>
              </p:cNvSpPr>
              <p:nvPr/>
            </p:nvSpPr>
            <p:spPr bwMode="auto">
              <a:xfrm>
                <a:off x="3501" y="3078"/>
                <a:ext cx="24" cy="28"/>
              </a:xfrm>
              <a:custGeom>
                <a:avLst/>
                <a:gdLst/>
                <a:ahLst/>
                <a:cxnLst>
                  <a:cxn ang="0">
                    <a:pos x="5" y="28"/>
                  </a:cxn>
                  <a:cxn ang="0">
                    <a:pos x="5" y="21"/>
                  </a:cxn>
                  <a:cxn ang="0">
                    <a:pos x="4" y="17"/>
                  </a:cxn>
                  <a:cxn ang="0">
                    <a:pos x="4" y="14"/>
                  </a:cxn>
                  <a:cxn ang="0">
                    <a:pos x="4" y="11"/>
                  </a:cxn>
                  <a:cxn ang="0">
                    <a:pos x="4" y="9"/>
                  </a:cxn>
                  <a:cxn ang="0">
                    <a:pos x="0" y="4"/>
                  </a:cxn>
                  <a:cxn ang="0">
                    <a:pos x="4" y="4"/>
                  </a:cxn>
                  <a:cxn ang="0">
                    <a:pos x="8" y="6"/>
                  </a:cxn>
                  <a:cxn ang="0">
                    <a:pos x="10" y="5"/>
                  </a:cxn>
                  <a:cxn ang="0">
                    <a:pos x="11" y="5"/>
                  </a:cxn>
                  <a:cxn ang="0">
                    <a:pos x="13" y="1"/>
                  </a:cxn>
                  <a:cxn ang="0">
                    <a:pos x="16" y="1"/>
                  </a:cxn>
                  <a:cxn ang="0">
                    <a:pos x="19" y="0"/>
                  </a:cxn>
                  <a:cxn ang="0">
                    <a:pos x="18" y="6"/>
                  </a:cxn>
                  <a:cxn ang="0">
                    <a:pos x="19" y="7"/>
                  </a:cxn>
                  <a:cxn ang="0">
                    <a:pos x="21" y="7"/>
                  </a:cxn>
                  <a:cxn ang="0">
                    <a:pos x="23" y="8"/>
                  </a:cxn>
                  <a:cxn ang="0">
                    <a:pos x="24" y="9"/>
                  </a:cxn>
                  <a:cxn ang="0">
                    <a:pos x="23" y="10"/>
                  </a:cxn>
                  <a:cxn ang="0">
                    <a:pos x="21" y="12"/>
                  </a:cxn>
                  <a:cxn ang="0">
                    <a:pos x="18" y="16"/>
                  </a:cxn>
                  <a:cxn ang="0">
                    <a:pos x="14" y="23"/>
                  </a:cxn>
                  <a:cxn ang="0">
                    <a:pos x="12" y="26"/>
                  </a:cxn>
                  <a:cxn ang="0">
                    <a:pos x="5" y="28"/>
                  </a:cxn>
                </a:cxnLst>
                <a:rect l="0" t="0" r="r" b="b"/>
                <a:pathLst>
                  <a:path w="24" h="28">
                    <a:moveTo>
                      <a:pt x="5" y="28"/>
                    </a:moveTo>
                    <a:lnTo>
                      <a:pt x="5" y="21"/>
                    </a:lnTo>
                    <a:lnTo>
                      <a:pt x="4" y="17"/>
                    </a:lnTo>
                    <a:lnTo>
                      <a:pt x="4" y="14"/>
                    </a:lnTo>
                    <a:lnTo>
                      <a:pt x="4" y="11"/>
                    </a:lnTo>
                    <a:lnTo>
                      <a:pt x="4" y="9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8" y="6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3" y="1"/>
                    </a:lnTo>
                    <a:lnTo>
                      <a:pt x="16" y="1"/>
                    </a:lnTo>
                    <a:lnTo>
                      <a:pt x="19" y="0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3" y="8"/>
                    </a:lnTo>
                    <a:lnTo>
                      <a:pt x="24" y="9"/>
                    </a:lnTo>
                    <a:lnTo>
                      <a:pt x="23" y="10"/>
                    </a:lnTo>
                    <a:lnTo>
                      <a:pt x="21" y="12"/>
                    </a:lnTo>
                    <a:lnTo>
                      <a:pt x="18" y="16"/>
                    </a:lnTo>
                    <a:lnTo>
                      <a:pt x="14" y="23"/>
                    </a:lnTo>
                    <a:lnTo>
                      <a:pt x="12" y="26"/>
                    </a:lnTo>
                    <a:lnTo>
                      <a:pt x="5" y="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40" name="Freeform 741"/>
              <p:cNvSpPr>
                <a:spLocks/>
              </p:cNvSpPr>
              <p:nvPr/>
            </p:nvSpPr>
            <p:spPr bwMode="auto">
              <a:xfrm>
                <a:off x="3501" y="3078"/>
                <a:ext cx="24" cy="28"/>
              </a:xfrm>
              <a:custGeom>
                <a:avLst/>
                <a:gdLst/>
                <a:ahLst/>
                <a:cxnLst>
                  <a:cxn ang="0">
                    <a:pos x="5" y="28"/>
                  </a:cxn>
                  <a:cxn ang="0">
                    <a:pos x="5" y="21"/>
                  </a:cxn>
                  <a:cxn ang="0">
                    <a:pos x="4" y="17"/>
                  </a:cxn>
                  <a:cxn ang="0">
                    <a:pos x="4" y="14"/>
                  </a:cxn>
                  <a:cxn ang="0">
                    <a:pos x="4" y="11"/>
                  </a:cxn>
                  <a:cxn ang="0">
                    <a:pos x="4" y="9"/>
                  </a:cxn>
                  <a:cxn ang="0">
                    <a:pos x="0" y="4"/>
                  </a:cxn>
                  <a:cxn ang="0">
                    <a:pos x="4" y="4"/>
                  </a:cxn>
                  <a:cxn ang="0">
                    <a:pos x="8" y="6"/>
                  </a:cxn>
                  <a:cxn ang="0">
                    <a:pos x="10" y="5"/>
                  </a:cxn>
                  <a:cxn ang="0">
                    <a:pos x="11" y="5"/>
                  </a:cxn>
                  <a:cxn ang="0">
                    <a:pos x="13" y="1"/>
                  </a:cxn>
                  <a:cxn ang="0">
                    <a:pos x="16" y="1"/>
                  </a:cxn>
                  <a:cxn ang="0">
                    <a:pos x="19" y="0"/>
                  </a:cxn>
                  <a:cxn ang="0">
                    <a:pos x="18" y="6"/>
                  </a:cxn>
                  <a:cxn ang="0">
                    <a:pos x="19" y="7"/>
                  </a:cxn>
                  <a:cxn ang="0">
                    <a:pos x="21" y="7"/>
                  </a:cxn>
                  <a:cxn ang="0">
                    <a:pos x="23" y="8"/>
                  </a:cxn>
                  <a:cxn ang="0">
                    <a:pos x="24" y="9"/>
                  </a:cxn>
                  <a:cxn ang="0">
                    <a:pos x="23" y="10"/>
                  </a:cxn>
                  <a:cxn ang="0">
                    <a:pos x="21" y="12"/>
                  </a:cxn>
                  <a:cxn ang="0">
                    <a:pos x="18" y="16"/>
                  </a:cxn>
                  <a:cxn ang="0">
                    <a:pos x="14" y="23"/>
                  </a:cxn>
                  <a:cxn ang="0">
                    <a:pos x="12" y="26"/>
                  </a:cxn>
                  <a:cxn ang="0">
                    <a:pos x="5" y="28"/>
                  </a:cxn>
                </a:cxnLst>
                <a:rect l="0" t="0" r="r" b="b"/>
                <a:pathLst>
                  <a:path w="24" h="28">
                    <a:moveTo>
                      <a:pt x="5" y="28"/>
                    </a:moveTo>
                    <a:lnTo>
                      <a:pt x="5" y="21"/>
                    </a:lnTo>
                    <a:lnTo>
                      <a:pt x="4" y="17"/>
                    </a:lnTo>
                    <a:lnTo>
                      <a:pt x="4" y="14"/>
                    </a:lnTo>
                    <a:lnTo>
                      <a:pt x="4" y="11"/>
                    </a:lnTo>
                    <a:lnTo>
                      <a:pt x="4" y="9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8" y="6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3" y="1"/>
                    </a:lnTo>
                    <a:lnTo>
                      <a:pt x="16" y="1"/>
                    </a:lnTo>
                    <a:lnTo>
                      <a:pt x="19" y="0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3" y="8"/>
                    </a:lnTo>
                    <a:lnTo>
                      <a:pt x="24" y="9"/>
                    </a:lnTo>
                    <a:lnTo>
                      <a:pt x="23" y="10"/>
                    </a:lnTo>
                    <a:lnTo>
                      <a:pt x="21" y="12"/>
                    </a:lnTo>
                    <a:lnTo>
                      <a:pt x="18" y="16"/>
                    </a:lnTo>
                    <a:lnTo>
                      <a:pt x="14" y="23"/>
                    </a:lnTo>
                    <a:lnTo>
                      <a:pt x="12" y="26"/>
                    </a:lnTo>
                    <a:lnTo>
                      <a:pt x="5" y="28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41" name="Freeform 742"/>
              <p:cNvSpPr>
                <a:spLocks/>
              </p:cNvSpPr>
              <p:nvPr/>
            </p:nvSpPr>
            <p:spPr bwMode="auto">
              <a:xfrm>
                <a:off x="3668" y="2816"/>
                <a:ext cx="123" cy="80"/>
              </a:xfrm>
              <a:custGeom>
                <a:avLst/>
                <a:gdLst/>
                <a:ahLst/>
                <a:cxnLst>
                  <a:cxn ang="0">
                    <a:pos x="122" y="30"/>
                  </a:cxn>
                  <a:cxn ang="0">
                    <a:pos x="115" y="34"/>
                  </a:cxn>
                  <a:cxn ang="0">
                    <a:pos x="113" y="39"/>
                  </a:cxn>
                  <a:cxn ang="0">
                    <a:pos x="110" y="43"/>
                  </a:cxn>
                  <a:cxn ang="0">
                    <a:pos x="90" y="50"/>
                  </a:cxn>
                  <a:cxn ang="0">
                    <a:pos x="79" y="54"/>
                  </a:cxn>
                  <a:cxn ang="0">
                    <a:pos x="74" y="60"/>
                  </a:cxn>
                  <a:cxn ang="0">
                    <a:pos x="69" y="62"/>
                  </a:cxn>
                  <a:cxn ang="0">
                    <a:pos x="63" y="62"/>
                  </a:cxn>
                  <a:cxn ang="0">
                    <a:pos x="55" y="67"/>
                  </a:cxn>
                  <a:cxn ang="0">
                    <a:pos x="46" y="70"/>
                  </a:cxn>
                  <a:cxn ang="0">
                    <a:pos x="36" y="70"/>
                  </a:cxn>
                  <a:cxn ang="0">
                    <a:pos x="33" y="72"/>
                  </a:cxn>
                  <a:cxn ang="0">
                    <a:pos x="29" y="76"/>
                  </a:cxn>
                  <a:cxn ang="0">
                    <a:pos x="24" y="77"/>
                  </a:cxn>
                  <a:cxn ang="0">
                    <a:pos x="20" y="79"/>
                  </a:cxn>
                  <a:cxn ang="0">
                    <a:pos x="13" y="79"/>
                  </a:cxn>
                  <a:cxn ang="0">
                    <a:pos x="8" y="76"/>
                  </a:cxn>
                  <a:cxn ang="0">
                    <a:pos x="6" y="72"/>
                  </a:cxn>
                  <a:cxn ang="0">
                    <a:pos x="7" y="64"/>
                  </a:cxn>
                  <a:cxn ang="0">
                    <a:pos x="3" y="55"/>
                  </a:cxn>
                  <a:cxn ang="0">
                    <a:pos x="0" y="42"/>
                  </a:cxn>
                  <a:cxn ang="0">
                    <a:pos x="1" y="33"/>
                  </a:cxn>
                  <a:cxn ang="0">
                    <a:pos x="5" y="27"/>
                  </a:cxn>
                  <a:cxn ang="0">
                    <a:pos x="5" y="20"/>
                  </a:cxn>
                  <a:cxn ang="0">
                    <a:pos x="7" y="19"/>
                  </a:cxn>
                  <a:cxn ang="0">
                    <a:pos x="14" y="20"/>
                  </a:cxn>
                  <a:cxn ang="0">
                    <a:pos x="20" y="20"/>
                  </a:cxn>
                  <a:cxn ang="0">
                    <a:pos x="33" y="49"/>
                  </a:cxn>
                  <a:cxn ang="0">
                    <a:pos x="55" y="21"/>
                  </a:cxn>
                  <a:cxn ang="0">
                    <a:pos x="57" y="18"/>
                  </a:cxn>
                  <a:cxn ang="0">
                    <a:pos x="85" y="8"/>
                  </a:cxn>
                  <a:cxn ang="0">
                    <a:pos x="108" y="0"/>
                  </a:cxn>
                  <a:cxn ang="0">
                    <a:pos x="109" y="4"/>
                  </a:cxn>
                  <a:cxn ang="0">
                    <a:pos x="113" y="13"/>
                  </a:cxn>
                  <a:cxn ang="0">
                    <a:pos x="119" y="22"/>
                  </a:cxn>
                  <a:cxn ang="0">
                    <a:pos x="122" y="27"/>
                  </a:cxn>
                </a:cxnLst>
                <a:rect l="0" t="0" r="r" b="b"/>
                <a:pathLst>
                  <a:path w="123" h="80">
                    <a:moveTo>
                      <a:pt x="123" y="29"/>
                    </a:moveTo>
                    <a:lnTo>
                      <a:pt x="122" y="30"/>
                    </a:lnTo>
                    <a:lnTo>
                      <a:pt x="119" y="31"/>
                    </a:lnTo>
                    <a:lnTo>
                      <a:pt x="115" y="34"/>
                    </a:lnTo>
                    <a:lnTo>
                      <a:pt x="114" y="36"/>
                    </a:lnTo>
                    <a:lnTo>
                      <a:pt x="113" y="39"/>
                    </a:lnTo>
                    <a:lnTo>
                      <a:pt x="112" y="41"/>
                    </a:lnTo>
                    <a:lnTo>
                      <a:pt x="110" y="43"/>
                    </a:lnTo>
                    <a:lnTo>
                      <a:pt x="102" y="47"/>
                    </a:lnTo>
                    <a:lnTo>
                      <a:pt x="90" y="50"/>
                    </a:lnTo>
                    <a:lnTo>
                      <a:pt x="83" y="53"/>
                    </a:lnTo>
                    <a:lnTo>
                      <a:pt x="79" y="54"/>
                    </a:lnTo>
                    <a:lnTo>
                      <a:pt x="77" y="56"/>
                    </a:lnTo>
                    <a:lnTo>
                      <a:pt x="74" y="60"/>
                    </a:lnTo>
                    <a:lnTo>
                      <a:pt x="72" y="61"/>
                    </a:lnTo>
                    <a:lnTo>
                      <a:pt x="69" y="62"/>
                    </a:lnTo>
                    <a:lnTo>
                      <a:pt x="66" y="61"/>
                    </a:lnTo>
                    <a:lnTo>
                      <a:pt x="63" y="62"/>
                    </a:lnTo>
                    <a:lnTo>
                      <a:pt x="59" y="64"/>
                    </a:lnTo>
                    <a:lnTo>
                      <a:pt x="55" y="67"/>
                    </a:lnTo>
                    <a:lnTo>
                      <a:pt x="50" y="69"/>
                    </a:lnTo>
                    <a:lnTo>
                      <a:pt x="46" y="70"/>
                    </a:lnTo>
                    <a:lnTo>
                      <a:pt x="40" y="70"/>
                    </a:lnTo>
                    <a:lnTo>
                      <a:pt x="36" y="70"/>
                    </a:lnTo>
                    <a:lnTo>
                      <a:pt x="35" y="71"/>
                    </a:lnTo>
                    <a:lnTo>
                      <a:pt x="33" y="72"/>
                    </a:lnTo>
                    <a:lnTo>
                      <a:pt x="31" y="74"/>
                    </a:lnTo>
                    <a:lnTo>
                      <a:pt x="29" y="76"/>
                    </a:lnTo>
                    <a:lnTo>
                      <a:pt x="26" y="77"/>
                    </a:lnTo>
                    <a:lnTo>
                      <a:pt x="24" y="77"/>
                    </a:lnTo>
                    <a:lnTo>
                      <a:pt x="23" y="77"/>
                    </a:lnTo>
                    <a:lnTo>
                      <a:pt x="20" y="79"/>
                    </a:lnTo>
                    <a:lnTo>
                      <a:pt x="15" y="80"/>
                    </a:lnTo>
                    <a:lnTo>
                      <a:pt x="13" y="79"/>
                    </a:lnTo>
                    <a:lnTo>
                      <a:pt x="9" y="77"/>
                    </a:lnTo>
                    <a:lnTo>
                      <a:pt x="8" y="76"/>
                    </a:lnTo>
                    <a:lnTo>
                      <a:pt x="7" y="73"/>
                    </a:lnTo>
                    <a:lnTo>
                      <a:pt x="6" y="72"/>
                    </a:lnTo>
                    <a:lnTo>
                      <a:pt x="7" y="68"/>
                    </a:lnTo>
                    <a:lnTo>
                      <a:pt x="7" y="64"/>
                    </a:lnTo>
                    <a:lnTo>
                      <a:pt x="5" y="61"/>
                    </a:lnTo>
                    <a:lnTo>
                      <a:pt x="3" y="55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1" y="38"/>
                    </a:lnTo>
                    <a:lnTo>
                      <a:pt x="1" y="33"/>
                    </a:lnTo>
                    <a:lnTo>
                      <a:pt x="4" y="30"/>
                    </a:lnTo>
                    <a:lnTo>
                      <a:pt x="5" y="27"/>
                    </a:lnTo>
                    <a:lnTo>
                      <a:pt x="5" y="23"/>
                    </a:lnTo>
                    <a:lnTo>
                      <a:pt x="5" y="20"/>
                    </a:lnTo>
                    <a:lnTo>
                      <a:pt x="6" y="19"/>
                    </a:lnTo>
                    <a:lnTo>
                      <a:pt x="7" y="19"/>
                    </a:lnTo>
                    <a:lnTo>
                      <a:pt x="11" y="19"/>
                    </a:lnTo>
                    <a:lnTo>
                      <a:pt x="14" y="20"/>
                    </a:lnTo>
                    <a:lnTo>
                      <a:pt x="17" y="20"/>
                    </a:lnTo>
                    <a:lnTo>
                      <a:pt x="20" y="20"/>
                    </a:lnTo>
                    <a:lnTo>
                      <a:pt x="26" y="34"/>
                    </a:lnTo>
                    <a:lnTo>
                      <a:pt x="33" y="49"/>
                    </a:lnTo>
                    <a:lnTo>
                      <a:pt x="44" y="34"/>
                    </a:lnTo>
                    <a:lnTo>
                      <a:pt x="55" y="21"/>
                    </a:lnTo>
                    <a:lnTo>
                      <a:pt x="57" y="19"/>
                    </a:lnTo>
                    <a:lnTo>
                      <a:pt x="57" y="18"/>
                    </a:lnTo>
                    <a:lnTo>
                      <a:pt x="60" y="17"/>
                    </a:lnTo>
                    <a:lnTo>
                      <a:pt x="85" y="8"/>
                    </a:lnTo>
                    <a:lnTo>
                      <a:pt x="101" y="2"/>
                    </a:lnTo>
                    <a:lnTo>
                      <a:pt x="108" y="0"/>
                    </a:lnTo>
                    <a:lnTo>
                      <a:pt x="108" y="0"/>
                    </a:lnTo>
                    <a:lnTo>
                      <a:pt x="109" y="4"/>
                    </a:lnTo>
                    <a:lnTo>
                      <a:pt x="110" y="7"/>
                    </a:lnTo>
                    <a:lnTo>
                      <a:pt x="113" y="13"/>
                    </a:lnTo>
                    <a:lnTo>
                      <a:pt x="119" y="20"/>
                    </a:lnTo>
                    <a:lnTo>
                      <a:pt x="119" y="22"/>
                    </a:lnTo>
                    <a:lnTo>
                      <a:pt x="119" y="23"/>
                    </a:lnTo>
                    <a:lnTo>
                      <a:pt x="122" y="27"/>
                    </a:lnTo>
                    <a:lnTo>
                      <a:pt x="123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42" name="Freeform 743"/>
              <p:cNvSpPr>
                <a:spLocks/>
              </p:cNvSpPr>
              <p:nvPr/>
            </p:nvSpPr>
            <p:spPr bwMode="auto">
              <a:xfrm>
                <a:off x="3668" y="2816"/>
                <a:ext cx="123" cy="80"/>
              </a:xfrm>
              <a:custGeom>
                <a:avLst/>
                <a:gdLst/>
                <a:ahLst/>
                <a:cxnLst>
                  <a:cxn ang="0">
                    <a:pos x="122" y="30"/>
                  </a:cxn>
                  <a:cxn ang="0">
                    <a:pos x="115" y="34"/>
                  </a:cxn>
                  <a:cxn ang="0">
                    <a:pos x="113" y="39"/>
                  </a:cxn>
                  <a:cxn ang="0">
                    <a:pos x="110" y="43"/>
                  </a:cxn>
                  <a:cxn ang="0">
                    <a:pos x="90" y="50"/>
                  </a:cxn>
                  <a:cxn ang="0">
                    <a:pos x="79" y="54"/>
                  </a:cxn>
                  <a:cxn ang="0">
                    <a:pos x="74" y="60"/>
                  </a:cxn>
                  <a:cxn ang="0">
                    <a:pos x="69" y="62"/>
                  </a:cxn>
                  <a:cxn ang="0">
                    <a:pos x="63" y="62"/>
                  </a:cxn>
                  <a:cxn ang="0">
                    <a:pos x="55" y="67"/>
                  </a:cxn>
                  <a:cxn ang="0">
                    <a:pos x="46" y="70"/>
                  </a:cxn>
                  <a:cxn ang="0">
                    <a:pos x="36" y="70"/>
                  </a:cxn>
                  <a:cxn ang="0">
                    <a:pos x="33" y="72"/>
                  </a:cxn>
                  <a:cxn ang="0">
                    <a:pos x="29" y="76"/>
                  </a:cxn>
                  <a:cxn ang="0">
                    <a:pos x="24" y="77"/>
                  </a:cxn>
                  <a:cxn ang="0">
                    <a:pos x="20" y="79"/>
                  </a:cxn>
                  <a:cxn ang="0">
                    <a:pos x="13" y="79"/>
                  </a:cxn>
                  <a:cxn ang="0">
                    <a:pos x="8" y="76"/>
                  </a:cxn>
                  <a:cxn ang="0">
                    <a:pos x="6" y="72"/>
                  </a:cxn>
                  <a:cxn ang="0">
                    <a:pos x="7" y="64"/>
                  </a:cxn>
                  <a:cxn ang="0">
                    <a:pos x="3" y="55"/>
                  </a:cxn>
                  <a:cxn ang="0">
                    <a:pos x="0" y="42"/>
                  </a:cxn>
                  <a:cxn ang="0">
                    <a:pos x="1" y="33"/>
                  </a:cxn>
                  <a:cxn ang="0">
                    <a:pos x="5" y="27"/>
                  </a:cxn>
                  <a:cxn ang="0">
                    <a:pos x="5" y="20"/>
                  </a:cxn>
                  <a:cxn ang="0">
                    <a:pos x="7" y="19"/>
                  </a:cxn>
                  <a:cxn ang="0">
                    <a:pos x="14" y="20"/>
                  </a:cxn>
                  <a:cxn ang="0">
                    <a:pos x="20" y="20"/>
                  </a:cxn>
                  <a:cxn ang="0">
                    <a:pos x="33" y="49"/>
                  </a:cxn>
                  <a:cxn ang="0">
                    <a:pos x="55" y="21"/>
                  </a:cxn>
                  <a:cxn ang="0">
                    <a:pos x="57" y="18"/>
                  </a:cxn>
                  <a:cxn ang="0">
                    <a:pos x="85" y="8"/>
                  </a:cxn>
                  <a:cxn ang="0">
                    <a:pos x="108" y="0"/>
                  </a:cxn>
                  <a:cxn ang="0">
                    <a:pos x="109" y="4"/>
                  </a:cxn>
                  <a:cxn ang="0">
                    <a:pos x="113" y="13"/>
                  </a:cxn>
                  <a:cxn ang="0">
                    <a:pos x="119" y="22"/>
                  </a:cxn>
                  <a:cxn ang="0">
                    <a:pos x="122" y="27"/>
                  </a:cxn>
                </a:cxnLst>
                <a:rect l="0" t="0" r="r" b="b"/>
                <a:pathLst>
                  <a:path w="123" h="80">
                    <a:moveTo>
                      <a:pt x="123" y="29"/>
                    </a:moveTo>
                    <a:lnTo>
                      <a:pt x="122" y="30"/>
                    </a:lnTo>
                    <a:lnTo>
                      <a:pt x="119" y="31"/>
                    </a:lnTo>
                    <a:lnTo>
                      <a:pt x="115" y="34"/>
                    </a:lnTo>
                    <a:lnTo>
                      <a:pt x="114" y="36"/>
                    </a:lnTo>
                    <a:lnTo>
                      <a:pt x="113" y="39"/>
                    </a:lnTo>
                    <a:lnTo>
                      <a:pt x="112" y="41"/>
                    </a:lnTo>
                    <a:lnTo>
                      <a:pt x="110" y="43"/>
                    </a:lnTo>
                    <a:lnTo>
                      <a:pt x="102" y="47"/>
                    </a:lnTo>
                    <a:lnTo>
                      <a:pt x="90" y="50"/>
                    </a:lnTo>
                    <a:lnTo>
                      <a:pt x="83" y="53"/>
                    </a:lnTo>
                    <a:lnTo>
                      <a:pt x="79" y="54"/>
                    </a:lnTo>
                    <a:lnTo>
                      <a:pt x="77" y="56"/>
                    </a:lnTo>
                    <a:lnTo>
                      <a:pt x="74" y="60"/>
                    </a:lnTo>
                    <a:lnTo>
                      <a:pt x="72" y="61"/>
                    </a:lnTo>
                    <a:lnTo>
                      <a:pt x="69" y="62"/>
                    </a:lnTo>
                    <a:lnTo>
                      <a:pt x="66" y="61"/>
                    </a:lnTo>
                    <a:lnTo>
                      <a:pt x="63" y="62"/>
                    </a:lnTo>
                    <a:lnTo>
                      <a:pt x="59" y="64"/>
                    </a:lnTo>
                    <a:lnTo>
                      <a:pt x="55" y="67"/>
                    </a:lnTo>
                    <a:lnTo>
                      <a:pt x="50" y="69"/>
                    </a:lnTo>
                    <a:lnTo>
                      <a:pt x="46" y="70"/>
                    </a:lnTo>
                    <a:lnTo>
                      <a:pt x="40" y="70"/>
                    </a:lnTo>
                    <a:lnTo>
                      <a:pt x="36" y="70"/>
                    </a:lnTo>
                    <a:lnTo>
                      <a:pt x="35" y="71"/>
                    </a:lnTo>
                    <a:lnTo>
                      <a:pt x="33" y="72"/>
                    </a:lnTo>
                    <a:lnTo>
                      <a:pt x="31" y="74"/>
                    </a:lnTo>
                    <a:lnTo>
                      <a:pt x="29" y="76"/>
                    </a:lnTo>
                    <a:lnTo>
                      <a:pt x="26" y="77"/>
                    </a:lnTo>
                    <a:lnTo>
                      <a:pt x="24" y="77"/>
                    </a:lnTo>
                    <a:lnTo>
                      <a:pt x="23" y="77"/>
                    </a:lnTo>
                    <a:lnTo>
                      <a:pt x="20" y="79"/>
                    </a:lnTo>
                    <a:lnTo>
                      <a:pt x="15" y="80"/>
                    </a:lnTo>
                    <a:lnTo>
                      <a:pt x="13" y="79"/>
                    </a:lnTo>
                    <a:lnTo>
                      <a:pt x="9" y="77"/>
                    </a:lnTo>
                    <a:lnTo>
                      <a:pt x="8" y="76"/>
                    </a:lnTo>
                    <a:lnTo>
                      <a:pt x="7" y="73"/>
                    </a:lnTo>
                    <a:lnTo>
                      <a:pt x="6" y="72"/>
                    </a:lnTo>
                    <a:lnTo>
                      <a:pt x="7" y="68"/>
                    </a:lnTo>
                    <a:lnTo>
                      <a:pt x="7" y="64"/>
                    </a:lnTo>
                    <a:lnTo>
                      <a:pt x="5" y="61"/>
                    </a:lnTo>
                    <a:lnTo>
                      <a:pt x="3" y="55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1" y="38"/>
                    </a:lnTo>
                    <a:lnTo>
                      <a:pt x="1" y="33"/>
                    </a:lnTo>
                    <a:lnTo>
                      <a:pt x="4" y="30"/>
                    </a:lnTo>
                    <a:lnTo>
                      <a:pt x="5" y="27"/>
                    </a:lnTo>
                    <a:lnTo>
                      <a:pt x="5" y="23"/>
                    </a:lnTo>
                    <a:lnTo>
                      <a:pt x="5" y="20"/>
                    </a:lnTo>
                    <a:lnTo>
                      <a:pt x="6" y="19"/>
                    </a:lnTo>
                    <a:lnTo>
                      <a:pt x="7" y="19"/>
                    </a:lnTo>
                    <a:lnTo>
                      <a:pt x="11" y="19"/>
                    </a:lnTo>
                    <a:lnTo>
                      <a:pt x="14" y="20"/>
                    </a:lnTo>
                    <a:lnTo>
                      <a:pt x="17" y="20"/>
                    </a:lnTo>
                    <a:lnTo>
                      <a:pt x="20" y="20"/>
                    </a:lnTo>
                    <a:lnTo>
                      <a:pt x="26" y="34"/>
                    </a:lnTo>
                    <a:lnTo>
                      <a:pt x="33" y="49"/>
                    </a:lnTo>
                    <a:lnTo>
                      <a:pt x="44" y="34"/>
                    </a:lnTo>
                    <a:lnTo>
                      <a:pt x="55" y="21"/>
                    </a:lnTo>
                    <a:lnTo>
                      <a:pt x="57" y="19"/>
                    </a:lnTo>
                    <a:lnTo>
                      <a:pt x="57" y="18"/>
                    </a:lnTo>
                    <a:lnTo>
                      <a:pt x="60" y="17"/>
                    </a:lnTo>
                    <a:lnTo>
                      <a:pt x="85" y="8"/>
                    </a:lnTo>
                    <a:lnTo>
                      <a:pt x="101" y="2"/>
                    </a:lnTo>
                    <a:lnTo>
                      <a:pt x="108" y="0"/>
                    </a:lnTo>
                    <a:lnTo>
                      <a:pt x="108" y="0"/>
                    </a:lnTo>
                    <a:lnTo>
                      <a:pt x="109" y="4"/>
                    </a:lnTo>
                    <a:lnTo>
                      <a:pt x="110" y="7"/>
                    </a:lnTo>
                    <a:lnTo>
                      <a:pt x="113" y="13"/>
                    </a:lnTo>
                    <a:lnTo>
                      <a:pt x="119" y="20"/>
                    </a:lnTo>
                    <a:lnTo>
                      <a:pt x="119" y="22"/>
                    </a:lnTo>
                    <a:lnTo>
                      <a:pt x="119" y="23"/>
                    </a:lnTo>
                    <a:lnTo>
                      <a:pt x="122" y="27"/>
                    </a:lnTo>
                    <a:lnTo>
                      <a:pt x="123" y="29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43" name="Freeform 744"/>
              <p:cNvSpPr>
                <a:spLocks/>
              </p:cNvSpPr>
              <p:nvPr/>
            </p:nvSpPr>
            <p:spPr bwMode="auto">
              <a:xfrm>
                <a:off x="3765" y="2723"/>
                <a:ext cx="9" cy="23"/>
              </a:xfrm>
              <a:custGeom>
                <a:avLst/>
                <a:gdLst/>
                <a:ahLst/>
                <a:cxnLst>
                  <a:cxn ang="0">
                    <a:pos x="5" y="23"/>
                  </a:cxn>
                  <a:cxn ang="0">
                    <a:pos x="3" y="23"/>
                  </a:cxn>
                  <a:cxn ang="0">
                    <a:pos x="1" y="22"/>
                  </a:cxn>
                  <a:cxn ang="0">
                    <a:pos x="1" y="19"/>
                  </a:cxn>
                  <a:cxn ang="0">
                    <a:pos x="0" y="16"/>
                  </a:cxn>
                  <a:cxn ang="0">
                    <a:pos x="0" y="11"/>
                  </a:cxn>
                  <a:cxn ang="0">
                    <a:pos x="1" y="8"/>
                  </a:cxn>
                  <a:cxn ang="0">
                    <a:pos x="2" y="7"/>
                  </a:cxn>
                  <a:cxn ang="0">
                    <a:pos x="2" y="6"/>
                  </a:cxn>
                  <a:cxn ang="0">
                    <a:pos x="3" y="2"/>
                  </a:cxn>
                  <a:cxn ang="0">
                    <a:pos x="4" y="0"/>
                  </a:cxn>
                  <a:cxn ang="0">
                    <a:pos x="6" y="1"/>
                  </a:cxn>
                  <a:cxn ang="0">
                    <a:pos x="6" y="3"/>
                  </a:cxn>
                  <a:cxn ang="0">
                    <a:pos x="8" y="3"/>
                  </a:cxn>
                  <a:cxn ang="0">
                    <a:pos x="8" y="5"/>
                  </a:cxn>
                  <a:cxn ang="0">
                    <a:pos x="9" y="7"/>
                  </a:cxn>
                  <a:cxn ang="0">
                    <a:pos x="8" y="9"/>
                  </a:cxn>
                  <a:cxn ang="0">
                    <a:pos x="8" y="13"/>
                  </a:cxn>
                  <a:cxn ang="0">
                    <a:pos x="9" y="15"/>
                  </a:cxn>
                  <a:cxn ang="0">
                    <a:pos x="8" y="17"/>
                  </a:cxn>
                  <a:cxn ang="0">
                    <a:pos x="7" y="20"/>
                  </a:cxn>
                  <a:cxn ang="0">
                    <a:pos x="5" y="23"/>
                  </a:cxn>
                </a:cxnLst>
                <a:rect l="0" t="0" r="r" b="b"/>
                <a:pathLst>
                  <a:path w="9" h="23">
                    <a:moveTo>
                      <a:pt x="5" y="23"/>
                    </a:moveTo>
                    <a:lnTo>
                      <a:pt x="3" y="23"/>
                    </a:lnTo>
                    <a:lnTo>
                      <a:pt x="1" y="22"/>
                    </a:lnTo>
                    <a:lnTo>
                      <a:pt x="1" y="19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6" y="3"/>
                    </a:lnTo>
                    <a:lnTo>
                      <a:pt x="8" y="3"/>
                    </a:lnTo>
                    <a:lnTo>
                      <a:pt x="8" y="5"/>
                    </a:lnTo>
                    <a:lnTo>
                      <a:pt x="9" y="7"/>
                    </a:lnTo>
                    <a:lnTo>
                      <a:pt x="8" y="9"/>
                    </a:lnTo>
                    <a:lnTo>
                      <a:pt x="8" y="13"/>
                    </a:lnTo>
                    <a:lnTo>
                      <a:pt x="9" y="15"/>
                    </a:lnTo>
                    <a:lnTo>
                      <a:pt x="8" y="17"/>
                    </a:lnTo>
                    <a:lnTo>
                      <a:pt x="7" y="20"/>
                    </a:lnTo>
                    <a:lnTo>
                      <a:pt x="5" y="2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44" name="Freeform 745"/>
              <p:cNvSpPr>
                <a:spLocks/>
              </p:cNvSpPr>
              <p:nvPr/>
            </p:nvSpPr>
            <p:spPr bwMode="auto">
              <a:xfrm>
                <a:off x="3765" y="2723"/>
                <a:ext cx="9" cy="23"/>
              </a:xfrm>
              <a:custGeom>
                <a:avLst/>
                <a:gdLst/>
                <a:ahLst/>
                <a:cxnLst>
                  <a:cxn ang="0">
                    <a:pos x="5" y="23"/>
                  </a:cxn>
                  <a:cxn ang="0">
                    <a:pos x="3" y="23"/>
                  </a:cxn>
                  <a:cxn ang="0">
                    <a:pos x="1" y="22"/>
                  </a:cxn>
                  <a:cxn ang="0">
                    <a:pos x="1" y="19"/>
                  </a:cxn>
                  <a:cxn ang="0">
                    <a:pos x="0" y="16"/>
                  </a:cxn>
                  <a:cxn ang="0">
                    <a:pos x="0" y="11"/>
                  </a:cxn>
                  <a:cxn ang="0">
                    <a:pos x="1" y="8"/>
                  </a:cxn>
                  <a:cxn ang="0">
                    <a:pos x="2" y="7"/>
                  </a:cxn>
                  <a:cxn ang="0">
                    <a:pos x="2" y="6"/>
                  </a:cxn>
                  <a:cxn ang="0">
                    <a:pos x="3" y="2"/>
                  </a:cxn>
                  <a:cxn ang="0">
                    <a:pos x="4" y="0"/>
                  </a:cxn>
                  <a:cxn ang="0">
                    <a:pos x="6" y="1"/>
                  </a:cxn>
                  <a:cxn ang="0">
                    <a:pos x="6" y="3"/>
                  </a:cxn>
                  <a:cxn ang="0">
                    <a:pos x="8" y="3"/>
                  </a:cxn>
                  <a:cxn ang="0">
                    <a:pos x="8" y="5"/>
                  </a:cxn>
                  <a:cxn ang="0">
                    <a:pos x="9" y="7"/>
                  </a:cxn>
                  <a:cxn ang="0">
                    <a:pos x="8" y="9"/>
                  </a:cxn>
                  <a:cxn ang="0">
                    <a:pos x="8" y="13"/>
                  </a:cxn>
                  <a:cxn ang="0">
                    <a:pos x="9" y="15"/>
                  </a:cxn>
                  <a:cxn ang="0">
                    <a:pos x="8" y="17"/>
                  </a:cxn>
                  <a:cxn ang="0">
                    <a:pos x="7" y="20"/>
                  </a:cxn>
                  <a:cxn ang="0">
                    <a:pos x="5" y="23"/>
                  </a:cxn>
                </a:cxnLst>
                <a:rect l="0" t="0" r="r" b="b"/>
                <a:pathLst>
                  <a:path w="9" h="23">
                    <a:moveTo>
                      <a:pt x="5" y="23"/>
                    </a:moveTo>
                    <a:lnTo>
                      <a:pt x="3" y="23"/>
                    </a:lnTo>
                    <a:lnTo>
                      <a:pt x="1" y="22"/>
                    </a:lnTo>
                    <a:lnTo>
                      <a:pt x="1" y="19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6" y="3"/>
                    </a:lnTo>
                    <a:lnTo>
                      <a:pt x="8" y="3"/>
                    </a:lnTo>
                    <a:lnTo>
                      <a:pt x="8" y="5"/>
                    </a:lnTo>
                    <a:lnTo>
                      <a:pt x="9" y="7"/>
                    </a:lnTo>
                    <a:lnTo>
                      <a:pt x="8" y="9"/>
                    </a:lnTo>
                    <a:lnTo>
                      <a:pt x="8" y="13"/>
                    </a:lnTo>
                    <a:lnTo>
                      <a:pt x="9" y="15"/>
                    </a:lnTo>
                    <a:lnTo>
                      <a:pt x="8" y="17"/>
                    </a:lnTo>
                    <a:lnTo>
                      <a:pt x="7" y="20"/>
                    </a:lnTo>
                    <a:lnTo>
                      <a:pt x="5" y="23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45" name="Freeform 746"/>
              <p:cNvSpPr>
                <a:spLocks/>
              </p:cNvSpPr>
              <p:nvPr/>
            </p:nvSpPr>
            <p:spPr bwMode="auto">
              <a:xfrm>
                <a:off x="3656" y="2895"/>
                <a:ext cx="20" cy="22"/>
              </a:xfrm>
              <a:custGeom>
                <a:avLst/>
                <a:gdLst/>
                <a:ahLst/>
                <a:cxnLst>
                  <a:cxn ang="0">
                    <a:pos x="14" y="22"/>
                  </a:cxn>
                  <a:cxn ang="0">
                    <a:pos x="11" y="20"/>
                  </a:cxn>
                  <a:cxn ang="0">
                    <a:pos x="9" y="20"/>
                  </a:cxn>
                  <a:cxn ang="0">
                    <a:pos x="4" y="22"/>
                  </a:cxn>
                  <a:cxn ang="0">
                    <a:pos x="1" y="22"/>
                  </a:cxn>
                  <a:cxn ang="0">
                    <a:pos x="0" y="16"/>
                  </a:cxn>
                  <a:cxn ang="0">
                    <a:pos x="0" y="13"/>
                  </a:cxn>
                  <a:cxn ang="0">
                    <a:pos x="1" y="12"/>
                  </a:cxn>
                  <a:cxn ang="0">
                    <a:pos x="3" y="9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8" y="3"/>
                  </a:cxn>
                  <a:cxn ang="0">
                    <a:pos x="10" y="3"/>
                  </a:cxn>
                  <a:cxn ang="0">
                    <a:pos x="12" y="4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9" y="3"/>
                  </a:cxn>
                  <a:cxn ang="0">
                    <a:pos x="20" y="5"/>
                  </a:cxn>
                  <a:cxn ang="0">
                    <a:pos x="20" y="7"/>
                  </a:cxn>
                  <a:cxn ang="0">
                    <a:pos x="20" y="7"/>
                  </a:cxn>
                  <a:cxn ang="0">
                    <a:pos x="18" y="8"/>
                  </a:cxn>
                  <a:cxn ang="0">
                    <a:pos x="15" y="9"/>
                  </a:cxn>
                  <a:cxn ang="0">
                    <a:pos x="12" y="11"/>
                  </a:cxn>
                  <a:cxn ang="0">
                    <a:pos x="9" y="13"/>
                  </a:cxn>
                  <a:cxn ang="0">
                    <a:pos x="11" y="14"/>
                  </a:cxn>
                  <a:cxn ang="0">
                    <a:pos x="14" y="14"/>
                  </a:cxn>
                  <a:cxn ang="0">
                    <a:pos x="16" y="14"/>
                  </a:cxn>
                  <a:cxn ang="0">
                    <a:pos x="18" y="14"/>
                  </a:cxn>
                  <a:cxn ang="0">
                    <a:pos x="18" y="16"/>
                  </a:cxn>
                  <a:cxn ang="0">
                    <a:pos x="16" y="18"/>
                  </a:cxn>
                  <a:cxn ang="0">
                    <a:pos x="14" y="22"/>
                  </a:cxn>
                </a:cxnLst>
                <a:rect l="0" t="0" r="r" b="b"/>
                <a:pathLst>
                  <a:path w="20" h="22">
                    <a:moveTo>
                      <a:pt x="14" y="22"/>
                    </a:moveTo>
                    <a:lnTo>
                      <a:pt x="11" y="20"/>
                    </a:lnTo>
                    <a:lnTo>
                      <a:pt x="9" y="20"/>
                    </a:lnTo>
                    <a:lnTo>
                      <a:pt x="4" y="22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3" y="9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10" y="3"/>
                    </a:lnTo>
                    <a:lnTo>
                      <a:pt x="12" y="4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9" y="3"/>
                    </a:lnTo>
                    <a:lnTo>
                      <a:pt x="20" y="5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8" y="8"/>
                    </a:lnTo>
                    <a:lnTo>
                      <a:pt x="15" y="9"/>
                    </a:lnTo>
                    <a:lnTo>
                      <a:pt x="12" y="11"/>
                    </a:lnTo>
                    <a:lnTo>
                      <a:pt x="9" y="13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6" y="14"/>
                    </a:lnTo>
                    <a:lnTo>
                      <a:pt x="18" y="14"/>
                    </a:lnTo>
                    <a:lnTo>
                      <a:pt x="18" y="16"/>
                    </a:lnTo>
                    <a:lnTo>
                      <a:pt x="16" y="18"/>
                    </a:lnTo>
                    <a:lnTo>
                      <a:pt x="14" y="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46" name="Freeform 747"/>
              <p:cNvSpPr>
                <a:spLocks/>
              </p:cNvSpPr>
              <p:nvPr/>
            </p:nvSpPr>
            <p:spPr bwMode="auto">
              <a:xfrm>
                <a:off x="3656" y="2895"/>
                <a:ext cx="20" cy="22"/>
              </a:xfrm>
              <a:custGeom>
                <a:avLst/>
                <a:gdLst/>
                <a:ahLst/>
                <a:cxnLst>
                  <a:cxn ang="0">
                    <a:pos x="14" y="22"/>
                  </a:cxn>
                  <a:cxn ang="0">
                    <a:pos x="11" y="20"/>
                  </a:cxn>
                  <a:cxn ang="0">
                    <a:pos x="9" y="20"/>
                  </a:cxn>
                  <a:cxn ang="0">
                    <a:pos x="4" y="22"/>
                  </a:cxn>
                  <a:cxn ang="0">
                    <a:pos x="1" y="22"/>
                  </a:cxn>
                  <a:cxn ang="0">
                    <a:pos x="0" y="16"/>
                  </a:cxn>
                  <a:cxn ang="0">
                    <a:pos x="0" y="13"/>
                  </a:cxn>
                  <a:cxn ang="0">
                    <a:pos x="1" y="12"/>
                  </a:cxn>
                  <a:cxn ang="0">
                    <a:pos x="3" y="9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8" y="3"/>
                  </a:cxn>
                  <a:cxn ang="0">
                    <a:pos x="10" y="3"/>
                  </a:cxn>
                  <a:cxn ang="0">
                    <a:pos x="12" y="4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9" y="3"/>
                  </a:cxn>
                  <a:cxn ang="0">
                    <a:pos x="20" y="5"/>
                  </a:cxn>
                  <a:cxn ang="0">
                    <a:pos x="20" y="7"/>
                  </a:cxn>
                  <a:cxn ang="0">
                    <a:pos x="20" y="7"/>
                  </a:cxn>
                  <a:cxn ang="0">
                    <a:pos x="18" y="8"/>
                  </a:cxn>
                  <a:cxn ang="0">
                    <a:pos x="15" y="9"/>
                  </a:cxn>
                  <a:cxn ang="0">
                    <a:pos x="12" y="11"/>
                  </a:cxn>
                  <a:cxn ang="0">
                    <a:pos x="9" y="13"/>
                  </a:cxn>
                  <a:cxn ang="0">
                    <a:pos x="11" y="14"/>
                  </a:cxn>
                  <a:cxn ang="0">
                    <a:pos x="14" y="14"/>
                  </a:cxn>
                  <a:cxn ang="0">
                    <a:pos x="16" y="14"/>
                  </a:cxn>
                  <a:cxn ang="0">
                    <a:pos x="18" y="14"/>
                  </a:cxn>
                  <a:cxn ang="0">
                    <a:pos x="18" y="16"/>
                  </a:cxn>
                  <a:cxn ang="0">
                    <a:pos x="16" y="18"/>
                  </a:cxn>
                  <a:cxn ang="0">
                    <a:pos x="14" y="22"/>
                  </a:cxn>
                </a:cxnLst>
                <a:rect l="0" t="0" r="r" b="b"/>
                <a:pathLst>
                  <a:path w="20" h="22">
                    <a:moveTo>
                      <a:pt x="14" y="22"/>
                    </a:moveTo>
                    <a:lnTo>
                      <a:pt x="11" y="20"/>
                    </a:lnTo>
                    <a:lnTo>
                      <a:pt x="9" y="20"/>
                    </a:lnTo>
                    <a:lnTo>
                      <a:pt x="4" y="22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3" y="9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10" y="3"/>
                    </a:lnTo>
                    <a:lnTo>
                      <a:pt x="12" y="4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9" y="3"/>
                    </a:lnTo>
                    <a:lnTo>
                      <a:pt x="20" y="5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8" y="8"/>
                    </a:lnTo>
                    <a:lnTo>
                      <a:pt x="15" y="9"/>
                    </a:lnTo>
                    <a:lnTo>
                      <a:pt x="12" y="11"/>
                    </a:lnTo>
                    <a:lnTo>
                      <a:pt x="9" y="13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6" y="14"/>
                    </a:lnTo>
                    <a:lnTo>
                      <a:pt x="18" y="14"/>
                    </a:lnTo>
                    <a:lnTo>
                      <a:pt x="18" y="16"/>
                    </a:lnTo>
                    <a:lnTo>
                      <a:pt x="16" y="18"/>
                    </a:lnTo>
                    <a:lnTo>
                      <a:pt x="14" y="22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47" name="Freeform 748"/>
              <p:cNvSpPr>
                <a:spLocks/>
              </p:cNvSpPr>
              <p:nvPr/>
            </p:nvSpPr>
            <p:spPr bwMode="auto">
              <a:xfrm>
                <a:off x="3768" y="2725"/>
                <a:ext cx="64" cy="51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2" y="21"/>
                  </a:cxn>
                  <a:cxn ang="0">
                    <a:pos x="2" y="22"/>
                  </a:cxn>
                  <a:cxn ang="0">
                    <a:pos x="4" y="23"/>
                  </a:cxn>
                  <a:cxn ang="0">
                    <a:pos x="5" y="24"/>
                  </a:cxn>
                  <a:cxn ang="0">
                    <a:pos x="6" y="23"/>
                  </a:cxn>
                  <a:cxn ang="0">
                    <a:pos x="6" y="26"/>
                  </a:cxn>
                  <a:cxn ang="0">
                    <a:pos x="8" y="26"/>
                  </a:cxn>
                  <a:cxn ang="0">
                    <a:pos x="10" y="27"/>
                  </a:cxn>
                  <a:cxn ang="0">
                    <a:pos x="14" y="26"/>
                  </a:cxn>
                  <a:cxn ang="0">
                    <a:pos x="14" y="25"/>
                  </a:cxn>
                  <a:cxn ang="0">
                    <a:pos x="15" y="25"/>
                  </a:cxn>
                  <a:cxn ang="0">
                    <a:pos x="17" y="25"/>
                  </a:cxn>
                  <a:cxn ang="0">
                    <a:pos x="19" y="25"/>
                  </a:cxn>
                  <a:cxn ang="0">
                    <a:pos x="22" y="26"/>
                  </a:cxn>
                  <a:cxn ang="0">
                    <a:pos x="23" y="25"/>
                  </a:cxn>
                  <a:cxn ang="0">
                    <a:pos x="24" y="25"/>
                  </a:cxn>
                  <a:cxn ang="0">
                    <a:pos x="31" y="26"/>
                  </a:cxn>
                  <a:cxn ang="0">
                    <a:pos x="35" y="25"/>
                  </a:cxn>
                  <a:cxn ang="0">
                    <a:pos x="35" y="24"/>
                  </a:cxn>
                  <a:cxn ang="0">
                    <a:pos x="36" y="25"/>
                  </a:cxn>
                  <a:cxn ang="0">
                    <a:pos x="38" y="25"/>
                  </a:cxn>
                  <a:cxn ang="0">
                    <a:pos x="39" y="24"/>
                  </a:cxn>
                  <a:cxn ang="0">
                    <a:pos x="41" y="21"/>
                  </a:cxn>
                  <a:cxn ang="0">
                    <a:pos x="42" y="21"/>
                  </a:cxn>
                  <a:cxn ang="0">
                    <a:pos x="44" y="18"/>
                  </a:cxn>
                  <a:cxn ang="0">
                    <a:pos x="44" y="16"/>
                  </a:cxn>
                  <a:cxn ang="0">
                    <a:pos x="48" y="12"/>
                  </a:cxn>
                  <a:cxn ang="0">
                    <a:pos x="53" y="7"/>
                  </a:cxn>
                  <a:cxn ang="0">
                    <a:pos x="53" y="8"/>
                  </a:cxn>
                  <a:cxn ang="0">
                    <a:pos x="55" y="7"/>
                  </a:cxn>
                  <a:cxn ang="0">
                    <a:pos x="59" y="2"/>
                  </a:cxn>
                  <a:cxn ang="0">
                    <a:pos x="61" y="0"/>
                  </a:cxn>
                  <a:cxn ang="0">
                    <a:pos x="62" y="1"/>
                  </a:cxn>
                  <a:cxn ang="0">
                    <a:pos x="61" y="3"/>
                  </a:cxn>
                  <a:cxn ang="0">
                    <a:pos x="60" y="5"/>
                  </a:cxn>
                  <a:cxn ang="0">
                    <a:pos x="60" y="6"/>
                  </a:cxn>
                  <a:cxn ang="0">
                    <a:pos x="60" y="7"/>
                  </a:cxn>
                  <a:cxn ang="0">
                    <a:pos x="61" y="6"/>
                  </a:cxn>
                  <a:cxn ang="0">
                    <a:pos x="64" y="7"/>
                  </a:cxn>
                  <a:cxn ang="0">
                    <a:pos x="64" y="9"/>
                  </a:cxn>
                  <a:cxn ang="0">
                    <a:pos x="64" y="12"/>
                  </a:cxn>
                  <a:cxn ang="0">
                    <a:pos x="64" y="14"/>
                  </a:cxn>
                  <a:cxn ang="0">
                    <a:pos x="61" y="14"/>
                  </a:cxn>
                  <a:cxn ang="0">
                    <a:pos x="59" y="13"/>
                  </a:cxn>
                  <a:cxn ang="0">
                    <a:pos x="59" y="16"/>
                  </a:cxn>
                  <a:cxn ang="0">
                    <a:pos x="59" y="24"/>
                  </a:cxn>
                  <a:cxn ang="0">
                    <a:pos x="58" y="26"/>
                  </a:cxn>
                  <a:cxn ang="0">
                    <a:pos x="55" y="29"/>
                  </a:cxn>
                  <a:cxn ang="0">
                    <a:pos x="55" y="35"/>
                  </a:cxn>
                  <a:cxn ang="0">
                    <a:pos x="55" y="47"/>
                  </a:cxn>
                  <a:cxn ang="0">
                    <a:pos x="55" y="48"/>
                  </a:cxn>
                  <a:cxn ang="0">
                    <a:pos x="55" y="48"/>
                  </a:cxn>
                  <a:cxn ang="0">
                    <a:pos x="51" y="51"/>
                  </a:cxn>
                  <a:cxn ang="0">
                    <a:pos x="47" y="50"/>
                  </a:cxn>
                  <a:cxn ang="0">
                    <a:pos x="29" y="48"/>
                  </a:cxn>
                  <a:cxn ang="0">
                    <a:pos x="10" y="46"/>
                  </a:cxn>
                  <a:cxn ang="0">
                    <a:pos x="9" y="40"/>
                  </a:cxn>
                  <a:cxn ang="0">
                    <a:pos x="6" y="33"/>
                  </a:cxn>
                  <a:cxn ang="0">
                    <a:pos x="0" y="21"/>
                  </a:cxn>
                </a:cxnLst>
                <a:rect l="0" t="0" r="r" b="b"/>
                <a:pathLst>
                  <a:path w="64" h="51">
                    <a:moveTo>
                      <a:pt x="0" y="21"/>
                    </a:moveTo>
                    <a:lnTo>
                      <a:pt x="2" y="21"/>
                    </a:lnTo>
                    <a:lnTo>
                      <a:pt x="2" y="22"/>
                    </a:lnTo>
                    <a:lnTo>
                      <a:pt x="4" y="23"/>
                    </a:lnTo>
                    <a:lnTo>
                      <a:pt x="5" y="24"/>
                    </a:lnTo>
                    <a:lnTo>
                      <a:pt x="6" y="23"/>
                    </a:lnTo>
                    <a:lnTo>
                      <a:pt x="6" y="26"/>
                    </a:lnTo>
                    <a:lnTo>
                      <a:pt x="8" y="26"/>
                    </a:lnTo>
                    <a:lnTo>
                      <a:pt x="10" y="27"/>
                    </a:lnTo>
                    <a:lnTo>
                      <a:pt x="14" y="26"/>
                    </a:lnTo>
                    <a:lnTo>
                      <a:pt x="14" y="25"/>
                    </a:lnTo>
                    <a:lnTo>
                      <a:pt x="15" y="25"/>
                    </a:lnTo>
                    <a:lnTo>
                      <a:pt x="17" y="25"/>
                    </a:lnTo>
                    <a:lnTo>
                      <a:pt x="19" y="25"/>
                    </a:lnTo>
                    <a:lnTo>
                      <a:pt x="22" y="26"/>
                    </a:lnTo>
                    <a:lnTo>
                      <a:pt x="23" y="25"/>
                    </a:lnTo>
                    <a:lnTo>
                      <a:pt x="24" y="25"/>
                    </a:lnTo>
                    <a:lnTo>
                      <a:pt x="31" y="26"/>
                    </a:lnTo>
                    <a:lnTo>
                      <a:pt x="35" y="25"/>
                    </a:lnTo>
                    <a:lnTo>
                      <a:pt x="35" y="24"/>
                    </a:lnTo>
                    <a:lnTo>
                      <a:pt x="36" y="25"/>
                    </a:lnTo>
                    <a:lnTo>
                      <a:pt x="38" y="25"/>
                    </a:lnTo>
                    <a:lnTo>
                      <a:pt x="39" y="24"/>
                    </a:lnTo>
                    <a:lnTo>
                      <a:pt x="41" y="21"/>
                    </a:lnTo>
                    <a:lnTo>
                      <a:pt x="42" y="21"/>
                    </a:lnTo>
                    <a:lnTo>
                      <a:pt x="44" y="18"/>
                    </a:lnTo>
                    <a:lnTo>
                      <a:pt x="44" y="16"/>
                    </a:lnTo>
                    <a:lnTo>
                      <a:pt x="48" y="12"/>
                    </a:lnTo>
                    <a:lnTo>
                      <a:pt x="53" y="7"/>
                    </a:lnTo>
                    <a:lnTo>
                      <a:pt x="53" y="8"/>
                    </a:lnTo>
                    <a:lnTo>
                      <a:pt x="55" y="7"/>
                    </a:lnTo>
                    <a:lnTo>
                      <a:pt x="59" y="2"/>
                    </a:lnTo>
                    <a:lnTo>
                      <a:pt x="61" y="0"/>
                    </a:lnTo>
                    <a:lnTo>
                      <a:pt x="62" y="1"/>
                    </a:lnTo>
                    <a:lnTo>
                      <a:pt x="61" y="3"/>
                    </a:lnTo>
                    <a:lnTo>
                      <a:pt x="60" y="5"/>
                    </a:lnTo>
                    <a:lnTo>
                      <a:pt x="60" y="6"/>
                    </a:lnTo>
                    <a:lnTo>
                      <a:pt x="60" y="7"/>
                    </a:lnTo>
                    <a:lnTo>
                      <a:pt x="61" y="6"/>
                    </a:lnTo>
                    <a:lnTo>
                      <a:pt x="64" y="7"/>
                    </a:lnTo>
                    <a:lnTo>
                      <a:pt x="64" y="9"/>
                    </a:lnTo>
                    <a:lnTo>
                      <a:pt x="64" y="12"/>
                    </a:lnTo>
                    <a:lnTo>
                      <a:pt x="64" y="14"/>
                    </a:lnTo>
                    <a:lnTo>
                      <a:pt x="61" y="14"/>
                    </a:lnTo>
                    <a:lnTo>
                      <a:pt x="59" y="13"/>
                    </a:lnTo>
                    <a:lnTo>
                      <a:pt x="59" y="16"/>
                    </a:lnTo>
                    <a:lnTo>
                      <a:pt x="59" y="24"/>
                    </a:lnTo>
                    <a:lnTo>
                      <a:pt x="58" y="26"/>
                    </a:lnTo>
                    <a:lnTo>
                      <a:pt x="55" y="29"/>
                    </a:lnTo>
                    <a:lnTo>
                      <a:pt x="55" y="35"/>
                    </a:lnTo>
                    <a:lnTo>
                      <a:pt x="55" y="47"/>
                    </a:lnTo>
                    <a:lnTo>
                      <a:pt x="55" y="48"/>
                    </a:lnTo>
                    <a:lnTo>
                      <a:pt x="55" y="48"/>
                    </a:lnTo>
                    <a:lnTo>
                      <a:pt x="51" y="51"/>
                    </a:lnTo>
                    <a:lnTo>
                      <a:pt x="47" y="50"/>
                    </a:lnTo>
                    <a:lnTo>
                      <a:pt x="29" y="48"/>
                    </a:lnTo>
                    <a:lnTo>
                      <a:pt x="10" y="46"/>
                    </a:lnTo>
                    <a:lnTo>
                      <a:pt x="9" y="40"/>
                    </a:lnTo>
                    <a:lnTo>
                      <a:pt x="6" y="33"/>
                    </a:lnTo>
                    <a:lnTo>
                      <a:pt x="0" y="2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48" name="Freeform 749"/>
              <p:cNvSpPr>
                <a:spLocks/>
              </p:cNvSpPr>
              <p:nvPr/>
            </p:nvSpPr>
            <p:spPr bwMode="auto">
              <a:xfrm>
                <a:off x="3768" y="2725"/>
                <a:ext cx="64" cy="51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2" y="21"/>
                  </a:cxn>
                  <a:cxn ang="0">
                    <a:pos x="2" y="22"/>
                  </a:cxn>
                  <a:cxn ang="0">
                    <a:pos x="4" y="23"/>
                  </a:cxn>
                  <a:cxn ang="0">
                    <a:pos x="5" y="24"/>
                  </a:cxn>
                  <a:cxn ang="0">
                    <a:pos x="6" y="23"/>
                  </a:cxn>
                  <a:cxn ang="0">
                    <a:pos x="6" y="26"/>
                  </a:cxn>
                  <a:cxn ang="0">
                    <a:pos x="8" y="26"/>
                  </a:cxn>
                  <a:cxn ang="0">
                    <a:pos x="10" y="27"/>
                  </a:cxn>
                  <a:cxn ang="0">
                    <a:pos x="14" y="26"/>
                  </a:cxn>
                  <a:cxn ang="0">
                    <a:pos x="14" y="25"/>
                  </a:cxn>
                  <a:cxn ang="0">
                    <a:pos x="15" y="25"/>
                  </a:cxn>
                  <a:cxn ang="0">
                    <a:pos x="17" y="25"/>
                  </a:cxn>
                  <a:cxn ang="0">
                    <a:pos x="19" y="25"/>
                  </a:cxn>
                  <a:cxn ang="0">
                    <a:pos x="22" y="26"/>
                  </a:cxn>
                  <a:cxn ang="0">
                    <a:pos x="23" y="25"/>
                  </a:cxn>
                  <a:cxn ang="0">
                    <a:pos x="24" y="25"/>
                  </a:cxn>
                  <a:cxn ang="0">
                    <a:pos x="31" y="26"/>
                  </a:cxn>
                  <a:cxn ang="0">
                    <a:pos x="35" y="25"/>
                  </a:cxn>
                  <a:cxn ang="0">
                    <a:pos x="35" y="24"/>
                  </a:cxn>
                  <a:cxn ang="0">
                    <a:pos x="36" y="25"/>
                  </a:cxn>
                  <a:cxn ang="0">
                    <a:pos x="38" y="25"/>
                  </a:cxn>
                  <a:cxn ang="0">
                    <a:pos x="39" y="24"/>
                  </a:cxn>
                  <a:cxn ang="0">
                    <a:pos x="41" y="21"/>
                  </a:cxn>
                  <a:cxn ang="0">
                    <a:pos x="42" y="21"/>
                  </a:cxn>
                  <a:cxn ang="0">
                    <a:pos x="44" y="18"/>
                  </a:cxn>
                  <a:cxn ang="0">
                    <a:pos x="44" y="16"/>
                  </a:cxn>
                  <a:cxn ang="0">
                    <a:pos x="48" y="12"/>
                  </a:cxn>
                  <a:cxn ang="0">
                    <a:pos x="53" y="7"/>
                  </a:cxn>
                  <a:cxn ang="0">
                    <a:pos x="53" y="8"/>
                  </a:cxn>
                  <a:cxn ang="0">
                    <a:pos x="55" y="7"/>
                  </a:cxn>
                  <a:cxn ang="0">
                    <a:pos x="59" y="2"/>
                  </a:cxn>
                  <a:cxn ang="0">
                    <a:pos x="61" y="0"/>
                  </a:cxn>
                  <a:cxn ang="0">
                    <a:pos x="62" y="1"/>
                  </a:cxn>
                  <a:cxn ang="0">
                    <a:pos x="61" y="3"/>
                  </a:cxn>
                  <a:cxn ang="0">
                    <a:pos x="60" y="5"/>
                  </a:cxn>
                  <a:cxn ang="0">
                    <a:pos x="60" y="6"/>
                  </a:cxn>
                  <a:cxn ang="0">
                    <a:pos x="60" y="7"/>
                  </a:cxn>
                  <a:cxn ang="0">
                    <a:pos x="61" y="6"/>
                  </a:cxn>
                  <a:cxn ang="0">
                    <a:pos x="64" y="7"/>
                  </a:cxn>
                  <a:cxn ang="0">
                    <a:pos x="64" y="9"/>
                  </a:cxn>
                  <a:cxn ang="0">
                    <a:pos x="64" y="12"/>
                  </a:cxn>
                  <a:cxn ang="0">
                    <a:pos x="64" y="14"/>
                  </a:cxn>
                  <a:cxn ang="0">
                    <a:pos x="61" y="14"/>
                  </a:cxn>
                  <a:cxn ang="0">
                    <a:pos x="59" y="13"/>
                  </a:cxn>
                  <a:cxn ang="0">
                    <a:pos x="59" y="16"/>
                  </a:cxn>
                  <a:cxn ang="0">
                    <a:pos x="59" y="24"/>
                  </a:cxn>
                  <a:cxn ang="0">
                    <a:pos x="58" y="26"/>
                  </a:cxn>
                  <a:cxn ang="0">
                    <a:pos x="55" y="29"/>
                  </a:cxn>
                  <a:cxn ang="0">
                    <a:pos x="55" y="35"/>
                  </a:cxn>
                  <a:cxn ang="0">
                    <a:pos x="55" y="47"/>
                  </a:cxn>
                  <a:cxn ang="0">
                    <a:pos x="55" y="48"/>
                  </a:cxn>
                  <a:cxn ang="0">
                    <a:pos x="55" y="48"/>
                  </a:cxn>
                  <a:cxn ang="0">
                    <a:pos x="51" y="51"/>
                  </a:cxn>
                  <a:cxn ang="0">
                    <a:pos x="47" y="50"/>
                  </a:cxn>
                  <a:cxn ang="0">
                    <a:pos x="29" y="48"/>
                  </a:cxn>
                  <a:cxn ang="0">
                    <a:pos x="10" y="46"/>
                  </a:cxn>
                  <a:cxn ang="0">
                    <a:pos x="9" y="40"/>
                  </a:cxn>
                  <a:cxn ang="0">
                    <a:pos x="6" y="33"/>
                  </a:cxn>
                  <a:cxn ang="0">
                    <a:pos x="0" y="21"/>
                  </a:cxn>
                </a:cxnLst>
                <a:rect l="0" t="0" r="r" b="b"/>
                <a:pathLst>
                  <a:path w="64" h="51">
                    <a:moveTo>
                      <a:pt x="0" y="21"/>
                    </a:moveTo>
                    <a:lnTo>
                      <a:pt x="2" y="21"/>
                    </a:lnTo>
                    <a:lnTo>
                      <a:pt x="2" y="22"/>
                    </a:lnTo>
                    <a:lnTo>
                      <a:pt x="4" y="23"/>
                    </a:lnTo>
                    <a:lnTo>
                      <a:pt x="5" y="24"/>
                    </a:lnTo>
                    <a:lnTo>
                      <a:pt x="6" y="23"/>
                    </a:lnTo>
                    <a:lnTo>
                      <a:pt x="6" y="26"/>
                    </a:lnTo>
                    <a:lnTo>
                      <a:pt x="8" y="26"/>
                    </a:lnTo>
                    <a:lnTo>
                      <a:pt x="10" y="27"/>
                    </a:lnTo>
                    <a:lnTo>
                      <a:pt x="14" y="26"/>
                    </a:lnTo>
                    <a:lnTo>
                      <a:pt x="14" y="25"/>
                    </a:lnTo>
                    <a:lnTo>
                      <a:pt x="15" y="25"/>
                    </a:lnTo>
                    <a:lnTo>
                      <a:pt x="17" y="25"/>
                    </a:lnTo>
                    <a:lnTo>
                      <a:pt x="19" y="25"/>
                    </a:lnTo>
                    <a:lnTo>
                      <a:pt x="22" y="26"/>
                    </a:lnTo>
                    <a:lnTo>
                      <a:pt x="23" y="25"/>
                    </a:lnTo>
                    <a:lnTo>
                      <a:pt x="24" y="25"/>
                    </a:lnTo>
                    <a:lnTo>
                      <a:pt x="31" y="26"/>
                    </a:lnTo>
                    <a:lnTo>
                      <a:pt x="35" y="25"/>
                    </a:lnTo>
                    <a:lnTo>
                      <a:pt x="35" y="24"/>
                    </a:lnTo>
                    <a:lnTo>
                      <a:pt x="36" y="25"/>
                    </a:lnTo>
                    <a:lnTo>
                      <a:pt x="38" y="25"/>
                    </a:lnTo>
                    <a:lnTo>
                      <a:pt x="39" y="24"/>
                    </a:lnTo>
                    <a:lnTo>
                      <a:pt x="41" y="21"/>
                    </a:lnTo>
                    <a:lnTo>
                      <a:pt x="42" y="21"/>
                    </a:lnTo>
                    <a:lnTo>
                      <a:pt x="44" y="18"/>
                    </a:lnTo>
                    <a:lnTo>
                      <a:pt x="44" y="16"/>
                    </a:lnTo>
                    <a:lnTo>
                      <a:pt x="48" y="12"/>
                    </a:lnTo>
                    <a:lnTo>
                      <a:pt x="53" y="7"/>
                    </a:lnTo>
                    <a:lnTo>
                      <a:pt x="53" y="8"/>
                    </a:lnTo>
                    <a:lnTo>
                      <a:pt x="55" y="7"/>
                    </a:lnTo>
                    <a:lnTo>
                      <a:pt x="59" y="2"/>
                    </a:lnTo>
                    <a:lnTo>
                      <a:pt x="61" y="0"/>
                    </a:lnTo>
                    <a:lnTo>
                      <a:pt x="62" y="1"/>
                    </a:lnTo>
                    <a:lnTo>
                      <a:pt x="61" y="3"/>
                    </a:lnTo>
                    <a:lnTo>
                      <a:pt x="60" y="5"/>
                    </a:lnTo>
                    <a:lnTo>
                      <a:pt x="60" y="6"/>
                    </a:lnTo>
                    <a:lnTo>
                      <a:pt x="60" y="7"/>
                    </a:lnTo>
                    <a:lnTo>
                      <a:pt x="61" y="6"/>
                    </a:lnTo>
                    <a:lnTo>
                      <a:pt x="64" y="7"/>
                    </a:lnTo>
                    <a:lnTo>
                      <a:pt x="64" y="9"/>
                    </a:lnTo>
                    <a:lnTo>
                      <a:pt x="64" y="12"/>
                    </a:lnTo>
                    <a:lnTo>
                      <a:pt x="64" y="14"/>
                    </a:lnTo>
                    <a:lnTo>
                      <a:pt x="61" y="14"/>
                    </a:lnTo>
                    <a:lnTo>
                      <a:pt x="59" y="13"/>
                    </a:lnTo>
                    <a:lnTo>
                      <a:pt x="59" y="16"/>
                    </a:lnTo>
                    <a:lnTo>
                      <a:pt x="59" y="24"/>
                    </a:lnTo>
                    <a:lnTo>
                      <a:pt x="58" y="26"/>
                    </a:lnTo>
                    <a:lnTo>
                      <a:pt x="55" y="29"/>
                    </a:lnTo>
                    <a:lnTo>
                      <a:pt x="55" y="35"/>
                    </a:lnTo>
                    <a:lnTo>
                      <a:pt x="55" y="47"/>
                    </a:lnTo>
                    <a:lnTo>
                      <a:pt x="55" y="48"/>
                    </a:lnTo>
                    <a:lnTo>
                      <a:pt x="55" y="48"/>
                    </a:lnTo>
                    <a:lnTo>
                      <a:pt x="51" y="51"/>
                    </a:lnTo>
                    <a:lnTo>
                      <a:pt x="47" y="50"/>
                    </a:lnTo>
                    <a:lnTo>
                      <a:pt x="29" y="48"/>
                    </a:lnTo>
                    <a:lnTo>
                      <a:pt x="10" y="46"/>
                    </a:lnTo>
                    <a:lnTo>
                      <a:pt x="9" y="40"/>
                    </a:lnTo>
                    <a:lnTo>
                      <a:pt x="6" y="33"/>
                    </a:lnTo>
                    <a:lnTo>
                      <a:pt x="0" y="2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49" name="Freeform 750"/>
              <p:cNvSpPr>
                <a:spLocks/>
              </p:cNvSpPr>
              <p:nvPr/>
            </p:nvSpPr>
            <p:spPr bwMode="auto">
              <a:xfrm>
                <a:off x="3553" y="2993"/>
                <a:ext cx="103" cy="114"/>
              </a:xfrm>
              <a:custGeom>
                <a:avLst/>
                <a:gdLst/>
                <a:ahLst/>
                <a:cxnLst>
                  <a:cxn ang="0">
                    <a:pos x="98" y="80"/>
                  </a:cxn>
                  <a:cxn ang="0">
                    <a:pos x="92" y="80"/>
                  </a:cxn>
                  <a:cxn ang="0">
                    <a:pos x="90" y="87"/>
                  </a:cxn>
                  <a:cxn ang="0">
                    <a:pos x="85" y="89"/>
                  </a:cxn>
                  <a:cxn ang="0">
                    <a:pos x="84" y="94"/>
                  </a:cxn>
                  <a:cxn ang="0">
                    <a:pos x="77" y="105"/>
                  </a:cxn>
                  <a:cxn ang="0">
                    <a:pos x="76" y="111"/>
                  </a:cxn>
                  <a:cxn ang="0">
                    <a:pos x="73" y="113"/>
                  </a:cxn>
                  <a:cxn ang="0">
                    <a:pos x="67" y="110"/>
                  </a:cxn>
                  <a:cxn ang="0">
                    <a:pos x="53" y="99"/>
                  </a:cxn>
                  <a:cxn ang="0">
                    <a:pos x="53" y="94"/>
                  </a:cxn>
                  <a:cxn ang="0">
                    <a:pos x="8" y="69"/>
                  </a:cxn>
                  <a:cxn ang="0">
                    <a:pos x="7" y="56"/>
                  </a:cxn>
                  <a:cxn ang="0">
                    <a:pos x="11" y="50"/>
                  </a:cxn>
                  <a:cxn ang="0">
                    <a:pos x="19" y="42"/>
                  </a:cxn>
                  <a:cxn ang="0">
                    <a:pos x="22" y="35"/>
                  </a:cxn>
                  <a:cxn ang="0">
                    <a:pos x="20" y="28"/>
                  </a:cxn>
                  <a:cxn ang="0">
                    <a:pos x="15" y="21"/>
                  </a:cxn>
                  <a:cxn ang="0">
                    <a:pos x="14" y="13"/>
                  </a:cxn>
                  <a:cxn ang="0">
                    <a:pos x="11" y="10"/>
                  </a:cxn>
                  <a:cxn ang="0">
                    <a:pos x="13" y="3"/>
                  </a:cxn>
                  <a:cxn ang="0">
                    <a:pos x="18" y="1"/>
                  </a:cxn>
                  <a:cxn ang="0">
                    <a:pos x="28" y="0"/>
                  </a:cxn>
                  <a:cxn ang="0">
                    <a:pos x="31" y="0"/>
                  </a:cxn>
                  <a:cxn ang="0">
                    <a:pos x="38" y="2"/>
                  </a:cxn>
                  <a:cxn ang="0">
                    <a:pos x="46" y="4"/>
                  </a:cxn>
                  <a:cxn ang="0">
                    <a:pos x="60" y="13"/>
                  </a:cxn>
                  <a:cxn ang="0">
                    <a:pos x="71" y="15"/>
                  </a:cxn>
                  <a:cxn ang="0">
                    <a:pos x="77" y="14"/>
                  </a:cxn>
                  <a:cxn ang="0">
                    <a:pos x="82" y="9"/>
                  </a:cxn>
                  <a:cxn ang="0">
                    <a:pos x="90" y="5"/>
                  </a:cxn>
                  <a:cxn ang="0">
                    <a:pos x="94" y="8"/>
                  </a:cxn>
                  <a:cxn ang="0">
                    <a:pos x="103" y="9"/>
                  </a:cxn>
                  <a:cxn ang="0">
                    <a:pos x="94" y="26"/>
                  </a:cxn>
                  <a:cxn ang="0">
                    <a:pos x="94" y="37"/>
                  </a:cxn>
                  <a:cxn ang="0">
                    <a:pos x="94" y="45"/>
                  </a:cxn>
                  <a:cxn ang="0">
                    <a:pos x="94" y="63"/>
                  </a:cxn>
                  <a:cxn ang="0">
                    <a:pos x="101" y="78"/>
                  </a:cxn>
                </a:cxnLst>
                <a:rect l="0" t="0" r="r" b="b"/>
                <a:pathLst>
                  <a:path w="103" h="114">
                    <a:moveTo>
                      <a:pt x="101" y="78"/>
                    </a:moveTo>
                    <a:lnTo>
                      <a:pt x="98" y="80"/>
                    </a:lnTo>
                    <a:lnTo>
                      <a:pt x="95" y="81"/>
                    </a:lnTo>
                    <a:lnTo>
                      <a:pt x="92" y="80"/>
                    </a:lnTo>
                    <a:lnTo>
                      <a:pt x="92" y="85"/>
                    </a:lnTo>
                    <a:lnTo>
                      <a:pt x="90" y="87"/>
                    </a:lnTo>
                    <a:lnTo>
                      <a:pt x="87" y="87"/>
                    </a:lnTo>
                    <a:lnTo>
                      <a:pt x="85" y="89"/>
                    </a:lnTo>
                    <a:lnTo>
                      <a:pt x="84" y="92"/>
                    </a:lnTo>
                    <a:lnTo>
                      <a:pt x="84" y="94"/>
                    </a:lnTo>
                    <a:lnTo>
                      <a:pt x="82" y="97"/>
                    </a:lnTo>
                    <a:lnTo>
                      <a:pt x="77" y="105"/>
                    </a:lnTo>
                    <a:lnTo>
                      <a:pt x="78" y="108"/>
                    </a:lnTo>
                    <a:lnTo>
                      <a:pt x="76" y="111"/>
                    </a:lnTo>
                    <a:lnTo>
                      <a:pt x="74" y="113"/>
                    </a:lnTo>
                    <a:lnTo>
                      <a:pt x="73" y="113"/>
                    </a:lnTo>
                    <a:lnTo>
                      <a:pt x="72" y="114"/>
                    </a:lnTo>
                    <a:lnTo>
                      <a:pt x="67" y="110"/>
                    </a:lnTo>
                    <a:lnTo>
                      <a:pt x="53" y="100"/>
                    </a:lnTo>
                    <a:lnTo>
                      <a:pt x="53" y="99"/>
                    </a:lnTo>
                    <a:lnTo>
                      <a:pt x="54" y="96"/>
                    </a:lnTo>
                    <a:lnTo>
                      <a:pt x="53" y="94"/>
                    </a:lnTo>
                    <a:lnTo>
                      <a:pt x="34" y="83"/>
                    </a:lnTo>
                    <a:lnTo>
                      <a:pt x="8" y="69"/>
                    </a:lnTo>
                    <a:lnTo>
                      <a:pt x="0" y="69"/>
                    </a:lnTo>
                    <a:lnTo>
                      <a:pt x="7" y="56"/>
                    </a:lnTo>
                    <a:lnTo>
                      <a:pt x="7" y="54"/>
                    </a:lnTo>
                    <a:lnTo>
                      <a:pt x="11" y="50"/>
                    </a:lnTo>
                    <a:lnTo>
                      <a:pt x="16" y="45"/>
                    </a:lnTo>
                    <a:lnTo>
                      <a:pt x="19" y="42"/>
                    </a:lnTo>
                    <a:lnTo>
                      <a:pt x="21" y="38"/>
                    </a:lnTo>
                    <a:lnTo>
                      <a:pt x="22" y="35"/>
                    </a:lnTo>
                    <a:lnTo>
                      <a:pt x="21" y="32"/>
                    </a:lnTo>
                    <a:lnTo>
                      <a:pt x="20" y="28"/>
                    </a:lnTo>
                    <a:lnTo>
                      <a:pt x="19" y="26"/>
                    </a:lnTo>
                    <a:lnTo>
                      <a:pt x="15" y="21"/>
                    </a:lnTo>
                    <a:lnTo>
                      <a:pt x="14" y="18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1" y="10"/>
                    </a:lnTo>
                    <a:lnTo>
                      <a:pt x="9" y="7"/>
                    </a:lnTo>
                    <a:lnTo>
                      <a:pt x="13" y="3"/>
                    </a:lnTo>
                    <a:lnTo>
                      <a:pt x="14" y="1"/>
                    </a:lnTo>
                    <a:lnTo>
                      <a:pt x="18" y="1"/>
                    </a:lnTo>
                    <a:lnTo>
                      <a:pt x="23" y="1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3" y="1"/>
                    </a:lnTo>
                    <a:lnTo>
                      <a:pt x="38" y="2"/>
                    </a:lnTo>
                    <a:lnTo>
                      <a:pt x="43" y="3"/>
                    </a:lnTo>
                    <a:lnTo>
                      <a:pt x="46" y="4"/>
                    </a:lnTo>
                    <a:lnTo>
                      <a:pt x="59" y="13"/>
                    </a:lnTo>
                    <a:lnTo>
                      <a:pt x="60" y="13"/>
                    </a:lnTo>
                    <a:lnTo>
                      <a:pt x="68" y="14"/>
                    </a:lnTo>
                    <a:lnTo>
                      <a:pt x="71" y="15"/>
                    </a:lnTo>
                    <a:lnTo>
                      <a:pt x="76" y="15"/>
                    </a:lnTo>
                    <a:lnTo>
                      <a:pt x="77" y="14"/>
                    </a:lnTo>
                    <a:lnTo>
                      <a:pt x="81" y="10"/>
                    </a:lnTo>
                    <a:lnTo>
                      <a:pt x="82" y="9"/>
                    </a:lnTo>
                    <a:lnTo>
                      <a:pt x="86" y="7"/>
                    </a:lnTo>
                    <a:lnTo>
                      <a:pt x="90" y="5"/>
                    </a:lnTo>
                    <a:lnTo>
                      <a:pt x="92" y="6"/>
                    </a:lnTo>
                    <a:lnTo>
                      <a:pt x="94" y="8"/>
                    </a:lnTo>
                    <a:lnTo>
                      <a:pt x="97" y="9"/>
                    </a:lnTo>
                    <a:lnTo>
                      <a:pt x="103" y="9"/>
                    </a:lnTo>
                    <a:lnTo>
                      <a:pt x="94" y="23"/>
                    </a:lnTo>
                    <a:lnTo>
                      <a:pt x="94" y="26"/>
                    </a:lnTo>
                    <a:lnTo>
                      <a:pt x="94" y="32"/>
                    </a:lnTo>
                    <a:lnTo>
                      <a:pt x="94" y="37"/>
                    </a:lnTo>
                    <a:lnTo>
                      <a:pt x="94" y="39"/>
                    </a:lnTo>
                    <a:lnTo>
                      <a:pt x="94" y="45"/>
                    </a:lnTo>
                    <a:lnTo>
                      <a:pt x="94" y="56"/>
                    </a:lnTo>
                    <a:lnTo>
                      <a:pt x="94" y="63"/>
                    </a:lnTo>
                    <a:lnTo>
                      <a:pt x="94" y="68"/>
                    </a:lnTo>
                    <a:lnTo>
                      <a:pt x="101" y="7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50" name="Freeform 751"/>
              <p:cNvSpPr>
                <a:spLocks/>
              </p:cNvSpPr>
              <p:nvPr/>
            </p:nvSpPr>
            <p:spPr bwMode="auto">
              <a:xfrm>
                <a:off x="3553" y="2993"/>
                <a:ext cx="103" cy="114"/>
              </a:xfrm>
              <a:custGeom>
                <a:avLst/>
                <a:gdLst/>
                <a:ahLst/>
                <a:cxnLst>
                  <a:cxn ang="0">
                    <a:pos x="98" y="80"/>
                  </a:cxn>
                  <a:cxn ang="0">
                    <a:pos x="92" y="80"/>
                  </a:cxn>
                  <a:cxn ang="0">
                    <a:pos x="90" y="87"/>
                  </a:cxn>
                  <a:cxn ang="0">
                    <a:pos x="85" y="89"/>
                  </a:cxn>
                  <a:cxn ang="0">
                    <a:pos x="84" y="94"/>
                  </a:cxn>
                  <a:cxn ang="0">
                    <a:pos x="77" y="105"/>
                  </a:cxn>
                  <a:cxn ang="0">
                    <a:pos x="76" y="111"/>
                  </a:cxn>
                  <a:cxn ang="0">
                    <a:pos x="73" y="113"/>
                  </a:cxn>
                  <a:cxn ang="0">
                    <a:pos x="67" y="110"/>
                  </a:cxn>
                  <a:cxn ang="0">
                    <a:pos x="53" y="99"/>
                  </a:cxn>
                  <a:cxn ang="0">
                    <a:pos x="53" y="94"/>
                  </a:cxn>
                  <a:cxn ang="0">
                    <a:pos x="8" y="69"/>
                  </a:cxn>
                  <a:cxn ang="0">
                    <a:pos x="7" y="56"/>
                  </a:cxn>
                  <a:cxn ang="0">
                    <a:pos x="11" y="50"/>
                  </a:cxn>
                  <a:cxn ang="0">
                    <a:pos x="19" y="42"/>
                  </a:cxn>
                  <a:cxn ang="0">
                    <a:pos x="22" y="35"/>
                  </a:cxn>
                  <a:cxn ang="0">
                    <a:pos x="20" y="28"/>
                  </a:cxn>
                  <a:cxn ang="0">
                    <a:pos x="15" y="21"/>
                  </a:cxn>
                  <a:cxn ang="0">
                    <a:pos x="14" y="13"/>
                  </a:cxn>
                  <a:cxn ang="0">
                    <a:pos x="11" y="10"/>
                  </a:cxn>
                  <a:cxn ang="0">
                    <a:pos x="13" y="3"/>
                  </a:cxn>
                  <a:cxn ang="0">
                    <a:pos x="18" y="1"/>
                  </a:cxn>
                  <a:cxn ang="0">
                    <a:pos x="28" y="0"/>
                  </a:cxn>
                  <a:cxn ang="0">
                    <a:pos x="31" y="0"/>
                  </a:cxn>
                  <a:cxn ang="0">
                    <a:pos x="38" y="2"/>
                  </a:cxn>
                  <a:cxn ang="0">
                    <a:pos x="46" y="4"/>
                  </a:cxn>
                  <a:cxn ang="0">
                    <a:pos x="60" y="13"/>
                  </a:cxn>
                  <a:cxn ang="0">
                    <a:pos x="71" y="15"/>
                  </a:cxn>
                  <a:cxn ang="0">
                    <a:pos x="77" y="14"/>
                  </a:cxn>
                  <a:cxn ang="0">
                    <a:pos x="82" y="9"/>
                  </a:cxn>
                  <a:cxn ang="0">
                    <a:pos x="90" y="5"/>
                  </a:cxn>
                  <a:cxn ang="0">
                    <a:pos x="94" y="8"/>
                  </a:cxn>
                  <a:cxn ang="0">
                    <a:pos x="103" y="9"/>
                  </a:cxn>
                  <a:cxn ang="0">
                    <a:pos x="94" y="26"/>
                  </a:cxn>
                  <a:cxn ang="0">
                    <a:pos x="94" y="37"/>
                  </a:cxn>
                  <a:cxn ang="0">
                    <a:pos x="94" y="45"/>
                  </a:cxn>
                  <a:cxn ang="0">
                    <a:pos x="94" y="63"/>
                  </a:cxn>
                  <a:cxn ang="0">
                    <a:pos x="101" y="78"/>
                  </a:cxn>
                </a:cxnLst>
                <a:rect l="0" t="0" r="r" b="b"/>
                <a:pathLst>
                  <a:path w="103" h="114">
                    <a:moveTo>
                      <a:pt x="101" y="78"/>
                    </a:moveTo>
                    <a:lnTo>
                      <a:pt x="98" y="80"/>
                    </a:lnTo>
                    <a:lnTo>
                      <a:pt x="95" y="81"/>
                    </a:lnTo>
                    <a:lnTo>
                      <a:pt x="92" y="80"/>
                    </a:lnTo>
                    <a:lnTo>
                      <a:pt x="92" y="85"/>
                    </a:lnTo>
                    <a:lnTo>
                      <a:pt x="90" y="87"/>
                    </a:lnTo>
                    <a:lnTo>
                      <a:pt x="87" y="87"/>
                    </a:lnTo>
                    <a:lnTo>
                      <a:pt x="85" y="89"/>
                    </a:lnTo>
                    <a:lnTo>
                      <a:pt x="84" y="92"/>
                    </a:lnTo>
                    <a:lnTo>
                      <a:pt x="84" y="94"/>
                    </a:lnTo>
                    <a:lnTo>
                      <a:pt x="82" y="97"/>
                    </a:lnTo>
                    <a:lnTo>
                      <a:pt x="77" y="105"/>
                    </a:lnTo>
                    <a:lnTo>
                      <a:pt x="78" y="108"/>
                    </a:lnTo>
                    <a:lnTo>
                      <a:pt x="76" y="111"/>
                    </a:lnTo>
                    <a:lnTo>
                      <a:pt x="74" y="113"/>
                    </a:lnTo>
                    <a:lnTo>
                      <a:pt x="73" y="113"/>
                    </a:lnTo>
                    <a:lnTo>
                      <a:pt x="72" y="114"/>
                    </a:lnTo>
                    <a:lnTo>
                      <a:pt x="67" y="110"/>
                    </a:lnTo>
                    <a:lnTo>
                      <a:pt x="53" y="100"/>
                    </a:lnTo>
                    <a:lnTo>
                      <a:pt x="53" y="99"/>
                    </a:lnTo>
                    <a:lnTo>
                      <a:pt x="54" y="96"/>
                    </a:lnTo>
                    <a:lnTo>
                      <a:pt x="53" y="94"/>
                    </a:lnTo>
                    <a:lnTo>
                      <a:pt x="34" y="83"/>
                    </a:lnTo>
                    <a:lnTo>
                      <a:pt x="8" y="69"/>
                    </a:lnTo>
                    <a:lnTo>
                      <a:pt x="0" y="69"/>
                    </a:lnTo>
                    <a:lnTo>
                      <a:pt x="7" y="56"/>
                    </a:lnTo>
                    <a:lnTo>
                      <a:pt x="7" y="54"/>
                    </a:lnTo>
                    <a:lnTo>
                      <a:pt x="11" y="50"/>
                    </a:lnTo>
                    <a:lnTo>
                      <a:pt x="16" y="45"/>
                    </a:lnTo>
                    <a:lnTo>
                      <a:pt x="19" y="42"/>
                    </a:lnTo>
                    <a:lnTo>
                      <a:pt x="21" y="38"/>
                    </a:lnTo>
                    <a:lnTo>
                      <a:pt x="22" y="35"/>
                    </a:lnTo>
                    <a:lnTo>
                      <a:pt x="21" y="32"/>
                    </a:lnTo>
                    <a:lnTo>
                      <a:pt x="20" y="28"/>
                    </a:lnTo>
                    <a:lnTo>
                      <a:pt x="19" y="26"/>
                    </a:lnTo>
                    <a:lnTo>
                      <a:pt x="15" y="21"/>
                    </a:lnTo>
                    <a:lnTo>
                      <a:pt x="14" y="18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1" y="10"/>
                    </a:lnTo>
                    <a:lnTo>
                      <a:pt x="9" y="7"/>
                    </a:lnTo>
                    <a:lnTo>
                      <a:pt x="13" y="3"/>
                    </a:lnTo>
                    <a:lnTo>
                      <a:pt x="14" y="1"/>
                    </a:lnTo>
                    <a:lnTo>
                      <a:pt x="18" y="1"/>
                    </a:lnTo>
                    <a:lnTo>
                      <a:pt x="23" y="1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3" y="1"/>
                    </a:lnTo>
                    <a:lnTo>
                      <a:pt x="38" y="2"/>
                    </a:lnTo>
                    <a:lnTo>
                      <a:pt x="43" y="3"/>
                    </a:lnTo>
                    <a:lnTo>
                      <a:pt x="46" y="4"/>
                    </a:lnTo>
                    <a:lnTo>
                      <a:pt x="59" y="13"/>
                    </a:lnTo>
                    <a:lnTo>
                      <a:pt x="60" y="13"/>
                    </a:lnTo>
                    <a:lnTo>
                      <a:pt x="68" y="14"/>
                    </a:lnTo>
                    <a:lnTo>
                      <a:pt x="71" y="15"/>
                    </a:lnTo>
                    <a:lnTo>
                      <a:pt x="76" y="15"/>
                    </a:lnTo>
                    <a:lnTo>
                      <a:pt x="77" y="14"/>
                    </a:lnTo>
                    <a:lnTo>
                      <a:pt x="81" y="10"/>
                    </a:lnTo>
                    <a:lnTo>
                      <a:pt x="82" y="9"/>
                    </a:lnTo>
                    <a:lnTo>
                      <a:pt x="86" y="7"/>
                    </a:lnTo>
                    <a:lnTo>
                      <a:pt x="90" y="5"/>
                    </a:lnTo>
                    <a:lnTo>
                      <a:pt x="92" y="6"/>
                    </a:lnTo>
                    <a:lnTo>
                      <a:pt x="94" y="8"/>
                    </a:lnTo>
                    <a:lnTo>
                      <a:pt x="97" y="9"/>
                    </a:lnTo>
                    <a:lnTo>
                      <a:pt x="103" y="9"/>
                    </a:lnTo>
                    <a:lnTo>
                      <a:pt x="94" y="23"/>
                    </a:lnTo>
                    <a:lnTo>
                      <a:pt x="94" y="26"/>
                    </a:lnTo>
                    <a:lnTo>
                      <a:pt x="94" y="32"/>
                    </a:lnTo>
                    <a:lnTo>
                      <a:pt x="94" y="37"/>
                    </a:lnTo>
                    <a:lnTo>
                      <a:pt x="94" y="39"/>
                    </a:lnTo>
                    <a:lnTo>
                      <a:pt x="94" y="45"/>
                    </a:lnTo>
                    <a:lnTo>
                      <a:pt x="94" y="56"/>
                    </a:lnTo>
                    <a:lnTo>
                      <a:pt x="94" y="63"/>
                    </a:lnTo>
                    <a:lnTo>
                      <a:pt x="94" y="68"/>
                    </a:lnTo>
                    <a:lnTo>
                      <a:pt x="101" y="78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51" name="Freeform 752"/>
              <p:cNvSpPr>
                <a:spLocks/>
              </p:cNvSpPr>
              <p:nvPr/>
            </p:nvSpPr>
            <p:spPr bwMode="auto">
              <a:xfrm>
                <a:off x="3417" y="3149"/>
                <a:ext cx="141" cy="121"/>
              </a:xfrm>
              <a:custGeom>
                <a:avLst/>
                <a:gdLst/>
                <a:ahLst/>
                <a:cxnLst>
                  <a:cxn ang="0">
                    <a:pos x="5" y="104"/>
                  </a:cxn>
                  <a:cxn ang="0">
                    <a:pos x="0" y="97"/>
                  </a:cxn>
                  <a:cxn ang="0">
                    <a:pos x="0" y="71"/>
                  </a:cxn>
                  <a:cxn ang="0">
                    <a:pos x="19" y="58"/>
                  </a:cxn>
                  <a:cxn ang="0">
                    <a:pos x="23" y="54"/>
                  </a:cxn>
                  <a:cxn ang="0">
                    <a:pos x="26" y="48"/>
                  </a:cxn>
                  <a:cxn ang="0">
                    <a:pos x="24" y="33"/>
                  </a:cxn>
                  <a:cxn ang="0">
                    <a:pos x="31" y="38"/>
                  </a:cxn>
                  <a:cxn ang="0">
                    <a:pos x="39" y="36"/>
                  </a:cxn>
                  <a:cxn ang="0">
                    <a:pos x="50" y="44"/>
                  </a:cxn>
                  <a:cxn ang="0">
                    <a:pos x="58" y="45"/>
                  </a:cxn>
                  <a:cxn ang="0">
                    <a:pos x="66" y="47"/>
                  </a:cxn>
                  <a:cxn ang="0">
                    <a:pos x="76" y="52"/>
                  </a:cxn>
                  <a:cxn ang="0">
                    <a:pos x="83" y="61"/>
                  </a:cxn>
                  <a:cxn ang="0">
                    <a:pos x="95" y="63"/>
                  </a:cxn>
                  <a:cxn ang="0">
                    <a:pos x="94" y="48"/>
                  </a:cxn>
                  <a:cxn ang="0">
                    <a:pos x="89" y="50"/>
                  </a:cxn>
                  <a:cxn ang="0">
                    <a:pos x="80" y="44"/>
                  </a:cxn>
                  <a:cxn ang="0">
                    <a:pos x="78" y="33"/>
                  </a:cxn>
                  <a:cxn ang="0">
                    <a:pos x="79" y="12"/>
                  </a:cxn>
                  <a:cxn ang="0">
                    <a:pos x="86" y="3"/>
                  </a:cxn>
                  <a:cxn ang="0">
                    <a:pos x="109" y="3"/>
                  </a:cxn>
                  <a:cxn ang="0">
                    <a:pos x="121" y="9"/>
                  </a:cxn>
                  <a:cxn ang="0">
                    <a:pos x="136" y="16"/>
                  </a:cxn>
                  <a:cxn ang="0">
                    <a:pos x="141" y="28"/>
                  </a:cxn>
                  <a:cxn ang="0">
                    <a:pos x="136" y="32"/>
                  </a:cxn>
                  <a:cxn ang="0">
                    <a:pos x="136" y="46"/>
                  </a:cxn>
                  <a:cxn ang="0">
                    <a:pos x="141" y="50"/>
                  </a:cxn>
                  <a:cxn ang="0">
                    <a:pos x="133" y="54"/>
                  </a:cxn>
                  <a:cxn ang="0">
                    <a:pos x="130" y="65"/>
                  </a:cxn>
                  <a:cxn ang="0">
                    <a:pos x="134" y="70"/>
                  </a:cxn>
                  <a:cxn ang="0">
                    <a:pos x="114" y="79"/>
                  </a:cxn>
                  <a:cxn ang="0">
                    <a:pos x="101" y="85"/>
                  </a:cxn>
                  <a:cxn ang="0">
                    <a:pos x="99" y="90"/>
                  </a:cxn>
                  <a:cxn ang="0">
                    <a:pos x="86" y="95"/>
                  </a:cxn>
                  <a:cxn ang="0">
                    <a:pos x="83" y="102"/>
                  </a:cxn>
                  <a:cxn ang="0">
                    <a:pos x="73" y="104"/>
                  </a:cxn>
                  <a:cxn ang="0">
                    <a:pos x="64" y="116"/>
                  </a:cxn>
                  <a:cxn ang="0">
                    <a:pos x="54" y="120"/>
                  </a:cxn>
                  <a:cxn ang="0">
                    <a:pos x="47" y="121"/>
                  </a:cxn>
                  <a:cxn ang="0">
                    <a:pos x="40" y="119"/>
                  </a:cxn>
                  <a:cxn ang="0">
                    <a:pos x="37" y="117"/>
                  </a:cxn>
                  <a:cxn ang="0">
                    <a:pos x="27" y="114"/>
                  </a:cxn>
                  <a:cxn ang="0">
                    <a:pos x="16" y="116"/>
                  </a:cxn>
                </a:cxnLst>
                <a:rect l="0" t="0" r="r" b="b"/>
                <a:pathLst>
                  <a:path w="141" h="121">
                    <a:moveTo>
                      <a:pt x="16" y="116"/>
                    </a:moveTo>
                    <a:lnTo>
                      <a:pt x="12" y="112"/>
                    </a:lnTo>
                    <a:lnTo>
                      <a:pt x="5" y="104"/>
                    </a:lnTo>
                    <a:lnTo>
                      <a:pt x="2" y="102"/>
                    </a:lnTo>
                    <a:lnTo>
                      <a:pt x="1" y="99"/>
                    </a:lnTo>
                    <a:lnTo>
                      <a:pt x="0" y="97"/>
                    </a:lnTo>
                    <a:lnTo>
                      <a:pt x="0" y="94"/>
                    </a:lnTo>
                    <a:lnTo>
                      <a:pt x="0" y="89"/>
                    </a:lnTo>
                    <a:lnTo>
                      <a:pt x="0" y="71"/>
                    </a:lnTo>
                    <a:lnTo>
                      <a:pt x="0" y="63"/>
                    </a:lnTo>
                    <a:lnTo>
                      <a:pt x="0" y="58"/>
                    </a:lnTo>
                    <a:lnTo>
                      <a:pt x="19" y="58"/>
                    </a:lnTo>
                    <a:lnTo>
                      <a:pt x="22" y="58"/>
                    </a:lnTo>
                    <a:lnTo>
                      <a:pt x="22" y="57"/>
                    </a:lnTo>
                    <a:lnTo>
                      <a:pt x="23" y="54"/>
                    </a:lnTo>
                    <a:lnTo>
                      <a:pt x="25" y="52"/>
                    </a:lnTo>
                    <a:lnTo>
                      <a:pt x="26" y="50"/>
                    </a:lnTo>
                    <a:lnTo>
                      <a:pt x="26" y="48"/>
                    </a:lnTo>
                    <a:lnTo>
                      <a:pt x="24" y="46"/>
                    </a:lnTo>
                    <a:lnTo>
                      <a:pt x="23" y="41"/>
                    </a:lnTo>
                    <a:lnTo>
                      <a:pt x="24" y="33"/>
                    </a:lnTo>
                    <a:lnTo>
                      <a:pt x="28" y="34"/>
                    </a:lnTo>
                    <a:lnTo>
                      <a:pt x="30" y="36"/>
                    </a:lnTo>
                    <a:lnTo>
                      <a:pt x="31" y="38"/>
                    </a:lnTo>
                    <a:lnTo>
                      <a:pt x="32" y="38"/>
                    </a:lnTo>
                    <a:lnTo>
                      <a:pt x="38" y="37"/>
                    </a:lnTo>
                    <a:lnTo>
                      <a:pt x="39" y="36"/>
                    </a:lnTo>
                    <a:lnTo>
                      <a:pt x="42" y="42"/>
                    </a:lnTo>
                    <a:lnTo>
                      <a:pt x="45" y="43"/>
                    </a:lnTo>
                    <a:lnTo>
                      <a:pt x="50" y="44"/>
                    </a:lnTo>
                    <a:lnTo>
                      <a:pt x="55" y="45"/>
                    </a:lnTo>
                    <a:lnTo>
                      <a:pt x="57" y="46"/>
                    </a:lnTo>
                    <a:lnTo>
                      <a:pt x="58" y="45"/>
                    </a:lnTo>
                    <a:lnTo>
                      <a:pt x="61" y="42"/>
                    </a:lnTo>
                    <a:lnTo>
                      <a:pt x="62" y="40"/>
                    </a:lnTo>
                    <a:lnTo>
                      <a:pt x="66" y="47"/>
                    </a:lnTo>
                    <a:lnTo>
                      <a:pt x="68" y="49"/>
                    </a:lnTo>
                    <a:lnTo>
                      <a:pt x="73" y="50"/>
                    </a:lnTo>
                    <a:lnTo>
                      <a:pt x="76" y="52"/>
                    </a:lnTo>
                    <a:lnTo>
                      <a:pt x="78" y="54"/>
                    </a:lnTo>
                    <a:lnTo>
                      <a:pt x="81" y="58"/>
                    </a:lnTo>
                    <a:lnTo>
                      <a:pt x="83" y="61"/>
                    </a:lnTo>
                    <a:lnTo>
                      <a:pt x="85" y="62"/>
                    </a:lnTo>
                    <a:lnTo>
                      <a:pt x="93" y="63"/>
                    </a:lnTo>
                    <a:lnTo>
                      <a:pt x="95" y="63"/>
                    </a:lnTo>
                    <a:lnTo>
                      <a:pt x="95" y="60"/>
                    </a:lnTo>
                    <a:lnTo>
                      <a:pt x="95" y="52"/>
                    </a:lnTo>
                    <a:lnTo>
                      <a:pt x="94" y="48"/>
                    </a:lnTo>
                    <a:lnTo>
                      <a:pt x="94" y="47"/>
                    </a:lnTo>
                    <a:lnTo>
                      <a:pt x="92" y="48"/>
                    </a:lnTo>
                    <a:lnTo>
                      <a:pt x="89" y="50"/>
                    </a:lnTo>
                    <a:lnTo>
                      <a:pt x="86" y="50"/>
                    </a:lnTo>
                    <a:lnTo>
                      <a:pt x="84" y="48"/>
                    </a:lnTo>
                    <a:lnTo>
                      <a:pt x="80" y="44"/>
                    </a:lnTo>
                    <a:lnTo>
                      <a:pt x="77" y="41"/>
                    </a:lnTo>
                    <a:lnTo>
                      <a:pt x="77" y="39"/>
                    </a:lnTo>
                    <a:lnTo>
                      <a:pt x="78" y="33"/>
                    </a:lnTo>
                    <a:lnTo>
                      <a:pt x="80" y="27"/>
                    </a:lnTo>
                    <a:lnTo>
                      <a:pt x="78" y="15"/>
                    </a:lnTo>
                    <a:lnTo>
                      <a:pt x="79" y="12"/>
                    </a:lnTo>
                    <a:lnTo>
                      <a:pt x="83" y="5"/>
                    </a:lnTo>
                    <a:lnTo>
                      <a:pt x="84" y="4"/>
                    </a:lnTo>
                    <a:lnTo>
                      <a:pt x="86" y="3"/>
                    </a:lnTo>
                    <a:lnTo>
                      <a:pt x="102" y="0"/>
                    </a:lnTo>
                    <a:lnTo>
                      <a:pt x="105" y="0"/>
                    </a:lnTo>
                    <a:lnTo>
                      <a:pt x="109" y="3"/>
                    </a:lnTo>
                    <a:lnTo>
                      <a:pt x="110" y="4"/>
                    </a:lnTo>
                    <a:lnTo>
                      <a:pt x="114" y="6"/>
                    </a:lnTo>
                    <a:lnTo>
                      <a:pt x="121" y="9"/>
                    </a:lnTo>
                    <a:lnTo>
                      <a:pt x="130" y="12"/>
                    </a:lnTo>
                    <a:lnTo>
                      <a:pt x="133" y="14"/>
                    </a:lnTo>
                    <a:lnTo>
                      <a:pt x="136" y="16"/>
                    </a:lnTo>
                    <a:lnTo>
                      <a:pt x="139" y="21"/>
                    </a:lnTo>
                    <a:lnTo>
                      <a:pt x="141" y="26"/>
                    </a:lnTo>
                    <a:lnTo>
                      <a:pt x="141" y="28"/>
                    </a:lnTo>
                    <a:lnTo>
                      <a:pt x="140" y="29"/>
                    </a:lnTo>
                    <a:lnTo>
                      <a:pt x="136" y="31"/>
                    </a:lnTo>
                    <a:lnTo>
                      <a:pt x="136" y="32"/>
                    </a:lnTo>
                    <a:lnTo>
                      <a:pt x="136" y="35"/>
                    </a:lnTo>
                    <a:lnTo>
                      <a:pt x="136" y="44"/>
                    </a:lnTo>
                    <a:lnTo>
                      <a:pt x="136" y="46"/>
                    </a:lnTo>
                    <a:lnTo>
                      <a:pt x="137" y="47"/>
                    </a:lnTo>
                    <a:lnTo>
                      <a:pt x="140" y="49"/>
                    </a:lnTo>
                    <a:lnTo>
                      <a:pt x="141" y="50"/>
                    </a:lnTo>
                    <a:lnTo>
                      <a:pt x="140" y="51"/>
                    </a:lnTo>
                    <a:lnTo>
                      <a:pt x="137" y="52"/>
                    </a:lnTo>
                    <a:lnTo>
                      <a:pt x="133" y="54"/>
                    </a:lnTo>
                    <a:lnTo>
                      <a:pt x="132" y="56"/>
                    </a:lnTo>
                    <a:lnTo>
                      <a:pt x="131" y="60"/>
                    </a:lnTo>
                    <a:lnTo>
                      <a:pt x="130" y="65"/>
                    </a:lnTo>
                    <a:lnTo>
                      <a:pt x="131" y="67"/>
                    </a:lnTo>
                    <a:lnTo>
                      <a:pt x="132" y="69"/>
                    </a:lnTo>
                    <a:lnTo>
                      <a:pt x="134" y="70"/>
                    </a:lnTo>
                    <a:lnTo>
                      <a:pt x="128" y="73"/>
                    </a:lnTo>
                    <a:lnTo>
                      <a:pt x="119" y="76"/>
                    </a:lnTo>
                    <a:lnTo>
                      <a:pt x="114" y="79"/>
                    </a:lnTo>
                    <a:lnTo>
                      <a:pt x="102" y="82"/>
                    </a:lnTo>
                    <a:lnTo>
                      <a:pt x="101" y="83"/>
                    </a:lnTo>
                    <a:lnTo>
                      <a:pt x="101" y="85"/>
                    </a:lnTo>
                    <a:lnTo>
                      <a:pt x="102" y="88"/>
                    </a:lnTo>
                    <a:lnTo>
                      <a:pt x="102" y="91"/>
                    </a:lnTo>
                    <a:lnTo>
                      <a:pt x="99" y="90"/>
                    </a:lnTo>
                    <a:lnTo>
                      <a:pt x="94" y="90"/>
                    </a:lnTo>
                    <a:lnTo>
                      <a:pt x="90" y="92"/>
                    </a:lnTo>
                    <a:lnTo>
                      <a:pt x="86" y="95"/>
                    </a:lnTo>
                    <a:lnTo>
                      <a:pt x="84" y="98"/>
                    </a:lnTo>
                    <a:lnTo>
                      <a:pt x="84" y="101"/>
                    </a:lnTo>
                    <a:lnTo>
                      <a:pt x="83" y="102"/>
                    </a:lnTo>
                    <a:lnTo>
                      <a:pt x="82" y="103"/>
                    </a:lnTo>
                    <a:lnTo>
                      <a:pt x="76" y="103"/>
                    </a:lnTo>
                    <a:lnTo>
                      <a:pt x="73" y="104"/>
                    </a:lnTo>
                    <a:lnTo>
                      <a:pt x="71" y="106"/>
                    </a:lnTo>
                    <a:lnTo>
                      <a:pt x="67" y="112"/>
                    </a:lnTo>
                    <a:lnTo>
                      <a:pt x="64" y="116"/>
                    </a:lnTo>
                    <a:lnTo>
                      <a:pt x="60" y="121"/>
                    </a:lnTo>
                    <a:lnTo>
                      <a:pt x="58" y="121"/>
                    </a:lnTo>
                    <a:lnTo>
                      <a:pt x="54" y="120"/>
                    </a:lnTo>
                    <a:lnTo>
                      <a:pt x="51" y="119"/>
                    </a:lnTo>
                    <a:lnTo>
                      <a:pt x="49" y="119"/>
                    </a:lnTo>
                    <a:lnTo>
                      <a:pt x="47" y="121"/>
                    </a:lnTo>
                    <a:lnTo>
                      <a:pt x="44" y="121"/>
                    </a:lnTo>
                    <a:lnTo>
                      <a:pt x="41" y="120"/>
                    </a:lnTo>
                    <a:lnTo>
                      <a:pt x="40" y="119"/>
                    </a:lnTo>
                    <a:lnTo>
                      <a:pt x="39" y="118"/>
                    </a:lnTo>
                    <a:lnTo>
                      <a:pt x="38" y="118"/>
                    </a:lnTo>
                    <a:lnTo>
                      <a:pt x="37" y="117"/>
                    </a:lnTo>
                    <a:lnTo>
                      <a:pt x="35" y="115"/>
                    </a:lnTo>
                    <a:lnTo>
                      <a:pt x="33" y="115"/>
                    </a:lnTo>
                    <a:lnTo>
                      <a:pt x="27" y="114"/>
                    </a:lnTo>
                    <a:lnTo>
                      <a:pt x="27" y="114"/>
                    </a:lnTo>
                    <a:lnTo>
                      <a:pt x="26" y="114"/>
                    </a:lnTo>
                    <a:lnTo>
                      <a:pt x="16" y="1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52" name="Freeform 753"/>
              <p:cNvSpPr>
                <a:spLocks/>
              </p:cNvSpPr>
              <p:nvPr/>
            </p:nvSpPr>
            <p:spPr bwMode="auto">
              <a:xfrm>
                <a:off x="3417" y="3149"/>
                <a:ext cx="141" cy="121"/>
              </a:xfrm>
              <a:custGeom>
                <a:avLst/>
                <a:gdLst/>
                <a:ahLst/>
                <a:cxnLst>
                  <a:cxn ang="0">
                    <a:pos x="5" y="104"/>
                  </a:cxn>
                  <a:cxn ang="0">
                    <a:pos x="0" y="97"/>
                  </a:cxn>
                  <a:cxn ang="0">
                    <a:pos x="0" y="71"/>
                  </a:cxn>
                  <a:cxn ang="0">
                    <a:pos x="19" y="58"/>
                  </a:cxn>
                  <a:cxn ang="0">
                    <a:pos x="23" y="54"/>
                  </a:cxn>
                  <a:cxn ang="0">
                    <a:pos x="26" y="48"/>
                  </a:cxn>
                  <a:cxn ang="0">
                    <a:pos x="24" y="33"/>
                  </a:cxn>
                  <a:cxn ang="0">
                    <a:pos x="31" y="38"/>
                  </a:cxn>
                  <a:cxn ang="0">
                    <a:pos x="39" y="36"/>
                  </a:cxn>
                  <a:cxn ang="0">
                    <a:pos x="50" y="44"/>
                  </a:cxn>
                  <a:cxn ang="0">
                    <a:pos x="58" y="45"/>
                  </a:cxn>
                  <a:cxn ang="0">
                    <a:pos x="66" y="47"/>
                  </a:cxn>
                  <a:cxn ang="0">
                    <a:pos x="76" y="52"/>
                  </a:cxn>
                  <a:cxn ang="0">
                    <a:pos x="83" y="61"/>
                  </a:cxn>
                  <a:cxn ang="0">
                    <a:pos x="95" y="63"/>
                  </a:cxn>
                  <a:cxn ang="0">
                    <a:pos x="94" y="48"/>
                  </a:cxn>
                  <a:cxn ang="0">
                    <a:pos x="89" y="50"/>
                  </a:cxn>
                  <a:cxn ang="0">
                    <a:pos x="80" y="44"/>
                  </a:cxn>
                  <a:cxn ang="0">
                    <a:pos x="78" y="33"/>
                  </a:cxn>
                  <a:cxn ang="0">
                    <a:pos x="79" y="12"/>
                  </a:cxn>
                  <a:cxn ang="0">
                    <a:pos x="86" y="3"/>
                  </a:cxn>
                  <a:cxn ang="0">
                    <a:pos x="109" y="3"/>
                  </a:cxn>
                  <a:cxn ang="0">
                    <a:pos x="121" y="9"/>
                  </a:cxn>
                  <a:cxn ang="0">
                    <a:pos x="136" y="16"/>
                  </a:cxn>
                  <a:cxn ang="0">
                    <a:pos x="141" y="28"/>
                  </a:cxn>
                  <a:cxn ang="0">
                    <a:pos x="136" y="32"/>
                  </a:cxn>
                  <a:cxn ang="0">
                    <a:pos x="136" y="46"/>
                  </a:cxn>
                  <a:cxn ang="0">
                    <a:pos x="141" y="50"/>
                  </a:cxn>
                  <a:cxn ang="0">
                    <a:pos x="133" y="54"/>
                  </a:cxn>
                  <a:cxn ang="0">
                    <a:pos x="130" y="65"/>
                  </a:cxn>
                  <a:cxn ang="0">
                    <a:pos x="134" y="70"/>
                  </a:cxn>
                  <a:cxn ang="0">
                    <a:pos x="114" y="79"/>
                  </a:cxn>
                  <a:cxn ang="0">
                    <a:pos x="101" y="85"/>
                  </a:cxn>
                  <a:cxn ang="0">
                    <a:pos x="99" y="90"/>
                  </a:cxn>
                  <a:cxn ang="0">
                    <a:pos x="86" y="95"/>
                  </a:cxn>
                  <a:cxn ang="0">
                    <a:pos x="83" y="102"/>
                  </a:cxn>
                  <a:cxn ang="0">
                    <a:pos x="73" y="104"/>
                  </a:cxn>
                  <a:cxn ang="0">
                    <a:pos x="64" y="116"/>
                  </a:cxn>
                  <a:cxn ang="0">
                    <a:pos x="54" y="120"/>
                  </a:cxn>
                  <a:cxn ang="0">
                    <a:pos x="47" y="121"/>
                  </a:cxn>
                  <a:cxn ang="0">
                    <a:pos x="40" y="119"/>
                  </a:cxn>
                  <a:cxn ang="0">
                    <a:pos x="37" y="117"/>
                  </a:cxn>
                  <a:cxn ang="0">
                    <a:pos x="27" y="114"/>
                  </a:cxn>
                  <a:cxn ang="0">
                    <a:pos x="16" y="116"/>
                  </a:cxn>
                </a:cxnLst>
                <a:rect l="0" t="0" r="r" b="b"/>
                <a:pathLst>
                  <a:path w="141" h="121">
                    <a:moveTo>
                      <a:pt x="16" y="116"/>
                    </a:moveTo>
                    <a:lnTo>
                      <a:pt x="12" y="112"/>
                    </a:lnTo>
                    <a:lnTo>
                      <a:pt x="5" y="104"/>
                    </a:lnTo>
                    <a:lnTo>
                      <a:pt x="2" y="102"/>
                    </a:lnTo>
                    <a:lnTo>
                      <a:pt x="1" y="99"/>
                    </a:lnTo>
                    <a:lnTo>
                      <a:pt x="0" y="97"/>
                    </a:lnTo>
                    <a:lnTo>
                      <a:pt x="0" y="94"/>
                    </a:lnTo>
                    <a:lnTo>
                      <a:pt x="0" y="89"/>
                    </a:lnTo>
                    <a:lnTo>
                      <a:pt x="0" y="71"/>
                    </a:lnTo>
                    <a:lnTo>
                      <a:pt x="0" y="63"/>
                    </a:lnTo>
                    <a:lnTo>
                      <a:pt x="0" y="58"/>
                    </a:lnTo>
                    <a:lnTo>
                      <a:pt x="19" y="58"/>
                    </a:lnTo>
                    <a:lnTo>
                      <a:pt x="22" y="58"/>
                    </a:lnTo>
                    <a:lnTo>
                      <a:pt x="22" y="57"/>
                    </a:lnTo>
                    <a:lnTo>
                      <a:pt x="23" y="54"/>
                    </a:lnTo>
                    <a:lnTo>
                      <a:pt x="25" y="52"/>
                    </a:lnTo>
                    <a:lnTo>
                      <a:pt x="26" y="50"/>
                    </a:lnTo>
                    <a:lnTo>
                      <a:pt x="26" y="48"/>
                    </a:lnTo>
                    <a:lnTo>
                      <a:pt x="24" y="46"/>
                    </a:lnTo>
                    <a:lnTo>
                      <a:pt x="23" y="41"/>
                    </a:lnTo>
                    <a:lnTo>
                      <a:pt x="24" y="33"/>
                    </a:lnTo>
                    <a:lnTo>
                      <a:pt x="28" y="34"/>
                    </a:lnTo>
                    <a:lnTo>
                      <a:pt x="30" y="36"/>
                    </a:lnTo>
                    <a:lnTo>
                      <a:pt x="31" y="38"/>
                    </a:lnTo>
                    <a:lnTo>
                      <a:pt x="32" y="38"/>
                    </a:lnTo>
                    <a:lnTo>
                      <a:pt x="38" y="37"/>
                    </a:lnTo>
                    <a:lnTo>
                      <a:pt x="39" y="36"/>
                    </a:lnTo>
                    <a:lnTo>
                      <a:pt x="42" y="42"/>
                    </a:lnTo>
                    <a:lnTo>
                      <a:pt x="45" y="43"/>
                    </a:lnTo>
                    <a:lnTo>
                      <a:pt x="50" y="44"/>
                    </a:lnTo>
                    <a:lnTo>
                      <a:pt x="55" y="45"/>
                    </a:lnTo>
                    <a:lnTo>
                      <a:pt x="57" y="46"/>
                    </a:lnTo>
                    <a:lnTo>
                      <a:pt x="58" y="45"/>
                    </a:lnTo>
                    <a:lnTo>
                      <a:pt x="61" y="42"/>
                    </a:lnTo>
                    <a:lnTo>
                      <a:pt x="62" y="40"/>
                    </a:lnTo>
                    <a:lnTo>
                      <a:pt x="66" y="47"/>
                    </a:lnTo>
                    <a:lnTo>
                      <a:pt x="68" y="49"/>
                    </a:lnTo>
                    <a:lnTo>
                      <a:pt x="73" y="50"/>
                    </a:lnTo>
                    <a:lnTo>
                      <a:pt x="76" y="52"/>
                    </a:lnTo>
                    <a:lnTo>
                      <a:pt x="78" y="54"/>
                    </a:lnTo>
                    <a:lnTo>
                      <a:pt x="81" y="58"/>
                    </a:lnTo>
                    <a:lnTo>
                      <a:pt x="83" y="61"/>
                    </a:lnTo>
                    <a:lnTo>
                      <a:pt x="85" y="62"/>
                    </a:lnTo>
                    <a:lnTo>
                      <a:pt x="93" y="63"/>
                    </a:lnTo>
                    <a:lnTo>
                      <a:pt x="95" y="63"/>
                    </a:lnTo>
                    <a:lnTo>
                      <a:pt x="95" y="60"/>
                    </a:lnTo>
                    <a:lnTo>
                      <a:pt x="95" y="52"/>
                    </a:lnTo>
                    <a:lnTo>
                      <a:pt x="94" y="48"/>
                    </a:lnTo>
                    <a:lnTo>
                      <a:pt x="94" y="47"/>
                    </a:lnTo>
                    <a:lnTo>
                      <a:pt x="92" y="48"/>
                    </a:lnTo>
                    <a:lnTo>
                      <a:pt x="89" y="50"/>
                    </a:lnTo>
                    <a:lnTo>
                      <a:pt x="86" y="50"/>
                    </a:lnTo>
                    <a:lnTo>
                      <a:pt x="84" y="48"/>
                    </a:lnTo>
                    <a:lnTo>
                      <a:pt x="80" y="44"/>
                    </a:lnTo>
                    <a:lnTo>
                      <a:pt x="77" y="41"/>
                    </a:lnTo>
                    <a:lnTo>
                      <a:pt x="77" y="39"/>
                    </a:lnTo>
                    <a:lnTo>
                      <a:pt x="78" y="33"/>
                    </a:lnTo>
                    <a:lnTo>
                      <a:pt x="80" y="27"/>
                    </a:lnTo>
                    <a:lnTo>
                      <a:pt x="78" y="15"/>
                    </a:lnTo>
                    <a:lnTo>
                      <a:pt x="79" y="12"/>
                    </a:lnTo>
                    <a:lnTo>
                      <a:pt x="83" y="5"/>
                    </a:lnTo>
                    <a:lnTo>
                      <a:pt x="84" y="4"/>
                    </a:lnTo>
                    <a:lnTo>
                      <a:pt x="86" y="3"/>
                    </a:lnTo>
                    <a:lnTo>
                      <a:pt x="102" y="0"/>
                    </a:lnTo>
                    <a:lnTo>
                      <a:pt x="105" y="0"/>
                    </a:lnTo>
                    <a:lnTo>
                      <a:pt x="109" y="3"/>
                    </a:lnTo>
                    <a:lnTo>
                      <a:pt x="110" y="4"/>
                    </a:lnTo>
                    <a:lnTo>
                      <a:pt x="114" y="6"/>
                    </a:lnTo>
                    <a:lnTo>
                      <a:pt x="121" y="9"/>
                    </a:lnTo>
                    <a:lnTo>
                      <a:pt x="130" y="12"/>
                    </a:lnTo>
                    <a:lnTo>
                      <a:pt x="133" y="14"/>
                    </a:lnTo>
                    <a:lnTo>
                      <a:pt x="136" y="16"/>
                    </a:lnTo>
                    <a:lnTo>
                      <a:pt x="139" y="21"/>
                    </a:lnTo>
                    <a:lnTo>
                      <a:pt x="141" y="26"/>
                    </a:lnTo>
                    <a:lnTo>
                      <a:pt x="141" y="28"/>
                    </a:lnTo>
                    <a:lnTo>
                      <a:pt x="140" y="29"/>
                    </a:lnTo>
                    <a:lnTo>
                      <a:pt x="136" y="31"/>
                    </a:lnTo>
                    <a:lnTo>
                      <a:pt x="136" y="32"/>
                    </a:lnTo>
                    <a:lnTo>
                      <a:pt x="136" y="35"/>
                    </a:lnTo>
                    <a:lnTo>
                      <a:pt x="136" y="44"/>
                    </a:lnTo>
                    <a:lnTo>
                      <a:pt x="136" y="46"/>
                    </a:lnTo>
                    <a:lnTo>
                      <a:pt x="137" y="47"/>
                    </a:lnTo>
                    <a:lnTo>
                      <a:pt x="140" y="49"/>
                    </a:lnTo>
                    <a:lnTo>
                      <a:pt x="141" y="50"/>
                    </a:lnTo>
                    <a:lnTo>
                      <a:pt x="140" y="51"/>
                    </a:lnTo>
                    <a:lnTo>
                      <a:pt x="137" y="52"/>
                    </a:lnTo>
                    <a:lnTo>
                      <a:pt x="133" y="54"/>
                    </a:lnTo>
                    <a:lnTo>
                      <a:pt x="132" y="56"/>
                    </a:lnTo>
                    <a:lnTo>
                      <a:pt x="131" y="60"/>
                    </a:lnTo>
                    <a:lnTo>
                      <a:pt x="130" y="65"/>
                    </a:lnTo>
                    <a:lnTo>
                      <a:pt x="131" y="67"/>
                    </a:lnTo>
                    <a:lnTo>
                      <a:pt x="132" y="69"/>
                    </a:lnTo>
                    <a:lnTo>
                      <a:pt x="134" y="70"/>
                    </a:lnTo>
                    <a:lnTo>
                      <a:pt x="128" y="73"/>
                    </a:lnTo>
                    <a:lnTo>
                      <a:pt x="119" y="76"/>
                    </a:lnTo>
                    <a:lnTo>
                      <a:pt x="114" y="79"/>
                    </a:lnTo>
                    <a:lnTo>
                      <a:pt x="102" y="82"/>
                    </a:lnTo>
                    <a:lnTo>
                      <a:pt x="101" y="83"/>
                    </a:lnTo>
                    <a:lnTo>
                      <a:pt x="101" y="85"/>
                    </a:lnTo>
                    <a:lnTo>
                      <a:pt x="102" y="88"/>
                    </a:lnTo>
                    <a:lnTo>
                      <a:pt x="102" y="91"/>
                    </a:lnTo>
                    <a:lnTo>
                      <a:pt x="99" y="90"/>
                    </a:lnTo>
                    <a:lnTo>
                      <a:pt x="94" y="90"/>
                    </a:lnTo>
                    <a:lnTo>
                      <a:pt x="90" y="92"/>
                    </a:lnTo>
                    <a:lnTo>
                      <a:pt x="86" y="95"/>
                    </a:lnTo>
                    <a:lnTo>
                      <a:pt x="84" y="98"/>
                    </a:lnTo>
                    <a:lnTo>
                      <a:pt x="84" y="101"/>
                    </a:lnTo>
                    <a:lnTo>
                      <a:pt x="83" y="102"/>
                    </a:lnTo>
                    <a:lnTo>
                      <a:pt x="82" y="103"/>
                    </a:lnTo>
                    <a:lnTo>
                      <a:pt x="76" y="103"/>
                    </a:lnTo>
                    <a:lnTo>
                      <a:pt x="73" y="104"/>
                    </a:lnTo>
                    <a:lnTo>
                      <a:pt x="71" y="106"/>
                    </a:lnTo>
                    <a:lnTo>
                      <a:pt x="67" y="112"/>
                    </a:lnTo>
                    <a:lnTo>
                      <a:pt x="64" y="116"/>
                    </a:lnTo>
                    <a:lnTo>
                      <a:pt x="60" y="121"/>
                    </a:lnTo>
                    <a:lnTo>
                      <a:pt x="58" y="121"/>
                    </a:lnTo>
                    <a:lnTo>
                      <a:pt x="54" y="120"/>
                    </a:lnTo>
                    <a:lnTo>
                      <a:pt x="51" y="119"/>
                    </a:lnTo>
                    <a:lnTo>
                      <a:pt x="49" y="119"/>
                    </a:lnTo>
                    <a:lnTo>
                      <a:pt x="47" y="121"/>
                    </a:lnTo>
                    <a:lnTo>
                      <a:pt x="44" y="121"/>
                    </a:lnTo>
                    <a:lnTo>
                      <a:pt x="41" y="120"/>
                    </a:lnTo>
                    <a:lnTo>
                      <a:pt x="40" y="119"/>
                    </a:lnTo>
                    <a:lnTo>
                      <a:pt x="39" y="118"/>
                    </a:lnTo>
                    <a:lnTo>
                      <a:pt x="38" y="118"/>
                    </a:lnTo>
                    <a:lnTo>
                      <a:pt x="37" y="117"/>
                    </a:lnTo>
                    <a:lnTo>
                      <a:pt x="35" y="115"/>
                    </a:lnTo>
                    <a:lnTo>
                      <a:pt x="33" y="115"/>
                    </a:lnTo>
                    <a:lnTo>
                      <a:pt x="27" y="114"/>
                    </a:lnTo>
                    <a:lnTo>
                      <a:pt x="27" y="114"/>
                    </a:lnTo>
                    <a:lnTo>
                      <a:pt x="26" y="114"/>
                    </a:lnTo>
                    <a:lnTo>
                      <a:pt x="16" y="116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53" name="Freeform 754"/>
              <p:cNvSpPr>
                <a:spLocks/>
              </p:cNvSpPr>
              <p:nvPr/>
            </p:nvSpPr>
            <p:spPr bwMode="auto">
              <a:xfrm>
                <a:off x="3295" y="3256"/>
                <a:ext cx="159" cy="157"/>
              </a:xfrm>
              <a:custGeom>
                <a:avLst/>
                <a:gdLst/>
                <a:ahLst/>
                <a:cxnLst>
                  <a:cxn ang="0">
                    <a:pos x="97" y="123"/>
                  </a:cxn>
                  <a:cxn ang="0">
                    <a:pos x="97" y="149"/>
                  </a:cxn>
                  <a:cxn ang="0">
                    <a:pos x="95" y="152"/>
                  </a:cxn>
                  <a:cxn ang="0">
                    <a:pos x="88" y="157"/>
                  </a:cxn>
                  <a:cxn ang="0">
                    <a:pos x="83" y="156"/>
                  </a:cxn>
                  <a:cxn ang="0">
                    <a:pos x="74" y="156"/>
                  </a:cxn>
                  <a:cxn ang="0">
                    <a:pos x="70" y="154"/>
                  </a:cxn>
                  <a:cxn ang="0">
                    <a:pos x="69" y="149"/>
                  </a:cxn>
                  <a:cxn ang="0">
                    <a:pos x="65" y="146"/>
                  </a:cxn>
                  <a:cxn ang="0">
                    <a:pos x="61" y="146"/>
                  </a:cxn>
                  <a:cxn ang="0">
                    <a:pos x="59" y="149"/>
                  </a:cxn>
                  <a:cxn ang="0">
                    <a:pos x="55" y="152"/>
                  </a:cxn>
                  <a:cxn ang="0">
                    <a:pos x="46" y="142"/>
                  </a:cxn>
                  <a:cxn ang="0">
                    <a:pos x="42" y="132"/>
                  </a:cxn>
                  <a:cxn ang="0">
                    <a:pos x="39" y="125"/>
                  </a:cxn>
                  <a:cxn ang="0">
                    <a:pos x="40" y="121"/>
                  </a:cxn>
                  <a:cxn ang="0">
                    <a:pos x="37" y="112"/>
                  </a:cxn>
                  <a:cxn ang="0">
                    <a:pos x="37" y="104"/>
                  </a:cxn>
                  <a:cxn ang="0">
                    <a:pos x="32" y="82"/>
                  </a:cxn>
                  <a:cxn ang="0">
                    <a:pos x="36" y="78"/>
                  </a:cxn>
                  <a:cxn ang="0">
                    <a:pos x="34" y="74"/>
                  </a:cxn>
                  <a:cxn ang="0">
                    <a:pos x="33" y="71"/>
                  </a:cxn>
                  <a:cxn ang="0">
                    <a:pos x="26" y="60"/>
                  </a:cxn>
                  <a:cxn ang="0">
                    <a:pos x="18" y="44"/>
                  </a:cxn>
                  <a:cxn ang="0">
                    <a:pos x="9" y="26"/>
                  </a:cxn>
                  <a:cxn ang="0">
                    <a:pos x="1" y="13"/>
                  </a:cxn>
                  <a:cxn ang="0">
                    <a:pos x="0" y="8"/>
                  </a:cxn>
                  <a:cxn ang="0">
                    <a:pos x="1" y="3"/>
                  </a:cxn>
                  <a:cxn ang="0">
                    <a:pos x="7" y="5"/>
                  </a:cxn>
                  <a:cxn ang="0">
                    <a:pos x="15" y="1"/>
                  </a:cxn>
                  <a:cxn ang="0">
                    <a:pos x="19" y="1"/>
                  </a:cxn>
                  <a:cxn ang="0">
                    <a:pos x="24" y="5"/>
                  </a:cxn>
                  <a:cxn ang="0">
                    <a:pos x="39" y="6"/>
                  </a:cxn>
                  <a:cxn ang="0">
                    <a:pos x="50" y="6"/>
                  </a:cxn>
                  <a:cxn ang="0">
                    <a:pos x="73" y="6"/>
                  </a:cxn>
                  <a:cxn ang="0">
                    <a:pos x="80" y="7"/>
                  </a:cxn>
                  <a:cxn ang="0">
                    <a:pos x="84" y="10"/>
                  </a:cxn>
                  <a:cxn ang="0">
                    <a:pos x="91" y="11"/>
                  </a:cxn>
                  <a:cxn ang="0">
                    <a:pos x="104" y="12"/>
                  </a:cxn>
                  <a:cxn ang="0">
                    <a:pos x="112" y="12"/>
                  </a:cxn>
                  <a:cxn ang="0">
                    <a:pos x="122" y="12"/>
                  </a:cxn>
                  <a:cxn ang="0">
                    <a:pos x="138" y="9"/>
                  </a:cxn>
                  <a:cxn ang="0">
                    <a:pos x="149" y="7"/>
                  </a:cxn>
                  <a:cxn ang="0">
                    <a:pos x="155" y="8"/>
                  </a:cxn>
                  <a:cxn ang="0">
                    <a:pos x="159" y="10"/>
                  </a:cxn>
                  <a:cxn ang="0">
                    <a:pos x="150" y="12"/>
                  </a:cxn>
                  <a:cxn ang="0">
                    <a:pos x="143" y="18"/>
                  </a:cxn>
                  <a:cxn ang="0">
                    <a:pos x="138" y="14"/>
                  </a:cxn>
                  <a:cxn ang="0">
                    <a:pos x="117" y="18"/>
                  </a:cxn>
                  <a:cxn ang="0">
                    <a:pos x="110" y="25"/>
                  </a:cxn>
                  <a:cxn ang="0">
                    <a:pos x="110" y="37"/>
                  </a:cxn>
                  <a:cxn ang="0">
                    <a:pos x="110" y="65"/>
                  </a:cxn>
                  <a:cxn ang="0">
                    <a:pos x="98" y="65"/>
                  </a:cxn>
                  <a:cxn ang="0">
                    <a:pos x="97" y="81"/>
                  </a:cxn>
                  <a:cxn ang="0">
                    <a:pos x="97" y="98"/>
                  </a:cxn>
                </a:cxnLst>
                <a:rect l="0" t="0" r="r" b="b"/>
                <a:pathLst>
                  <a:path w="159" h="157">
                    <a:moveTo>
                      <a:pt x="97" y="103"/>
                    </a:moveTo>
                    <a:lnTo>
                      <a:pt x="97" y="123"/>
                    </a:lnTo>
                    <a:lnTo>
                      <a:pt x="97" y="135"/>
                    </a:lnTo>
                    <a:lnTo>
                      <a:pt x="97" y="149"/>
                    </a:lnTo>
                    <a:lnTo>
                      <a:pt x="97" y="150"/>
                    </a:lnTo>
                    <a:lnTo>
                      <a:pt x="95" y="152"/>
                    </a:lnTo>
                    <a:lnTo>
                      <a:pt x="92" y="154"/>
                    </a:lnTo>
                    <a:lnTo>
                      <a:pt x="88" y="157"/>
                    </a:lnTo>
                    <a:lnTo>
                      <a:pt x="86" y="157"/>
                    </a:lnTo>
                    <a:lnTo>
                      <a:pt x="83" y="156"/>
                    </a:lnTo>
                    <a:lnTo>
                      <a:pt x="79" y="155"/>
                    </a:lnTo>
                    <a:lnTo>
                      <a:pt x="74" y="156"/>
                    </a:lnTo>
                    <a:lnTo>
                      <a:pt x="71" y="155"/>
                    </a:lnTo>
                    <a:lnTo>
                      <a:pt x="70" y="154"/>
                    </a:lnTo>
                    <a:lnTo>
                      <a:pt x="69" y="151"/>
                    </a:lnTo>
                    <a:lnTo>
                      <a:pt x="69" y="149"/>
                    </a:lnTo>
                    <a:lnTo>
                      <a:pt x="68" y="148"/>
                    </a:lnTo>
                    <a:lnTo>
                      <a:pt x="65" y="146"/>
                    </a:lnTo>
                    <a:lnTo>
                      <a:pt x="63" y="145"/>
                    </a:lnTo>
                    <a:lnTo>
                      <a:pt x="61" y="146"/>
                    </a:lnTo>
                    <a:lnTo>
                      <a:pt x="60" y="147"/>
                    </a:lnTo>
                    <a:lnTo>
                      <a:pt x="59" y="149"/>
                    </a:lnTo>
                    <a:lnTo>
                      <a:pt x="55" y="151"/>
                    </a:lnTo>
                    <a:lnTo>
                      <a:pt x="55" y="152"/>
                    </a:lnTo>
                    <a:lnTo>
                      <a:pt x="52" y="148"/>
                    </a:lnTo>
                    <a:lnTo>
                      <a:pt x="46" y="142"/>
                    </a:lnTo>
                    <a:lnTo>
                      <a:pt x="44" y="139"/>
                    </a:lnTo>
                    <a:lnTo>
                      <a:pt x="42" y="132"/>
                    </a:lnTo>
                    <a:lnTo>
                      <a:pt x="40" y="128"/>
                    </a:lnTo>
                    <a:lnTo>
                      <a:pt x="39" y="125"/>
                    </a:lnTo>
                    <a:lnTo>
                      <a:pt x="40" y="123"/>
                    </a:lnTo>
                    <a:lnTo>
                      <a:pt x="40" y="121"/>
                    </a:lnTo>
                    <a:lnTo>
                      <a:pt x="38" y="117"/>
                    </a:lnTo>
                    <a:lnTo>
                      <a:pt x="37" y="112"/>
                    </a:lnTo>
                    <a:lnTo>
                      <a:pt x="37" y="106"/>
                    </a:lnTo>
                    <a:lnTo>
                      <a:pt x="37" y="104"/>
                    </a:lnTo>
                    <a:lnTo>
                      <a:pt x="35" y="96"/>
                    </a:lnTo>
                    <a:lnTo>
                      <a:pt x="32" y="82"/>
                    </a:lnTo>
                    <a:lnTo>
                      <a:pt x="36" y="82"/>
                    </a:lnTo>
                    <a:lnTo>
                      <a:pt x="36" y="78"/>
                    </a:lnTo>
                    <a:lnTo>
                      <a:pt x="36" y="74"/>
                    </a:lnTo>
                    <a:lnTo>
                      <a:pt x="34" y="74"/>
                    </a:lnTo>
                    <a:lnTo>
                      <a:pt x="34" y="74"/>
                    </a:lnTo>
                    <a:lnTo>
                      <a:pt x="33" y="71"/>
                    </a:lnTo>
                    <a:lnTo>
                      <a:pt x="32" y="68"/>
                    </a:lnTo>
                    <a:lnTo>
                      <a:pt x="26" y="60"/>
                    </a:lnTo>
                    <a:lnTo>
                      <a:pt x="24" y="57"/>
                    </a:lnTo>
                    <a:lnTo>
                      <a:pt x="18" y="44"/>
                    </a:lnTo>
                    <a:lnTo>
                      <a:pt x="14" y="35"/>
                    </a:lnTo>
                    <a:lnTo>
                      <a:pt x="9" y="26"/>
                    </a:lnTo>
                    <a:lnTo>
                      <a:pt x="4" y="19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7" y="5"/>
                    </a:lnTo>
                    <a:lnTo>
                      <a:pt x="12" y="2"/>
                    </a:lnTo>
                    <a:lnTo>
                      <a:pt x="15" y="1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2" y="3"/>
                    </a:lnTo>
                    <a:lnTo>
                      <a:pt x="24" y="5"/>
                    </a:lnTo>
                    <a:lnTo>
                      <a:pt x="27" y="6"/>
                    </a:lnTo>
                    <a:lnTo>
                      <a:pt x="39" y="6"/>
                    </a:lnTo>
                    <a:lnTo>
                      <a:pt x="46" y="6"/>
                    </a:lnTo>
                    <a:lnTo>
                      <a:pt x="50" y="6"/>
                    </a:lnTo>
                    <a:lnTo>
                      <a:pt x="59" y="6"/>
                    </a:lnTo>
                    <a:lnTo>
                      <a:pt x="73" y="6"/>
                    </a:lnTo>
                    <a:lnTo>
                      <a:pt x="78" y="6"/>
                    </a:lnTo>
                    <a:lnTo>
                      <a:pt x="80" y="7"/>
                    </a:lnTo>
                    <a:lnTo>
                      <a:pt x="82" y="9"/>
                    </a:lnTo>
                    <a:lnTo>
                      <a:pt x="84" y="10"/>
                    </a:lnTo>
                    <a:lnTo>
                      <a:pt x="87" y="11"/>
                    </a:lnTo>
                    <a:lnTo>
                      <a:pt x="91" y="11"/>
                    </a:lnTo>
                    <a:lnTo>
                      <a:pt x="102" y="11"/>
                    </a:lnTo>
                    <a:lnTo>
                      <a:pt x="104" y="12"/>
                    </a:lnTo>
                    <a:lnTo>
                      <a:pt x="106" y="13"/>
                    </a:lnTo>
                    <a:lnTo>
                      <a:pt x="112" y="12"/>
                    </a:lnTo>
                    <a:lnTo>
                      <a:pt x="116" y="13"/>
                    </a:lnTo>
                    <a:lnTo>
                      <a:pt x="122" y="12"/>
                    </a:lnTo>
                    <a:lnTo>
                      <a:pt x="133" y="10"/>
                    </a:lnTo>
                    <a:lnTo>
                      <a:pt x="138" y="9"/>
                    </a:lnTo>
                    <a:lnTo>
                      <a:pt x="148" y="7"/>
                    </a:lnTo>
                    <a:lnTo>
                      <a:pt x="149" y="7"/>
                    </a:lnTo>
                    <a:lnTo>
                      <a:pt x="149" y="7"/>
                    </a:lnTo>
                    <a:lnTo>
                      <a:pt x="155" y="8"/>
                    </a:lnTo>
                    <a:lnTo>
                      <a:pt x="157" y="8"/>
                    </a:lnTo>
                    <a:lnTo>
                      <a:pt x="159" y="10"/>
                    </a:lnTo>
                    <a:lnTo>
                      <a:pt x="155" y="12"/>
                    </a:lnTo>
                    <a:lnTo>
                      <a:pt x="150" y="12"/>
                    </a:lnTo>
                    <a:lnTo>
                      <a:pt x="148" y="13"/>
                    </a:lnTo>
                    <a:lnTo>
                      <a:pt x="143" y="18"/>
                    </a:lnTo>
                    <a:lnTo>
                      <a:pt x="142" y="19"/>
                    </a:lnTo>
                    <a:lnTo>
                      <a:pt x="138" y="14"/>
                    </a:lnTo>
                    <a:lnTo>
                      <a:pt x="133" y="15"/>
                    </a:lnTo>
                    <a:lnTo>
                      <a:pt x="117" y="18"/>
                    </a:lnTo>
                    <a:lnTo>
                      <a:pt x="110" y="18"/>
                    </a:lnTo>
                    <a:lnTo>
                      <a:pt x="110" y="25"/>
                    </a:lnTo>
                    <a:lnTo>
                      <a:pt x="110" y="32"/>
                    </a:lnTo>
                    <a:lnTo>
                      <a:pt x="110" y="37"/>
                    </a:lnTo>
                    <a:lnTo>
                      <a:pt x="110" y="44"/>
                    </a:lnTo>
                    <a:lnTo>
                      <a:pt x="110" y="65"/>
                    </a:lnTo>
                    <a:lnTo>
                      <a:pt x="107" y="65"/>
                    </a:lnTo>
                    <a:lnTo>
                      <a:pt x="98" y="65"/>
                    </a:lnTo>
                    <a:lnTo>
                      <a:pt x="98" y="66"/>
                    </a:lnTo>
                    <a:lnTo>
                      <a:pt x="97" y="81"/>
                    </a:lnTo>
                    <a:lnTo>
                      <a:pt x="97" y="88"/>
                    </a:lnTo>
                    <a:lnTo>
                      <a:pt x="97" y="98"/>
                    </a:lnTo>
                    <a:lnTo>
                      <a:pt x="97" y="1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54" name="Freeform 755"/>
              <p:cNvSpPr>
                <a:spLocks/>
              </p:cNvSpPr>
              <p:nvPr/>
            </p:nvSpPr>
            <p:spPr bwMode="auto">
              <a:xfrm>
                <a:off x="3295" y="3256"/>
                <a:ext cx="159" cy="157"/>
              </a:xfrm>
              <a:custGeom>
                <a:avLst/>
                <a:gdLst/>
                <a:ahLst/>
                <a:cxnLst>
                  <a:cxn ang="0">
                    <a:pos x="97" y="123"/>
                  </a:cxn>
                  <a:cxn ang="0">
                    <a:pos x="97" y="149"/>
                  </a:cxn>
                  <a:cxn ang="0">
                    <a:pos x="95" y="152"/>
                  </a:cxn>
                  <a:cxn ang="0">
                    <a:pos x="88" y="157"/>
                  </a:cxn>
                  <a:cxn ang="0">
                    <a:pos x="83" y="156"/>
                  </a:cxn>
                  <a:cxn ang="0">
                    <a:pos x="74" y="156"/>
                  </a:cxn>
                  <a:cxn ang="0">
                    <a:pos x="70" y="154"/>
                  </a:cxn>
                  <a:cxn ang="0">
                    <a:pos x="69" y="149"/>
                  </a:cxn>
                  <a:cxn ang="0">
                    <a:pos x="65" y="146"/>
                  </a:cxn>
                  <a:cxn ang="0">
                    <a:pos x="61" y="146"/>
                  </a:cxn>
                  <a:cxn ang="0">
                    <a:pos x="59" y="149"/>
                  </a:cxn>
                  <a:cxn ang="0">
                    <a:pos x="55" y="152"/>
                  </a:cxn>
                  <a:cxn ang="0">
                    <a:pos x="46" y="142"/>
                  </a:cxn>
                  <a:cxn ang="0">
                    <a:pos x="42" y="132"/>
                  </a:cxn>
                  <a:cxn ang="0">
                    <a:pos x="39" y="125"/>
                  </a:cxn>
                  <a:cxn ang="0">
                    <a:pos x="40" y="121"/>
                  </a:cxn>
                  <a:cxn ang="0">
                    <a:pos x="37" y="112"/>
                  </a:cxn>
                  <a:cxn ang="0">
                    <a:pos x="37" y="104"/>
                  </a:cxn>
                  <a:cxn ang="0">
                    <a:pos x="32" y="82"/>
                  </a:cxn>
                  <a:cxn ang="0">
                    <a:pos x="36" y="78"/>
                  </a:cxn>
                  <a:cxn ang="0">
                    <a:pos x="34" y="74"/>
                  </a:cxn>
                  <a:cxn ang="0">
                    <a:pos x="33" y="71"/>
                  </a:cxn>
                  <a:cxn ang="0">
                    <a:pos x="26" y="60"/>
                  </a:cxn>
                  <a:cxn ang="0">
                    <a:pos x="18" y="44"/>
                  </a:cxn>
                  <a:cxn ang="0">
                    <a:pos x="9" y="26"/>
                  </a:cxn>
                  <a:cxn ang="0">
                    <a:pos x="1" y="13"/>
                  </a:cxn>
                  <a:cxn ang="0">
                    <a:pos x="0" y="8"/>
                  </a:cxn>
                  <a:cxn ang="0">
                    <a:pos x="1" y="3"/>
                  </a:cxn>
                  <a:cxn ang="0">
                    <a:pos x="7" y="5"/>
                  </a:cxn>
                  <a:cxn ang="0">
                    <a:pos x="15" y="1"/>
                  </a:cxn>
                  <a:cxn ang="0">
                    <a:pos x="19" y="1"/>
                  </a:cxn>
                  <a:cxn ang="0">
                    <a:pos x="24" y="5"/>
                  </a:cxn>
                  <a:cxn ang="0">
                    <a:pos x="39" y="6"/>
                  </a:cxn>
                  <a:cxn ang="0">
                    <a:pos x="50" y="6"/>
                  </a:cxn>
                  <a:cxn ang="0">
                    <a:pos x="73" y="6"/>
                  </a:cxn>
                  <a:cxn ang="0">
                    <a:pos x="80" y="7"/>
                  </a:cxn>
                  <a:cxn ang="0">
                    <a:pos x="84" y="10"/>
                  </a:cxn>
                  <a:cxn ang="0">
                    <a:pos x="91" y="11"/>
                  </a:cxn>
                  <a:cxn ang="0">
                    <a:pos x="104" y="12"/>
                  </a:cxn>
                  <a:cxn ang="0">
                    <a:pos x="112" y="12"/>
                  </a:cxn>
                  <a:cxn ang="0">
                    <a:pos x="122" y="12"/>
                  </a:cxn>
                  <a:cxn ang="0">
                    <a:pos x="138" y="9"/>
                  </a:cxn>
                  <a:cxn ang="0">
                    <a:pos x="149" y="7"/>
                  </a:cxn>
                  <a:cxn ang="0">
                    <a:pos x="155" y="8"/>
                  </a:cxn>
                  <a:cxn ang="0">
                    <a:pos x="159" y="10"/>
                  </a:cxn>
                  <a:cxn ang="0">
                    <a:pos x="150" y="12"/>
                  </a:cxn>
                  <a:cxn ang="0">
                    <a:pos x="143" y="18"/>
                  </a:cxn>
                  <a:cxn ang="0">
                    <a:pos x="138" y="14"/>
                  </a:cxn>
                  <a:cxn ang="0">
                    <a:pos x="117" y="18"/>
                  </a:cxn>
                  <a:cxn ang="0">
                    <a:pos x="110" y="25"/>
                  </a:cxn>
                  <a:cxn ang="0">
                    <a:pos x="110" y="37"/>
                  </a:cxn>
                  <a:cxn ang="0">
                    <a:pos x="110" y="65"/>
                  </a:cxn>
                  <a:cxn ang="0">
                    <a:pos x="98" y="65"/>
                  </a:cxn>
                  <a:cxn ang="0">
                    <a:pos x="97" y="81"/>
                  </a:cxn>
                  <a:cxn ang="0">
                    <a:pos x="97" y="98"/>
                  </a:cxn>
                </a:cxnLst>
                <a:rect l="0" t="0" r="r" b="b"/>
                <a:pathLst>
                  <a:path w="159" h="157">
                    <a:moveTo>
                      <a:pt x="97" y="103"/>
                    </a:moveTo>
                    <a:lnTo>
                      <a:pt x="97" y="123"/>
                    </a:lnTo>
                    <a:lnTo>
                      <a:pt x="97" y="135"/>
                    </a:lnTo>
                    <a:lnTo>
                      <a:pt x="97" y="149"/>
                    </a:lnTo>
                    <a:lnTo>
                      <a:pt x="97" y="150"/>
                    </a:lnTo>
                    <a:lnTo>
                      <a:pt x="95" y="152"/>
                    </a:lnTo>
                    <a:lnTo>
                      <a:pt x="92" y="154"/>
                    </a:lnTo>
                    <a:lnTo>
                      <a:pt x="88" y="157"/>
                    </a:lnTo>
                    <a:lnTo>
                      <a:pt x="86" y="157"/>
                    </a:lnTo>
                    <a:lnTo>
                      <a:pt x="83" y="156"/>
                    </a:lnTo>
                    <a:lnTo>
                      <a:pt x="79" y="155"/>
                    </a:lnTo>
                    <a:lnTo>
                      <a:pt x="74" y="156"/>
                    </a:lnTo>
                    <a:lnTo>
                      <a:pt x="71" y="155"/>
                    </a:lnTo>
                    <a:lnTo>
                      <a:pt x="70" y="154"/>
                    </a:lnTo>
                    <a:lnTo>
                      <a:pt x="69" y="151"/>
                    </a:lnTo>
                    <a:lnTo>
                      <a:pt x="69" y="149"/>
                    </a:lnTo>
                    <a:lnTo>
                      <a:pt x="68" y="148"/>
                    </a:lnTo>
                    <a:lnTo>
                      <a:pt x="65" y="146"/>
                    </a:lnTo>
                    <a:lnTo>
                      <a:pt x="63" y="145"/>
                    </a:lnTo>
                    <a:lnTo>
                      <a:pt x="61" y="146"/>
                    </a:lnTo>
                    <a:lnTo>
                      <a:pt x="60" y="147"/>
                    </a:lnTo>
                    <a:lnTo>
                      <a:pt x="59" y="149"/>
                    </a:lnTo>
                    <a:lnTo>
                      <a:pt x="55" y="151"/>
                    </a:lnTo>
                    <a:lnTo>
                      <a:pt x="55" y="152"/>
                    </a:lnTo>
                    <a:lnTo>
                      <a:pt x="52" y="148"/>
                    </a:lnTo>
                    <a:lnTo>
                      <a:pt x="46" y="142"/>
                    </a:lnTo>
                    <a:lnTo>
                      <a:pt x="44" y="139"/>
                    </a:lnTo>
                    <a:lnTo>
                      <a:pt x="42" y="132"/>
                    </a:lnTo>
                    <a:lnTo>
                      <a:pt x="40" y="128"/>
                    </a:lnTo>
                    <a:lnTo>
                      <a:pt x="39" y="125"/>
                    </a:lnTo>
                    <a:lnTo>
                      <a:pt x="40" y="123"/>
                    </a:lnTo>
                    <a:lnTo>
                      <a:pt x="40" y="121"/>
                    </a:lnTo>
                    <a:lnTo>
                      <a:pt x="38" y="117"/>
                    </a:lnTo>
                    <a:lnTo>
                      <a:pt x="37" y="112"/>
                    </a:lnTo>
                    <a:lnTo>
                      <a:pt x="37" y="106"/>
                    </a:lnTo>
                    <a:lnTo>
                      <a:pt x="37" y="104"/>
                    </a:lnTo>
                    <a:lnTo>
                      <a:pt x="35" y="96"/>
                    </a:lnTo>
                    <a:lnTo>
                      <a:pt x="32" y="82"/>
                    </a:lnTo>
                    <a:lnTo>
                      <a:pt x="36" y="82"/>
                    </a:lnTo>
                    <a:lnTo>
                      <a:pt x="36" y="78"/>
                    </a:lnTo>
                    <a:lnTo>
                      <a:pt x="36" y="74"/>
                    </a:lnTo>
                    <a:lnTo>
                      <a:pt x="34" y="74"/>
                    </a:lnTo>
                    <a:lnTo>
                      <a:pt x="34" y="74"/>
                    </a:lnTo>
                    <a:lnTo>
                      <a:pt x="33" y="71"/>
                    </a:lnTo>
                    <a:lnTo>
                      <a:pt x="32" y="68"/>
                    </a:lnTo>
                    <a:lnTo>
                      <a:pt x="26" y="60"/>
                    </a:lnTo>
                    <a:lnTo>
                      <a:pt x="24" y="57"/>
                    </a:lnTo>
                    <a:lnTo>
                      <a:pt x="18" y="44"/>
                    </a:lnTo>
                    <a:lnTo>
                      <a:pt x="14" y="35"/>
                    </a:lnTo>
                    <a:lnTo>
                      <a:pt x="9" y="26"/>
                    </a:lnTo>
                    <a:lnTo>
                      <a:pt x="4" y="19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7" y="5"/>
                    </a:lnTo>
                    <a:lnTo>
                      <a:pt x="12" y="2"/>
                    </a:lnTo>
                    <a:lnTo>
                      <a:pt x="15" y="1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2" y="3"/>
                    </a:lnTo>
                    <a:lnTo>
                      <a:pt x="24" y="5"/>
                    </a:lnTo>
                    <a:lnTo>
                      <a:pt x="27" y="6"/>
                    </a:lnTo>
                    <a:lnTo>
                      <a:pt x="39" y="6"/>
                    </a:lnTo>
                    <a:lnTo>
                      <a:pt x="46" y="6"/>
                    </a:lnTo>
                    <a:lnTo>
                      <a:pt x="50" y="6"/>
                    </a:lnTo>
                    <a:lnTo>
                      <a:pt x="59" y="6"/>
                    </a:lnTo>
                    <a:lnTo>
                      <a:pt x="73" y="6"/>
                    </a:lnTo>
                    <a:lnTo>
                      <a:pt x="78" y="6"/>
                    </a:lnTo>
                    <a:lnTo>
                      <a:pt x="80" y="7"/>
                    </a:lnTo>
                    <a:lnTo>
                      <a:pt x="82" y="9"/>
                    </a:lnTo>
                    <a:lnTo>
                      <a:pt x="84" y="10"/>
                    </a:lnTo>
                    <a:lnTo>
                      <a:pt x="87" y="11"/>
                    </a:lnTo>
                    <a:lnTo>
                      <a:pt x="91" y="11"/>
                    </a:lnTo>
                    <a:lnTo>
                      <a:pt x="102" y="11"/>
                    </a:lnTo>
                    <a:lnTo>
                      <a:pt x="104" y="12"/>
                    </a:lnTo>
                    <a:lnTo>
                      <a:pt x="106" y="13"/>
                    </a:lnTo>
                    <a:lnTo>
                      <a:pt x="112" y="12"/>
                    </a:lnTo>
                    <a:lnTo>
                      <a:pt x="116" y="13"/>
                    </a:lnTo>
                    <a:lnTo>
                      <a:pt x="122" y="12"/>
                    </a:lnTo>
                    <a:lnTo>
                      <a:pt x="133" y="10"/>
                    </a:lnTo>
                    <a:lnTo>
                      <a:pt x="138" y="9"/>
                    </a:lnTo>
                    <a:lnTo>
                      <a:pt x="148" y="7"/>
                    </a:lnTo>
                    <a:lnTo>
                      <a:pt x="149" y="7"/>
                    </a:lnTo>
                    <a:lnTo>
                      <a:pt x="149" y="7"/>
                    </a:lnTo>
                    <a:lnTo>
                      <a:pt x="155" y="8"/>
                    </a:lnTo>
                    <a:lnTo>
                      <a:pt x="157" y="8"/>
                    </a:lnTo>
                    <a:lnTo>
                      <a:pt x="159" y="10"/>
                    </a:lnTo>
                    <a:lnTo>
                      <a:pt x="155" y="12"/>
                    </a:lnTo>
                    <a:lnTo>
                      <a:pt x="150" y="12"/>
                    </a:lnTo>
                    <a:lnTo>
                      <a:pt x="148" y="13"/>
                    </a:lnTo>
                    <a:lnTo>
                      <a:pt x="143" y="18"/>
                    </a:lnTo>
                    <a:lnTo>
                      <a:pt x="142" y="19"/>
                    </a:lnTo>
                    <a:lnTo>
                      <a:pt x="138" y="14"/>
                    </a:lnTo>
                    <a:lnTo>
                      <a:pt x="133" y="15"/>
                    </a:lnTo>
                    <a:lnTo>
                      <a:pt x="117" y="18"/>
                    </a:lnTo>
                    <a:lnTo>
                      <a:pt x="110" y="18"/>
                    </a:lnTo>
                    <a:lnTo>
                      <a:pt x="110" y="25"/>
                    </a:lnTo>
                    <a:lnTo>
                      <a:pt x="110" y="32"/>
                    </a:lnTo>
                    <a:lnTo>
                      <a:pt x="110" y="37"/>
                    </a:lnTo>
                    <a:lnTo>
                      <a:pt x="110" y="44"/>
                    </a:lnTo>
                    <a:lnTo>
                      <a:pt x="110" y="65"/>
                    </a:lnTo>
                    <a:lnTo>
                      <a:pt x="107" y="65"/>
                    </a:lnTo>
                    <a:lnTo>
                      <a:pt x="98" y="65"/>
                    </a:lnTo>
                    <a:lnTo>
                      <a:pt x="98" y="66"/>
                    </a:lnTo>
                    <a:lnTo>
                      <a:pt x="97" y="81"/>
                    </a:lnTo>
                    <a:lnTo>
                      <a:pt x="97" y="88"/>
                    </a:lnTo>
                    <a:lnTo>
                      <a:pt x="97" y="98"/>
                    </a:lnTo>
                    <a:lnTo>
                      <a:pt x="97" y="103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55" name="Freeform 756"/>
              <p:cNvSpPr>
                <a:spLocks/>
              </p:cNvSpPr>
              <p:nvPr/>
            </p:nvSpPr>
            <p:spPr bwMode="auto">
              <a:xfrm>
                <a:off x="3506" y="3062"/>
                <a:ext cx="134" cy="12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55" y="0"/>
                  </a:cxn>
                  <a:cxn ang="0">
                    <a:pos x="100" y="25"/>
                  </a:cxn>
                  <a:cxn ang="0">
                    <a:pos x="100" y="30"/>
                  </a:cxn>
                  <a:cxn ang="0">
                    <a:pos x="114" y="41"/>
                  </a:cxn>
                  <a:cxn ang="0">
                    <a:pos x="118" y="47"/>
                  </a:cxn>
                  <a:cxn ang="0">
                    <a:pos x="115" y="60"/>
                  </a:cxn>
                  <a:cxn ang="0">
                    <a:pos x="119" y="68"/>
                  </a:cxn>
                  <a:cxn ang="0">
                    <a:pos x="123" y="73"/>
                  </a:cxn>
                  <a:cxn ang="0">
                    <a:pos x="120" y="81"/>
                  </a:cxn>
                  <a:cxn ang="0">
                    <a:pos x="121" y="82"/>
                  </a:cxn>
                  <a:cxn ang="0">
                    <a:pos x="121" y="87"/>
                  </a:cxn>
                  <a:cxn ang="0">
                    <a:pos x="123" y="102"/>
                  </a:cxn>
                  <a:cxn ang="0">
                    <a:pos x="126" y="108"/>
                  </a:cxn>
                  <a:cxn ang="0">
                    <a:pos x="133" y="112"/>
                  </a:cxn>
                  <a:cxn ang="0">
                    <a:pos x="128" y="118"/>
                  </a:cxn>
                  <a:cxn ang="0">
                    <a:pos x="118" y="122"/>
                  </a:cxn>
                  <a:cxn ang="0">
                    <a:pos x="109" y="125"/>
                  </a:cxn>
                  <a:cxn ang="0">
                    <a:pos x="104" y="123"/>
                  </a:cxn>
                  <a:cxn ang="0">
                    <a:pos x="100" y="129"/>
                  </a:cxn>
                  <a:cxn ang="0">
                    <a:pos x="96" y="129"/>
                  </a:cxn>
                  <a:cxn ang="0">
                    <a:pos x="85" y="129"/>
                  </a:cxn>
                  <a:cxn ang="0">
                    <a:pos x="81" y="125"/>
                  </a:cxn>
                  <a:cxn ang="0">
                    <a:pos x="79" y="126"/>
                  </a:cxn>
                  <a:cxn ang="0">
                    <a:pos x="73" y="128"/>
                  </a:cxn>
                  <a:cxn ang="0">
                    <a:pos x="62" y="127"/>
                  </a:cxn>
                  <a:cxn ang="0">
                    <a:pos x="60" y="120"/>
                  </a:cxn>
                  <a:cxn ang="0">
                    <a:pos x="59" y="111"/>
                  </a:cxn>
                  <a:cxn ang="0">
                    <a:pos x="53" y="104"/>
                  </a:cxn>
                  <a:cxn ang="0">
                    <a:pos x="47" y="103"/>
                  </a:cxn>
                  <a:cxn ang="0">
                    <a:pos x="41" y="99"/>
                  </a:cxn>
                  <a:cxn ang="0">
                    <a:pos x="25" y="93"/>
                  </a:cxn>
                  <a:cxn ang="0">
                    <a:pos x="20" y="90"/>
                  </a:cxn>
                  <a:cxn ang="0">
                    <a:pos x="12" y="77"/>
                  </a:cxn>
                  <a:cxn ang="0">
                    <a:pos x="5" y="67"/>
                  </a:cxn>
                  <a:cxn ang="0">
                    <a:pos x="2" y="60"/>
                  </a:cxn>
                  <a:cxn ang="0">
                    <a:pos x="0" y="48"/>
                  </a:cxn>
                  <a:cxn ang="0">
                    <a:pos x="7" y="42"/>
                  </a:cxn>
                  <a:cxn ang="0">
                    <a:pos x="13" y="32"/>
                  </a:cxn>
                  <a:cxn ang="0">
                    <a:pos x="18" y="26"/>
                  </a:cxn>
                  <a:cxn ang="0">
                    <a:pos x="18" y="24"/>
                  </a:cxn>
                  <a:cxn ang="0">
                    <a:pos x="14" y="23"/>
                  </a:cxn>
                  <a:cxn ang="0">
                    <a:pos x="14" y="16"/>
                  </a:cxn>
                  <a:cxn ang="0">
                    <a:pos x="18" y="15"/>
                  </a:cxn>
                  <a:cxn ang="0">
                    <a:pos x="19" y="12"/>
                  </a:cxn>
                  <a:cxn ang="0">
                    <a:pos x="16" y="4"/>
                  </a:cxn>
                </a:cxnLst>
                <a:rect l="0" t="0" r="r" b="b"/>
                <a:pathLst>
                  <a:path w="134" h="129">
                    <a:moveTo>
                      <a:pt x="15" y="0"/>
                    </a:moveTo>
                    <a:lnTo>
                      <a:pt x="22" y="0"/>
                    </a:lnTo>
                    <a:lnTo>
                      <a:pt x="47" y="0"/>
                    </a:lnTo>
                    <a:lnTo>
                      <a:pt x="55" y="0"/>
                    </a:lnTo>
                    <a:lnTo>
                      <a:pt x="81" y="14"/>
                    </a:lnTo>
                    <a:lnTo>
                      <a:pt x="100" y="25"/>
                    </a:lnTo>
                    <a:lnTo>
                      <a:pt x="101" y="27"/>
                    </a:lnTo>
                    <a:lnTo>
                      <a:pt x="100" y="30"/>
                    </a:lnTo>
                    <a:lnTo>
                      <a:pt x="100" y="31"/>
                    </a:lnTo>
                    <a:lnTo>
                      <a:pt x="114" y="41"/>
                    </a:lnTo>
                    <a:lnTo>
                      <a:pt x="119" y="45"/>
                    </a:lnTo>
                    <a:lnTo>
                      <a:pt x="118" y="47"/>
                    </a:lnTo>
                    <a:lnTo>
                      <a:pt x="115" y="55"/>
                    </a:lnTo>
                    <a:lnTo>
                      <a:pt x="115" y="60"/>
                    </a:lnTo>
                    <a:lnTo>
                      <a:pt x="115" y="63"/>
                    </a:lnTo>
                    <a:lnTo>
                      <a:pt x="119" y="68"/>
                    </a:lnTo>
                    <a:lnTo>
                      <a:pt x="123" y="71"/>
                    </a:lnTo>
                    <a:lnTo>
                      <a:pt x="123" y="73"/>
                    </a:lnTo>
                    <a:lnTo>
                      <a:pt x="122" y="75"/>
                    </a:lnTo>
                    <a:lnTo>
                      <a:pt x="120" y="81"/>
                    </a:lnTo>
                    <a:lnTo>
                      <a:pt x="120" y="82"/>
                    </a:lnTo>
                    <a:lnTo>
                      <a:pt x="121" y="82"/>
                    </a:lnTo>
                    <a:lnTo>
                      <a:pt x="122" y="83"/>
                    </a:lnTo>
                    <a:lnTo>
                      <a:pt x="121" y="87"/>
                    </a:lnTo>
                    <a:lnTo>
                      <a:pt x="121" y="92"/>
                    </a:lnTo>
                    <a:lnTo>
                      <a:pt x="123" y="102"/>
                    </a:lnTo>
                    <a:lnTo>
                      <a:pt x="124" y="105"/>
                    </a:lnTo>
                    <a:lnTo>
                      <a:pt x="126" y="108"/>
                    </a:lnTo>
                    <a:lnTo>
                      <a:pt x="131" y="111"/>
                    </a:lnTo>
                    <a:lnTo>
                      <a:pt x="133" y="112"/>
                    </a:lnTo>
                    <a:lnTo>
                      <a:pt x="134" y="113"/>
                    </a:lnTo>
                    <a:lnTo>
                      <a:pt x="128" y="118"/>
                    </a:lnTo>
                    <a:lnTo>
                      <a:pt x="125" y="120"/>
                    </a:lnTo>
                    <a:lnTo>
                      <a:pt x="118" y="122"/>
                    </a:lnTo>
                    <a:lnTo>
                      <a:pt x="112" y="125"/>
                    </a:lnTo>
                    <a:lnTo>
                      <a:pt x="109" y="125"/>
                    </a:lnTo>
                    <a:lnTo>
                      <a:pt x="106" y="123"/>
                    </a:lnTo>
                    <a:lnTo>
                      <a:pt x="104" y="123"/>
                    </a:lnTo>
                    <a:lnTo>
                      <a:pt x="103" y="124"/>
                    </a:lnTo>
                    <a:lnTo>
                      <a:pt x="100" y="129"/>
                    </a:lnTo>
                    <a:lnTo>
                      <a:pt x="98" y="129"/>
                    </a:lnTo>
                    <a:lnTo>
                      <a:pt x="96" y="129"/>
                    </a:lnTo>
                    <a:lnTo>
                      <a:pt x="91" y="129"/>
                    </a:lnTo>
                    <a:lnTo>
                      <a:pt x="85" y="129"/>
                    </a:lnTo>
                    <a:lnTo>
                      <a:pt x="83" y="128"/>
                    </a:lnTo>
                    <a:lnTo>
                      <a:pt x="81" y="125"/>
                    </a:lnTo>
                    <a:lnTo>
                      <a:pt x="80" y="125"/>
                    </a:lnTo>
                    <a:lnTo>
                      <a:pt x="79" y="126"/>
                    </a:lnTo>
                    <a:lnTo>
                      <a:pt x="75" y="128"/>
                    </a:lnTo>
                    <a:lnTo>
                      <a:pt x="73" y="128"/>
                    </a:lnTo>
                    <a:lnTo>
                      <a:pt x="67" y="127"/>
                    </a:lnTo>
                    <a:lnTo>
                      <a:pt x="62" y="127"/>
                    </a:lnTo>
                    <a:lnTo>
                      <a:pt x="61" y="124"/>
                    </a:lnTo>
                    <a:lnTo>
                      <a:pt x="60" y="120"/>
                    </a:lnTo>
                    <a:lnTo>
                      <a:pt x="60" y="117"/>
                    </a:lnTo>
                    <a:lnTo>
                      <a:pt x="59" y="111"/>
                    </a:lnTo>
                    <a:lnTo>
                      <a:pt x="57" y="107"/>
                    </a:lnTo>
                    <a:lnTo>
                      <a:pt x="53" y="104"/>
                    </a:lnTo>
                    <a:lnTo>
                      <a:pt x="48" y="103"/>
                    </a:lnTo>
                    <a:lnTo>
                      <a:pt x="47" y="103"/>
                    </a:lnTo>
                    <a:lnTo>
                      <a:pt x="44" y="101"/>
                    </a:lnTo>
                    <a:lnTo>
                      <a:pt x="41" y="99"/>
                    </a:lnTo>
                    <a:lnTo>
                      <a:pt x="32" y="96"/>
                    </a:lnTo>
                    <a:lnTo>
                      <a:pt x="25" y="93"/>
                    </a:lnTo>
                    <a:lnTo>
                      <a:pt x="21" y="91"/>
                    </a:lnTo>
                    <a:lnTo>
                      <a:pt x="20" y="90"/>
                    </a:lnTo>
                    <a:lnTo>
                      <a:pt x="16" y="87"/>
                    </a:lnTo>
                    <a:lnTo>
                      <a:pt x="12" y="77"/>
                    </a:lnTo>
                    <a:lnTo>
                      <a:pt x="10" y="72"/>
                    </a:lnTo>
                    <a:lnTo>
                      <a:pt x="5" y="67"/>
                    </a:lnTo>
                    <a:lnTo>
                      <a:pt x="2" y="64"/>
                    </a:lnTo>
                    <a:lnTo>
                      <a:pt x="2" y="60"/>
                    </a:lnTo>
                    <a:lnTo>
                      <a:pt x="2" y="56"/>
                    </a:lnTo>
                    <a:lnTo>
                      <a:pt x="0" y="48"/>
                    </a:lnTo>
                    <a:lnTo>
                      <a:pt x="0" y="44"/>
                    </a:lnTo>
                    <a:lnTo>
                      <a:pt x="7" y="42"/>
                    </a:lnTo>
                    <a:lnTo>
                      <a:pt x="9" y="39"/>
                    </a:lnTo>
                    <a:lnTo>
                      <a:pt x="13" y="32"/>
                    </a:lnTo>
                    <a:lnTo>
                      <a:pt x="16" y="28"/>
                    </a:lnTo>
                    <a:lnTo>
                      <a:pt x="18" y="26"/>
                    </a:lnTo>
                    <a:lnTo>
                      <a:pt x="19" y="25"/>
                    </a:lnTo>
                    <a:lnTo>
                      <a:pt x="18" y="24"/>
                    </a:lnTo>
                    <a:lnTo>
                      <a:pt x="16" y="23"/>
                    </a:lnTo>
                    <a:lnTo>
                      <a:pt x="14" y="23"/>
                    </a:lnTo>
                    <a:lnTo>
                      <a:pt x="13" y="22"/>
                    </a:lnTo>
                    <a:lnTo>
                      <a:pt x="14" y="16"/>
                    </a:lnTo>
                    <a:lnTo>
                      <a:pt x="15" y="16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9" y="12"/>
                    </a:lnTo>
                    <a:lnTo>
                      <a:pt x="18" y="9"/>
                    </a:lnTo>
                    <a:lnTo>
                      <a:pt x="16" y="4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56" name="Freeform 757"/>
              <p:cNvSpPr>
                <a:spLocks/>
              </p:cNvSpPr>
              <p:nvPr/>
            </p:nvSpPr>
            <p:spPr bwMode="auto">
              <a:xfrm>
                <a:off x="3506" y="3062"/>
                <a:ext cx="134" cy="12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55" y="0"/>
                  </a:cxn>
                  <a:cxn ang="0">
                    <a:pos x="100" y="25"/>
                  </a:cxn>
                  <a:cxn ang="0">
                    <a:pos x="100" y="30"/>
                  </a:cxn>
                  <a:cxn ang="0">
                    <a:pos x="114" y="41"/>
                  </a:cxn>
                  <a:cxn ang="0">
                    <a:pos x="118" y="47"/>
                  </a:cxn>
                  <a:cxn ang="0">
                    <a:pos x="115" y="60"/>
                  </a:cxn>
                  <a:cxn ang="0">
                    <a:pos x="119" y="68"/>
                  </a:cxn>
                  <a:cxn ang="0">
                    <a:pos x="123" y="73"/>
                  </a:cxn>
                  <a:cxn ang="0">
                    <a:pos x="120" y="81"/>
                  </a:cxn>
                  <a:cxn ang="0">
                    <a:pos x="121" y="82"/>
                  </a:cxn>
                  <a:cxn ang="0">
                    <a:pos x="121" y="87"/>
                  </a:cxn>
                  <a:cxn ang="0">
                    <a:pos x="123" y="102"/>
                  </a:cxn>
                  <a:cxn ang="0">
                    <a:pos x="126" y="108"/>
                  </a:cxn>
                  <a:cxn ang="0">
                    <a:pos x="133" y="112"/>
                  </a:cxn>
                  <a:cxn ang="0">
                    <a:pos x="128" y="118"/>
                  </a:cxn>
                  <a:cxn ang="0">
                    <a:pos x="118" y="122"/>
                  </a:cxn>
                  <a:cxn ang="0">
                    <a:pos x="109" y="125"/>
                  </a:cxn>
                  <a:cxn ang="0">
                    <a:pos x="104" y="123"/>
                  </a:cxn>
                  <a:cxn ang="0">
                    <a:pos x="100" y="129"/>
                  </a:cxn>
                  <a:cxn ang="0">
                    <a:pos x="96" y="129"/>
                  </a:cxn>
                  <a:cxn ang="0">
                    <a:pos x="85" y="129"/>
                  </a:cxn>
                  <a:cxn ang="0">
                    <a:pos x="81" y="125"/>
                  </a:cxn>
                  <a:cxn ang="0">
                    <a:pos x="79" y="126"/>
                  </a:cxn>
                  <a:cxn ang="0">
                    <a:pos x="73" y="128"/>
                  </a:cxn>
                  <a:cxn ang="0">
                    <a:pos x="62" y="127"/>
                  </a:cxn>
                  <a:cxn ang="0">
                    <a:pos x="60" y="120"/>
                  </a:cxn>
                  <a:cxn ang="0">
                    <a:pos x="59" y="111"/>
                  </a:cxn>
                  <a:cxn ang="0">
                    <a:pos x="53" y="104"/>
                  </a:cxn>
                  <a:cxn ang="0">
                    <a:pos x="47" y="103"/>
                  </a:cxn>
                  <a:cxn ang="0">
                    <a:pos x="41" y="99"/>
                  </a:cxn>
                  <a:cxn ang="0">
                    <a:pos x="25" y="93"/>
                  </a:cxn>
                  <a:cxn ang="0">
                    <a:pos x="20" y="90"/>
                  </a:cxn>
                  <a:cxn ang="0">
                    <a:pos x="12" y="77"/>
                  </a:cxn>
                  <a:cxn ang="0">
                    <a:pos x="5" y="67"/>
                  </a:cxn>
                  <a:cxn ang="0">
                    <a:pos x="2" y="60"/>
                  </a:cxn>
                  <a:cxn ang="0">
                    <a:pos x="0" y="48"/>
                  </a:cxn>
                  <a:cxn ang="0">
                    <a:pos x="7" y="42"/>
                  </a:cxn>
                  <a:cxn ang="0">
                    <a:pos x="13" y="32"/>
                  </a:cxn>
                  <a:cxn ang="0">
                    <a:pos x="18" y="26"/>
                  </a:cxn>
                  <a:cxn ang="0">
                    <a:pos x="18" y="24"/>
                  </a:cxn>
                  <a:cxn ang="0">
                    <a:pos x="14" y="23"/>
                  </a:cxn>
                  <a:cxn ang="0">
                    <a:pos x="14" y="16"/>
                  </a:cxn>
                  <a:cxn ang="0">
                    <a:pos x="18" y="15"/>
                  </a:cxn>
                  <a:cxn ang="0">
                    <a:pos x="19" y="12"/>
                  </a:cxn>
                  <a:cxn ang="0">
                    <a:pos x="16" y="4"/>
                  </a:cxn>
                </a:cxnLst>
                <a:rect l="0" t="0" r="r" b="b"/>
                <a:pathLst>
                  <a:path w="134" h="129">
                    <a:moveTo>
                      <a:pt x="15" y="0"/>
                    </a:moveTo>
                    <a:lnTo>
                      <a:pt x="22" y="0"/>
                    </a:lnTo>
                    <a:lnTo>
                      <a:pt x="47" y="0"/>
                    </a:lnTo>
                    <a:lnTo>
                      <a:pt x="55" y="0"/>
                    </a:lnTo>
                    <a:lnTo>
                      <a:pt x="81" y="14"/>
                    </a:lnTo>
                    <a:lnTo>
                      <a:pt x="100" y="25"/>
                    </a:lnTo>
                    <a:lnTo>
                      <a:pt x="101" y="27"/>
                    </a:lnTo>
                    <a:lnTo>
                      <a:pt x="100" y="30"/>
                    </a:lnTo>
                    <a:lnTo>
                      <a:pt x="100" y="31"/>
                    </a:lnTo>
                    <a:lnTo>
                      <a:pt x="114" y="41"/>
                    </a:lnTo>
                    <a:lnTo>
                      <a:pt x="119" y="45"/>
                    </a:lnTo>
                    <a:lnTo>
                      <a:pt x="118" y="47"/>
                    </a:lnTo>
                    <a:lnTo>
                      <a:pt x="115" y="55"/>
                    </a:lnTo>
                    <a:lnTo>
                      <a:pt x="115" y="60"/>
                    </a:lnTo>
                    <a:lnTo>
                      <a:pt x="115" y="63"/>
                    </a:lnTo>
                    <a:lnTo>
                      <a:pt x="119" y="68"/>
                    </a:lnTo>
                    <a:lnTo>
                      <a:pt x="123" y="71"/>
                    </a:lnTo>
                    <a:lnTo>
                      <a:pt x="123" y="73"/>
                    </a:lnTo>
                    <a:lnTo>
                      <a:pt x="122" y="75"/>
                    </a:lnTo>
                    <a:lnTo>
                      <a:pt x="120" y="81"/>
                    </a:lnTo>
                    <a:lnTo>
                      <a:pt x="120" y="82"/>
                    </a:lnTo>
                    <a:lnTo>
                      <a:pt x="121" y="82"/>
                    </a:lnTo>
                    <a:lnTo>
                      <a:pt x="122" y="83"/>
                    </a:lnTo>
                    <a:lnTo>
                      <a:pt x="121" y="87"/>
                    </a:lnTo>
                    <a:lnTo>
                      <a:pt x="121" y="92"/>
                    </a:lnTo>
                    <a:lnTo>
                      <a:pt x="123" y="102"/>
                    </a:lnTo>
                    <a:lnTo>
                      <a:pt x="124" y="105"/>
                    </a:lnTo>
                    <a:lnTo>
                      <a:pt x="126" y="108"/>
                    </a:lnTo>
                    <a:lnTo>
                      <a:pt x="131" y="111"/>
                    </a:lnTo>
                    <a:lnTo>
                      <a:pt x="133" y="112"/>
                    </a:lnTo>
                    <a:lnTo>
                      <a:pt x="134" y="113"/>
                    </a:lnTo>
                    <a:lnTo>
                      <a:pt x="128" y="118"/>
                    </a:lnTo>
                    <a:lnTo>
                      <a:pt x="125" y="120"/>
                    </a:lnTo>
                    <a:lnTo>
                      <a:pt x="118" y="122"/>
                    </a:lnTo>
                    <a:lnTo>
                      <a:pt x="112" y="125"/>
                    </a:lnTo>
                    <a:lnTo>
                      <a:pt x="109" y="125"/>
                    </a:lnTo>
                    <a:lnTo>
                      <a:pt x="106" y="123"/>
                    </a:lnTo>
                    <a:lnTo>
                      <a:pt x="104" y="123"/>
                    </a:lnTo>
                    <a:lnTo>
                      <a:pt x="103" y="124"/>
                    </a:lnTo>
                    <a:lnTo>
                      <a:pt x="100" y="129"/>
                    </a:lnTo>
                    <a:lnTo>
                      <a:pt x="98" y="129"/>
                    </a:lnTo>
                    <a:lnTo>
                      <a:pt x="96" y="129"/>
                    </a:lnTo>
                    <a:lnTo>
                      <a:pt x="91" y="129"/>
                    </a:lnTo>
                    <a:lnTo>
                      <a:pt x="85" y="129"/>
                    </a:lnTo>
                    <a:lnTo>
                      <a:pt x="83" y="128"/>
                    </a:lnTo>
                    <a:lnTo>
                      <a:pt x="81" y="125"/>
                    </a:lnTo>
                    <a:lnTo>
                      <a:pt x="80" y="125"/>
                    </a:lnTo>
                    <a:lnTo>
                      <a:pt x="79" y="126"/>
                    </a:lnTo>
                    <a:lnTo>
                      <a:pt x="75" y="128"/>
                    </a:lnTo>
                    <a:lnTo>
                      <a:pt x="73" y="128"/>
                    </a:lnTo>
                    <a:lnTo>
                      <a:pt x="67" y="127"/>
                    </a:lnTo>
                    <a:lnTo>
                      <a:pt x="62" y="127"/>
                    </a:lnTo>
                    <a:lnTo>
                      <a:pt x="61" y="124"/>
                    </a:lnTo>
                    <a:lnTo>
                      <a:pt x="60" y="120"/>
                    </a:lnTo>
                    <a:lnTo>
                      <a:pt x="60" y="117"/>
                    </a:lnTo>
                    <a:lnTo>
                      <a:pt x="59" y="111"/>
                    </a:lnTo>
                    <a:lnTo>
                      <a:pt x="57" y="107"/>
                    </a:lnTo>
                    <a:lnTo>
                      <a:pt x="53" y="104"/>
                    </a:lnTo>
                    <a:lnTo>
                      <a:pt x="48" y="103"/>
                    </a:lnTo>
                    <a:lnTo>
                      <a:pt x="47" y="103"/>
                    </a:lnTo>
                    <a:lnTo>
                      <a:pt x="44" y="101"/>
                    </a:lnTo>
                    <a:lnTo>
                      <a:pt x="41" y="99"/>
                    </a:lnTo>
                    <a:lnTo>
                      <a:pt x="32" y="96"/>
                    </a:lnTo>
                    <a:lnTo>
                      <a:pt x="25" y="93"/>
                    </a:lnTo>
                    <a:lnTo>
                      <a:pt x="21" y="91"/>
                    </a:lnTo>
                    <a:lnTo>
                      <a:pt x="20" y="90"/>
                    </a:lnTo>
                    <a:lnTo>
                      <a:pt x="16" y="87"/>
                    </a:lnTo>
                    <a:lnTo>
                      <a:pt x="12" y="77"/>
                    </a:lnTo>
                    <a:lnTo>
                      <a:pt x="10" y="72"/>
                    </a:lnTo>
                    <a:lnTo>
                      <a:pt x="5" y="67"/>
                    </a:lnTo>
                    <a:lnTo>
                      <a:pt x="2" y="64"/>
                    </a:lnTo>
                    <a:lnTo>
                      <a:pt x="2" y="60"/>
                    </a:lnTo>
                    <a:lnTo>
                      <a:pt x="2" y="56"/>
                    </a:lnTo>
                    <a:lnTo>
                      <a:pt x="0" y="48"/>
                    </a:lnTo>
                    <a:lnTo>
                      <a:pt x="0" y="44"/>
                    </a:lnTo>
                    <a:lnTo>
                      <a:pt x="7" y="42"/>
                    </a:lnTo>
                    <a:lnTo>
                      <a:pt x="9" y="39"/>
                    </a:lnTo>
                    <a:lnTo>
                      <a:pt x="13" y="32"/>
                    </a:lnTo>
                    <a:lnTo>
                      <a:pt x="16" y="28"/>
                    </a:lnTo>
                    <a:lnTo>
                      <a:pt x="18" y="26"/>
                    </a:lnTo>
                    <a:lnTo>
                      <a:pt x="19" y="25"/>
                    </a:lnTo>
                    <a:lnTo>
                      <a:pt x="18" y="24"/>
                    </a:lnTo>
                    <a:lnTo>
                      <a:pt x="16" y="23"/>
                    </a:lnTo>
                    <a:lnTo>
                      <a:pt x="14" y="23"/>
                    </a:lnTo>
                    <a:lnTo>
                      <a:pt x="13" y="22"/>
                    </a:lnTo>
                    <a:lnTo>
                      <a:pt x="14" y="16"/>
                    </a:lnTo>
                    <a:lnTo>
                      <a:pt x="15" y="16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9" y="12"/>
                    </a:lnTo>
                    <a:lnTo>
                      <a:pt x="18" y="9"/>
                    </a:lnTo>
                    <a:lnTo>
                      <a:pt x="16" y="4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57" name="Freeform 758"/>
              <p:cNvSpPr>
                <a:spLocks noEditPoints="1"/>
              </p:cNvSpPr>
              <p:nvPr/>
            </p:nvSpPr>
            <p:spPr bwMode="auto">
              <a:xfrm>
                <a:off x="3776" y="2721"/>
                <a:ext cx="97" cy="124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56" y="5"/>
                  </a:cxn>
                  <a:cxn ang="0">
                    <a:pos x="53" y="10"/>
                  </a:cxn>
                  <a:cxn ang="0">
                    <a:pos x="52" y="10"/>
                  </a:cxn>
                  <a:cxn ang="0">
                    <a:pos x="52" y="7"/>
                  </a:cxn>
                  <a:cxn ang="0">
                    <a:pos x="53" y="4"/>
                  </a:cxn>
                  <a:cxn ang="0">
                    <a:pos x="56" y="19"/>
                  </a:cxn>
                  <a:cxn ang="0">
                    <a:pos x="61" y="26"/>
                  </a:cxn>
                  <a:cxn ang="0">
                    <a:pos x="68" y="33"/>
                  </a:cxn>
                  <a:cxn ang="0">
                    <a:pos x="76" y="36"/>
                  </a:cxn>
                  <a:cxn ang="0">
                    <a:pos x="81" y="36"/>
                  </a:cxn>
                  <a:cxn ang="0">
                    <a:pos x="87" y="43"/>
                  </a:cxn>
                  <a:cxn ang="0">
                    <a:pos x="93" y="49"/>
                  </a:cxn>
                  <a:cxn ang="0">
                    <a:pos x="97" y="52"/>
                  </a:cxn>
                  <a:cxn ang="0">
                    <a:pos x="90" y="63"/>
                  </a:cxn>
                  <a:cxn ang="0">
                    <a:pos x="81" y="76"/>
                  </a:cxn>
                  <a:cxn ang="0">
                    <a:pos x="77" y="77"/>
                  </a:cxn>
                  <a:cxn ang="0">
                    <a:pos x="74" y="77"/>
                  </a:cxn>
                  <a:cxn ang="0">
                    <a:pos x="72" y="86"/>
                  </a:cxn>
                  <a:cxn ang="0">
                    <a:pos x="73" y="94"/>
                  </a:cxn>
                  <a:cxn ang="0">
                    <a:pos x="65" y="95"/>
                  </a:cxn>
                  <a:cxn ang="0">
                    <a:pos x="60" y="99"/>
                  </a:cxn>
                  <a:cxn ang="0">
                    <a:pos x="58" y="105"/>
                  </a:cxn>
                  <a:cxn ang="0">
                    <a:pos x="54" y="108"/>
                  </a:cxn>
                  <a:cxn ang="0">
                    <a:pos x="50" y="108"/>
                  </a:cxn>
                  <a:cxn ang="0">
                    <a:pos x="46" y="108"/>
                  </a:cxn>
                  <a:cxn ang="0">
                    <a:pos x="43" y="111"/>
                  </a:cxn>
                  <a:cxn ang="0">
                    <a:pos x="42" y="116"/>
                  </a:cxn>
                  <a:cxn ang="0">
                    <a:pos x="38" y="120"/>
                  </a:cxn>
                  <a:cxn ang="0">
                    <a:pos x="32" y="119"/>
                  </a:cxn>
                  <a:cxn ang="0">
                    <a:pos x="23" y="121"/>
                  </a:cxn>
                  <a:cxn ang="0">
                    <a:pos x="17" y="123"/>
                  </a:cxn>
                  <a:cxn ang="0">
                    <a:pos x="14" y="122"/>
                  </a:cxn>
                  <a:cxn ang="0">
                    <a:pos x="11" y="117"/>
                  </a:cxn>
                  <a:cxn ang="0">
                    <a:pos x="5" y="108"/>
                  </a:cxn>
                  <a:cxn ang="0">
                    <a:pos x="1" y="99"/>
                  </a:cxn>
                  <a:cxn ang="0">
                    <a:pos x="10" y="90"/>
                  </a:cxn>
                  <a:cxn ang="0">
                    <a:pos x="52" y="66"/>
                  </a:cxn>
                  <a:cxn ang="0">
                    <a:pos x="47" y="52"/>
                  </a:cxn>
                  <a:cxn ang="0">
                    <a:pos x="47" y="39"/>
                  </a:cxn>
                  <a:cxn ang="0">
                    <a:pos x="50" y="30"/>
                  </a:cxn>
                  <a:cxn ang="0">
                    <a:pos x="51" y="20"/>
                  </a:cxn>
                  <a:cxn ang="0">
                    <a:pos x="53" y="18"/>
                  </a:cxn>
                </a:cxnLst>
                <a:rect l="0" t="0" r="r" b="b"/>
                <a:pathLst>
                  <a:path w="97" h="124">
                    <a:moveTo>
                      <a:pt x="53" y="4"/>
                    </a:moveTo>
                    <a:lnTo>
                      <a:pt x="55" y="1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4" y="9"/>
                    </a:lnTo>
                    <a:lnTo>
                      <a:pt x="53" y="10"/>
                    </a:lnTo>
                    <a:lnTo>
                      <a:pt x="52" y="11"/>
                    </a:lnTo>
                    <a:lnTo>
                      <a:pt x="52" y="10"/>
                    </a:lnTo>
                    <a:lnTo>
                      <a:pt x="52" y="9"/>
                    </a:lnTo>
                    <a:lnTo>
                      <a:pt x="52" y="7"/>
                    </a:lnTo>
                    <a:lnTo>
                      <a:pt x="54" y="5"/>
                    </a:lnTo>
                    <a:lnTo>
                      <a:pt x="53" y="4"/>
                    </a:lnTo>
                    <a:close/>
                    <a:moveTo>
                      <a:pt x="56" y="18"/>
                    </a:moveTo>
                    <a:lnTo>
                      <a:pt x="56" y="19"/>
                    </a:lnTo>
                    <a:lnTo>
                      <a:pt x="59" y="24"/>
                    </a:lnTo>
                    <a:lnTo>
                      <a:pt x="61" y="26"/>
                    </a:lnTo>
                    <a:lnTo>
                      <a:pt x="65" y="30"/>
                    </a:lnTo>
                    <a:lnTo>
                      <a:pt x="68" y="33"/>
                    </a:lnTo>
                    <a:lnTo>
                      <a:pt x="74" y="36"/>
                    </a:lnTo>
                    <a:lnTo>
                      <a:pt x="76" y="36"/>
                    </a:lnTo>
                    <a:lnTo>
                      <a:pt x="77" y="36"/>
                    </a:lnTo>
                    <a:lnTo>
                      <a:pt x="81" y="36"/>
                    </a:lnTo>
                    <a:lnTo>
                      <a:pt x="83" y="37"/>
                    </a:lnTo>
                    <a:lnTo>
                      <a:pt x="87" y="43"/>
                    </a:lnTo>
                    <a:lnTo>
                      <a:pt x="90" y="46"/>
                    </a:lnTo>
                    <a:lnTo>
                      <a:pt x="93" y="49"/>
                    </a:lnTo>
                    <a:lnTo>
                      <a:pt x="97" y="51"/>
                    </a:lnTo>
                    <a:lnTo>
                      <a:pt x="97" y="52"/>
                    </a:lnTo>
                    <a:lnTo>
                      <a:pt x="94" y="59"/>
                    </a:lnTo>
                    <a:lnTo>
                      <a:pt x="90" y="63"/>
                    </a:lnTo>
                    <a:lnTo>
                      <a:pt x="85" y="67"/>
                    </a:lnTo>
                    <a:lnTo>
                      <a:pt x="81" y="76"/>
                    </a:lnTo>
                    <a:lnTo>
                      <a:pt x="80" y="77"/>
                    </a:lnTo>
                    <a:lnTo>
                      <a:pt x="77" y="77"/>
                    </a:lnTo>
                    <a:lnTo>
                      <a:pt x="76" y="76"/>
                    </a:lnTo>
                    <a:lnTo>
                      <a:pt x="74" y="77"/>
                    </a:lnTo>
                    <a:lnTo>
                      <a:pt x="73" y="80"/>
                    </a:lnTo>
                    <a:lnTo>
                      <a:pt x="72" y="86"/>
                    </a:lnTo>
                    <a:lnTo>
                      <a:pt x="72" y="91"/>
                    </a:lnTo>
                    <a:lnTo>
                      <a:pt x="73" y="94"/>
                    </a:lnTo>
                    <a:lnTo>
                      <a:pt x="71" y="95"/>
                    </a:lnTo>
                    <a:lnTo>
                      <a:pt x="65" y="95"/>
                    </a:lnTo>
                    <a:lnTo>
                      <a:pt x="62" y="97"/>
                    </a:lnTo>
                    <a:lnTo>
                      <a:pt x="60" y="99"/>
                    </a:lnTo>
                    <a:lnTo>
                      <a:pt x="58" y="101"/>
                    </a:lnTo>
                    <a:lnTo>
                      <a:pt x="58" y="105"/>
                    </a:lnTo>
                    <a:lnTo>
                      <a:pt x="57" y="106"/>
                    </a:lnTo>
                    <a:lnTo>
                      <a:pt x="54" y="108"/>
                    </a:lnTo>
                    <a:lnTo>
                      <a:pt x="51" y="108"/>
                    </a:lnTo>
                    <a:lnTo>
                      <a:pt x="50" y="108"/>
                    </a:lnTo>
                    <a:lnTo>
                      <a:pt x="48" y="108"/>
                    </a:lnTo>
                    <a:lnTo>
                      <a:pt x="46" y="108"/>
                    </a:lnTo>
                    <a:lnTo>
                      <a:pt x="44" y="109"/>
                    </a:lnTo>
                    <a:lnTo>
                      <a:pt x="43" y="111"/>
                    </a:lnTo>
                    <a:lnTo>
                      <a:pt x="42" y="114"/>
                    </a:lnTo>
                    <a:lnTo>
                      <a:pt x="42" y="116"/>
                    </a:lnTo>
                    <a:lnTo>
                      <a:pt x="41" y="118"/>
                    </a:lnTo>
                    <a:lnTo>
                      <a:pt x="38" y="120"/>
                    </a:lnTo>
                    <a:lnTo>
                      <a:pt x="36" y="120"/>
                    </a:lnTo>
                    <a:lnTo>
                      <a:pt x="32" y="119"/>
                    </a:lnTo>
                    <a:lnTo>
                      <a:pt x="28" y="120"/>
                    </a:lnTo>
                    <a:lnTo>
                      <a:pt x="23" y="121"/>
                    </a:lnTo>
                    <a:lnTo>
                      <a:pt x="19" y="123"/>
                    </a:lnTo>
                    <a:lnTo>
                      <a:pt x="17" y="123"/>
                    </a:lnTo>
                    <a:lnTo>
                      <a:pt x="15" y="124"/>
                    </a:lnTo>
                    <a:lnTo>
                      <a:pt x="14" y="122"/>
                    </a:lnTo>
                    <a:lnTo>
                      <a:pt x="11" y="118"/>
                    </a:lnTo>
                    <a:lnTo>
                      <a:pt x="11" y="117"/>
                    </a:lnTo>
                    <a:lnTo>
                      <a:pt x="11" y="115"/>
                    </a:lnTo>
                    <a:lnTo>
                      <a:pt x="5" y="108"/>
                    </a:lnTo>
                    <a:lnTo>
                      <a:pt x="2" y="102"/>
                    </a:lnTo>
                    <a:lnTo>
                      <a:pt x="1" y="99"/>
                    </a:lnTo>
                    <a:lnTo>
                      <a:pt x="0" y="95"/>
                    </a:lnTo>
                    <a:lnTo>
                      <a:pt x="10" y="90"/>
                    </a:lnTo>
                    <a:lnTo>
                      <a:pt x="22" y="83"/>
                    </a:lnTo>
                    <a:lnTo>
                      <a:pt x="52" y="66"/>
                    </a:lnTo>
                    <a:lnTo>
                      <a:pt x="51" y="57"/>
                    </a:lnTo>
                    <a:lnTo>
                      <a:pt x="47" y="52"/>
                    </a:lnTo>
                    <a:lnTo>
                      <a:pt x="47" y="51"/>
                    </a:lnTo>
                    <a:lnTo>
                      <a:pt x="47" y="39"/>
                    </a:lnTo>
                    <a:lnTo>
                      <a:pt x="47" y="33"/>
                    </a:lnTo>
                    <a:lnTo>
                      <a:pt x="50" y="30"/>
                    </a:lnTo>
                    <a:lnTo>
                      <a:pt x="51" y="28"/>
                    </a:lnTo>
                    <a:lnTo>
                      <a:pt x="51" y="20"/>
                    </a:lnTo>
                    <a:lnTo>
                      <a:pt x="51" y="17"/>
                    </a:lnTo>
                    <a:lnTo>
                      <a:pt x="53" y="18"/>
                    </a:lnTo>
                    <a:lnTo>
                      <a:pt x="56" y="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58" name="Freeform 759"/>
              <p:cNvSpPr>
                <a:spLocks/>
              </p:cNvSpPr>
              <p:nvPr/>
            </p:nvSpPr>
            <p:spPr bwMode="auto">
              <a:xfrm>
                <a:off x="3828" y="2721"/>
                <a:ext cx="4" cy="11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3" y="1"/>
                  </a:cxn>
                  <a:cxn ang="0">
                    <a:pos x="4" y="0"/>
                  </a:cxn>
                  <a:cxn ang="0">
                    <a:pos x="4" y="5"/>
                  </a:cxn>
                  <a:cxn ang="0">
                    <a:pos x="2" y="9"/>
                  </a:cxn>
                  <a:cxn ang="0">
                    <a:pos x="1" y="10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0" y="9"/>
                  </a:cxn>
                  <a:cxn ang="0">
                    <a:pos x="0" y="7"/>
                  </a:cxn>
                  <a:cxn ang="0">
                    <a:pos x="2" y="5"/>
                  </a:cxn>
                  <a:cxn ang="0">
                    <a:pos x="1" y="4"/>
                  </a:cxn>
                </a:cxnLst>
                <a:rect l="0" t="0" r="r" b="b"/>
                <a:pathLst>
                  <a:path w="4" h="11">
                    <a:moveTo>
                      <a:pt x="1" y="4"/>
                    </a:moveTo>
                    <a:lnTo>
                      <a:pt x="3" y="1"/>
                    </a:lnTo>
                    <a:lnTo>
                      <a:pt x="4" y="0"/>
                    </a:lnTo>
                    <a:lnTo>
                      <a:pt x="4" y="5"/>
                    </a:lnTo>
                    <a:lnTo>
                      <a:pt x="2" y="9"/>
                    </a:lnTo>
                    <a:lnTo>
                      <a:pt x="1" y="10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1" y="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59" name="Freeform 760"/>
              <p:cNvSpPr>
                <a:spLocks/>
              </p:cNvSpPr>
              <p:nvPr/>
            </p:nvSpPr>
            <p:spPr bwMode="auto">
              <a:xfrm>
                <a:off x="3776" y="2738"/>
                <a:ext cx="97" cy="107"/>
              </a:xfrm>
              <a:custGeom>
                <a:avLst/>
                <a:gdLst/>
                <a:ahLst/>
                <a:cxnLst>
                  <a:cxn ang="0">
                    <a:pos x="56" y="2"/>
                  </a:cxn>
                  <a:cxn ang="0">
                    <a:pos x="61" y="9"/>
                  </a:cxn>
                  <a:cxn ang="0">
                    <a:pos x="68" y="16"/>
                  </a:cxn>
                  <a:cxn ang="0">
                    <a:pos x="76" y="19"/>
                  </a:cxn>
                  <a:cxn ang="0">
                    <a:pos x="81" y="19"/>
                  </a:cxn>
                  <a:cxn ang="0">
                    <a:pos x="87" y="26"/>
                  </a:cxn>
                  <a:cxn ang="0">
                    <a:pos x="93" y="32"/>
                  </a:cxn>
                  <a:cxn ang="0">
                    <a:pos x="97" y="35"/>
                  </a:cxn>
                  <a:cxn ang="0">
                    <a:pos x="90" y="46"/>
                  </a:cxn>
                  <a:cxn ang="0">
                    <a:pos x="81" y="59"/>
                  </a:cxn>
                  <a:cxn ang="0">
                    <a:pos x="77" y="60"/>
                  </a:cxn>
                  <a:cxn ang="0">
                    <a:pos x="74" y="60"/>
                  </a:cxn>
                  <a:cxn ang="0">
                    <a:pos x="72" y="69"/>
                  </a:cxn>
                  <a:cxn ang="0">
                    <a:pos x="73" y="77"/>
                  </a:cxn>
                  <a:cxn ang="0">
                    <a:pos x="65" y="78"/>
                  </a:cxn>
                  <a:cxn ang="0">
                    <a:pos x="60" y="82"/>
                  </a:cxn>
                  <a:cxn ang="0">
                    <a:pos x="58" y="88"/>
                  </a:cxn>
                  <a:cxn ang="0">
                    <a:pos x="54" y="91"/>
                  </a:cxn>
                  <a:cxn ang="0">
                    <a:pos x="50" y="91"/>
                  </a:cxn>
                  <a:cxn ang="0">
                    <a:pos x="46" y="91"/>
                  </a:cxn>
                  <a:cxn ang="0">
                    <a:pos x="43" y="94"/>
                  </a:cxn>
                  <a:cxn ang="0">
                    <a:pos x="42" y="99"/>
                  </a:cxn>
                  <a:cxn ang="0">
                    <a:pos x="38" y="103"/>
                  </a:cxn>
                  <a:cxn ang="0">
                    <a:pos x="32" y="102"/>
                  </a:cxn>
                  <a:cxn ang="0">
                    <a:pos x="23" y="104"/>
                  </a:cxn>
                  <a:cxn ang="0">
                    <a:pos x="17" y="106"/>
                  </a:cxn>
                  <a:cxn ang="0">
                    <a:pos x="14" y="105"/>
                  </a:cxn>
                  <a:cxn ang="0">
                    <a:pos x="11" y="100"/>
                  </a:cxn>
                  <a:cxn ang="0">
                    <a:pos x="5" y="91"/>
                  </a:cxn>
                  <a:cxn ang="0">
                    <a:pos x="1" y="82"/>
                  </a:cxn>
                  <a:cxn ang="0">
                    <a:pos x="10" y="73"/>
                  </a:cxn>
                  <a:cxn ang="0">
                    <a:pos x="52" y="49"/>
                  </a:cxn>
                  <a:cxn ang="0">
                    <a:pos x="47" y="35"/>
                  </a:cxn>
                  <a:cxn ang="0">
                    <a:pos x="47" y="22"/>
                  </a:cxn>
                  <a:cxn ang="0">
                    <a:pos x="50" y="13"/>
                  </a:cxn>
                  <a:cxn ang="0">
                    <a:pos x="51" y="3"/>
                  </a:cxn>
                  <a:cxn ang="0">
                    <a:pos x="53" y="1"/>
                  </a:cxn>
                </a:cxnLst>
                <a:rect l="0" t="0" r="r" b="b"/>
                <a:pathLst>
                  <a:path w="97" h="107">
                    <a:moveTo>
                      <a:pt x="56" y="1"/>
                    </a:moveTo>
                    <a:lnTo>
                      <a:pt x="56" y="2"/>
                    </a:lnTo>
                    <a:lnTo>
                      <a:pt x="59" y="7"/>
                    </a:lnTo>
                    <a:lnTo>
                      <a:pt x="61" y="9"/>
                    </a:lnTo>
                    <a:lnTo>
                      <a:pt x="65" y="13"/>
                    </a:lnTo>
                    <a:lnTo>
                      <a:pt x="68" y="16"/>
                    </a:lnTo>
                    <a:lnTo>
                      <a:pt x="74" y="19"/>
                    </a:lnTo>
                    <a:lnTo>
                      <a:pt x="76" y="19"/>
                    </a:lnTo>
                    <a:lnTo>
                      <a:pt x="77" y="19"/>
                    </a:lnTo>
                    <a:lnTo>
                      <a:pt x="81" y="19"/>
                    </a:lnTo>
                    <a:lnTo>
                      <a:pt x="83" y="20"/>
                    </a:lnTo>
                    <a:lnTo>
                      <a:pt x="87" y="26"/>
                    </a:lnTo>
                    <a:lnTo>
                      <a:pt x="90" y="29"/>
                    </a:lnTo>
                    <a:lnTo>
                      <a:pt x="93" y="32"/>
                    </a:lnTo>
                    <a:lnTo>
                      <a:pt x="97" y="34"/>
                    </a:lnTo>
                    <a:lnTo>
                      <a:pt x="97" y="35"/>
                    </a:lnTo>
                    <a:lnTo>
                      <a:pt x="94" y="42"/>
                    </a:lnTo>
                    <a:lnTo>
                      <a:pt x="90" y="46"/>
                    </a:lnTo>
                    <a:lnTo>
                      <a:pt x="85" y="50"/>
                    </a:lnTo>
                    <a:lnTo>
                      <a:pt x="81" y="59"/>
                    </a:lnTo>
                    <a:lnTo>
                      <a:pt x="80" y="60"/>
                    </a:lnTo>
                    <a:lnTo>
                      <a:pt x="77" y="60"/>
                    </a:lnTo>
                    <a:lnTo>
                      <a:pt x="76" y="59"/>
                    </a:lnTo>
                    <a:lnTo>
                      <a:pt x="74" y="60"/>
                    </a:lnTo>
                    <a:lnTo>
                      <a:pt x="73" y="63"/>
                    </a:lnTo>
                    <a:lnTo>
                      <a:pt x="72" y="69"/>
                    </a:lnTo>
                    <a:lnTo>
                      <a:pt x="72" y="74"/>
                    </a:lnTo>
                    <a:lnTo>
                      <a:pt x="73" y="77"/>
                    </a:lnTo>
                    <a:lnTo>
                      <a:pt x="71" y="78"/>
                    </a:lnTo>
                    <a:lnTo>
                      <a:pt x="65" y="78"/>
                    </a:lnTo>
                    <a:lnTo>
                      <a:pt x="62" y="80"/>
                    </a:lnTo>
                    <a:lnTo>
                      <a:pt x="60" y="82"/>
                    </a:lnTo>
                    <a:lnTo>
                      <a:pt x="58" y="84"/>
                    </a:lnTo>
                    <a:lnTo>
                      <a:pt x="58" y="88"/>
                    </a:lnTo>
                    <a:lnTo>
                      <a:pt x="57" y="89"/>
                    </a:lnTo>
                    <a:lnTo>
                      <a:pt x="54" y="91"/>
                    </a:lnTo>
                    <a:lnTo>
                      <a:pt x="51" y="91"/>
                    </a:lnTo>
                    <a:lnTo>
                      <a:pt x="50" y="91"/>
                    </a:lnTo>
                    <a:lnTo>
                      <a:pt x="48" y="91"/>
                    </a:lnTo>
                    <a:lnTo>
                      <a:pt x="46" y="91"/>
                    </a:lnTo>
                    <a:lnTo>
                      <a:pt x="44" y="92"/>
                    </a:lnTo>
                    <a:lnTo>
                      <a:pt x="43" y="94"/>
                    </a:lnTo>
                    <a:lnTo>
                      <a:pt x="42" y="97"/>
                    </a:lnTo>
                    <a:lnTo>
                      <a:pt x="42" y="99"/>
                    </a:lnTo>
                    <a:lnTo>
                      <a:pt x="41" y="101"/>
                    </a:lnTo>
                    <a:lnTo>
                      <a:pt x="38" y="103"/>
                    </a:lnTo>
                    <a:lnTo>
                      <a:pt x="36" y="103"/>
                    </a:lnTo>
                    <a:lnTo>
                      <a:pt x="32" y="102"/>
                    </a:lnTo>
                    <a:lnTo>
                      <a:pt x="28" y="103"/>
                    </a:lnTo>
                    <a:lnTo>
                      <a:pt x="23" y="104"/>
                    </a:lnTo>
                    <a:lnTo>
                      <a:pt x="19" y="106"/>
                    </a:lnTo>
                    <a:lnTo>
                      <a:pt x="17" y="106"/>
                    </a:lnTo>
                    <a:lnTo>
                      <a:pt x="15" y="107"/>
                    </a:lnTo>
                    <a:lnTo>
                      <a:pt x="14" y="105"/>
                    </a:lnTo>
                    <a:lnTo>
                      <a:pt x="11" y="101"/>
                    </a:lnTo>
                    <a:lnTo>
                      <a:pt x="11" y="100"/>
                    </a:lnTo>
                    <a:lnTo>
                      <a:pt x="11" y="98"/>
                    </a:lnTo>
                    <a:lnTo>
                      <a:pt x="5" y="91"/>
                    </a:lnTo>
                    <a:lnTo>
                      <a:pt x="2" y="85"/>
                    </a:lnTo>
                    <a:lnTo>
                      <a:pt x="1" y="82"/>
                    </a:lnTo>
                    <a:lnTo>
                      <a:pt x="0" y="78"/>
                    </a:lnTo>
                    <a:lnTo>
                      <a:pt x="10" y="73"/>
                    </a:lnTo>
                    <a:lnTo>
                      <a:pt x="22" y="66"/>
                    </a:lnTo>
                    <a:lnTo>
                      <a:pt x="52" y="49"/>
                    </a:lnTo>
                    <a:lnTo>
                      <a:pt x="51" y="40"/>
                    </a:lnTo>
                    <a:lnTo>
                      <a:pt x="47" y="35"/>
                    </a:lnTo>
                    <a:lnTo>
                      <a:pt x="47" y="34"/>
                    </a:lnTo>
                    <a:lnTo>
                      <a:pt x="47" y="22"/>
                    </a:lnTo>
                    <a:lnTo>
                      <a:pt x="47" y="16"/>
                    </a:lnTo>
                    <a:lnTo>
                      <a:pt x="50" y="13"/>
                    </a:lnTo>
                    <a:lnTo>
                      <a:pt x="51" y="11"/>
                    </a:lnTo>
                    <a:lnTo>
                      <a:pt x="51" y="3"/>
                    </a:lnTo>
                    <a:lnTo>
                      <a:pt x="51" y="0"/>
                    </a:lnTo>
                    <a:lnTo>
                      <a:pt x="53" y="1"/>
                    </a:lnTo>
                    <a:lnTo>
                      <a:pt x="56" y="1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60" name="Freeform 761"/>
              <p:cNvSpPr>
                <a:spLocks/>
              </p:cNvSpPr>
              <p:nvPr/>
            </p:nvSpPr>
            <p:spPr bwMode="auto">
              <a:xfrm>
                <a:off x="3880" y="2548"/>
                <a:ext cx="173" cy="131"/>
              </a:xfrm>
              <a:custGeom>
                <a:avLst/>
                <a:gdLst/>
                <a:ahLst/>
                <a:cxnLst>
                  <a:cxn ang="0">
                    <a:pos x="14" y="113"/>
                  </a:cxn>
                  <a:cxn ang="0">
                    <a:pos x="16" y="104"/>
                  </a:cxn>
                  <a:cxn ang="0">
                    <a:pos x="6" y="101"/>
                  </a:cxn>
                  <a:cxn ang="0">
                    <a:pos x="3" y="86"/>
                  </a:cxn>
                  <a:cxn ang="0">
                    <a:pos x="5" y="72"/>
                  </a:cxn>
                  <a:cxn ang="0">
                    <a:pos x="1" y="69"/>
                  </a:cxn>
                  <a:cxn ang="0">
                    <a:pos x="3" y="61"/>
                  </a:cxn>
                  <a:cxn ang="0">
                    <a:pos x="9" y="46"/>
                  </a:cxn>
                  <a:cxn ang="0">
                    <a:pos x="11" y="43"/>
                  </a:cxn>
                  <a:cxn ang="0">
                    <a:pos x="25" y="47"/>
                  </a:cxn>
                  <a:cxn ang="0">
                    <a:pos x="32" y="43"/>
                  </a:cxn>
                  <a:cxn ang="0">
                    <a:pos x="36" y="38"/>
                  </a:cxn>
                  <a:cxn ang="0">
                    <a:pos x="50" y="31"/>
                  </a:cxn>
                  <a:cxn ang="0">
                    <a:pos x="59" y="17"/>
                  </a:cxn>
                  <a:cxn ang="0">
                    <a:pos x="67" y="15"/>
                  </a:cxn>
                  <a:cxn ang="0">
                    <a:pos x="79" y="17"/>
                  </a:cxn>
                  <a:cxn ang="0">
                    <a:pos x="89" y="21"/>
                  </a:cxn>
                  <a:cxn ang="0">
                    <a:pos x="91" y="23"/>
                  </a:cxn>
                  <a:cxn ang="0">
                    <a:pos x="100" y="18"/>
                  </a:cxn>
                  <a:cxn ang="0">
                    <a:pos x="107" y="19"/>
                  </a:cxn>
                  <a:cxn ang="0">
                    <a:pos x="110" y="14"/>
                  </a:cxn>
                  <a:cxn ang="0">
                    <a:pos x="115" y="14"/>
                  </a:cxn>
                  <a:cxn ang="0">
                    <a:pos x="119" y="11"/>
                  </a:cxn>
                  <a:cxn ang="0">
                    <a:pos x="122" y="3"/>
                  </a:cxn>
                  <a:cxn ang="0">
                    <a:pos x="126" y="0"/>
                  </a:cxn>
                  <a:cxn ang="0">
                    <a:pos x="129" y="7"/>
                  </a:cxn>
                  <a:cxn ang="0">
                    <a:pos x="133" y="10"/>
                  </a:cxn>
                  <a:cxn ang="0">
                    <a:pos x="132" y="22"/>
                  </a:cxn>
                  <a:cxn ang="0">
                    <a:pos x="136" y="25"/>
                  </a:cxn>
                  <a:cxn ang="0">
                    <a:pos x="145" y="21"/>
                  </a:cxn>
                  <a:cxn ang="0">
                    <a:pos x="156" y="15"/>
                  </a:cxn>
                  <a:cxn ang="0">
                    <a:pos x="157" y="18"/>
                  </a:cxn>
                  <a:cxn ang="0">
                    <a:pos x="167" y="16"/>
                  </a:cxn>
                  <a:cxn ang="0">
                    <a:pos x="172" y="18"/>
                  </a:cxn>
                  <a:cxn ang="0">
                    <a:pos x="170" y="20"/>
                  </a:cxn>
                  <a:cxn ang="0">
                    <a:pos x="167" y="21"/>
                  </a:cxn>
                  <a:cxn ang="0">
                    <a:pos x="161" y="25"/>
                  </a:cxn>
                  <a:cxn ang="0">
                    <a:pos x="144" y="25"/>
                  </a:cxn>
                  <a:cxn ang="0">
                    <a:pos x="137" y="31"/>
                  </a:cxn>
                  <a:cxn ang="0">
                    <a:pos x="131" y="35"/>
                  </a:cxn>
                  <a:cxn ang="0">
                    <a:pos x="134" y="41"/>
                  </a:cxn>
                  <a:cxn ang="0">
                    <a:pos x="135" y="49"/>
                  </a:cxn>
                  <a:cxn ang="0">
                    <a:pos x="129" y="56"/>
                  </a:cxn>
                  <a:cxn ang="0">
                    <a:pos x="129" y="63"/>
                  </a:cxn>
                  <a:cxn ang="0">
                    <a:pos x="121" y="66"/>
                  </a:cxn>
                  <a:cxn ang="0">
                    <a:pos x="116" y="68"/>
                  </a:cxn>
                  <a:cxn ang="0">
                    <a:pos x="119" y="75"/>
                  </a:cxn>
                  <a:cxn ang="0">
                    <a:pos x="113" y="78"/>
                  </a:cxn>
                  <a:cxn ang="0">
                    <a:pos x="108" y="83"/>
                  </a:cxn>
                  <a:cxn ang="0">
                    <a:pos x="106" y="97"/>
                  </a:cxn>
                  <a:cxn ang="0">
                    <a:pos x="98" y="97"/>
                  </a:cxn>
                  <a:cxn ang="0">
                    <a:pos x="89" y="100"/>
                  </a:cxn>
                  <a:cxn ang="0">
                    <a:pos x="84" y="105"/>
                  </a:cxn>
                  <a:cxn ang="0">
                    <a:pos x="75" y="108"/>
                  </a:cxn>
                  <a:cxn ang="0">
                    <a:pos x="71" y="118"/>
                  </a:cxn>
                  <a:cxn ang="0">
                    <a:pos x="68" y="126"/>
                  </a:cxn>
                  <a:cxn ang="0">
                    <a:pos x="51" y="130"/>
                  </a:cxn>
                  <a:cxn ang="0">
                    <a:pos x="37" y="129"/>
                  </a:cxn>
                  <a:cxn ang="0">
                    <a:pos x="24" y="130"/>
                  </a:cxn>
                  <a:cxn ang="0">
                    <a:pos x="10" y="126"/>
                  </a:cxn>
                </a:cxnLst>
                <a:rect l="0" t="0" r="r" b="b"/>
                <a:pathLst>
                  <a:path w="173" h="131">
                    <a:moveTo>
                      <a:pt x="5" y="124"/>
                    </a:moveTo>
                    <a:lnTo>
                      <a:pt x="10" y="118"/>
                    </a:lnTo>
                    <a:lnTo>
                      <a:pt x="14" y="113"/>
                    </a:lnTo>
                    <a:lnTo>
                      <a:pt x="17" y="109"/>
                    </a:lnTo>
                    <a:lnTo>
                      <a:pt x="16" y="106"/>
                    </a:lnTo>
                    <a:lnTo>
                      <a:pt x="16" y="104"/>
                    </a:lnTo>
                    <a:lnTo>
                      <a:pt x="13" y="103"/>
                    </a:lnTo>
                    <a:lnTo>
                      <a:pt x="7" y="101"/>
                    </a:lnTo>
                    <a:lnTo>
                      <a:pt x="6" y="101"/>
                    </a:lnTo>
                    <a:lnTo>
                      <a:pt x="5" y="100"/>
                    </a:lnTo>
                    <a:lnTo>
                      <a:pt x="4" y="95"/>
                    </a:lnTo>
                    <a:lnTo>
                      <a:pt x="3" y="86"/>
                    </a:lnTo>
                    <a:lnTo>
                      <a:pt x="2" y="79"/>
                    </a:lnTo>
                    <a:lnTo>
                      <a:pt x="2" y="78"/>
                    </a:lnTo>
                    <a:lnTo>
                      <a:pt x="5" y="72"/>
                    </a:lnTo>
                    <a:lnTo>
                      <a:pt x="5" y="71"/>
                    </a:lnTo>
                    <a:lnTo>
                      <a:pt x="1" y="70"/>
                    </a:lnTo>
                    <a:lnTo>
                      <a:pt x="1" y="69"/>
                    </a:lnTo>
                    <a:lnTo>
                      <a:pt x="0" y="65"/>
                    </a:lnTo>
                    <a:lnTo>
                      <a:pt x="0" y="64"/>
                    </a:lnTo>
                    <a:lnTo>
                      <a:pt x="3" y="61"/>
                    </a:lnTo>
                    <a:lnTo>
                      <a:pt x="5" y="60"/>
                    </a:lnTo>
                    <a:lnTo>
                      <a:pt x="7" y="51"/>
                    </a:lnTo>
                    <a:lnTo>
                      <a:pt x="9" y="46"/>
                    </a:lnTo>
                    <a:lnTo>
                      <a:pt x="9" y="43"/>
                    </a:lnTo>
                    <a:lnTo>
                      <a:pt x="10" y="42"/>
                    </a:lnTo>
                    <a:lnTo>
                      <a:pt x="11" y="43"/>
                    </a:lnTo>
                    <a:lnTo>
                      <a:pt x="16" y="44"/>
                    </a:lnTo>
                    <a:lnTo>
                      <a:pt x="22" y="46"/>
                    </a:lnTo>
                    <a:lnTo>
                      <a:pt x="25" y="47"/>
                    </a:lnTo>
                    <a:lnTo>
                      <a:pt x="28" y="47"/>
                    </a:lnTo>
                    <a:lnTo>
                      <a:pt x="31" y="45"/>
                    </a:lnTo>
                    <a:lnTo>
                      <a:pt x="32" y="43"/>
                    </a:lnTo>
                    <a:lnTo>
                      <a:pt x="32" y="40"/>
                    </a:lnTo>
                    <a:lnTo>
                      <a:pt x="33" y="39"/>
                    </a:lnTo>
                    <a:lnTo>
                      <a:pt x="36" y="38"/>
                    </a:lnTo>
                    <a:lnTo>
                      <a:pt x="46" y="33"/>
                    </a:lnTo>
                    <a:lnTo>
                      <a:pt x="49" y="31"/>
                    </a:lnTo>
                    <a:lnTo>
                      <a:pt x="50" y="31"/>
                    </a:lnTo>
                    <a:lnTo>
                      <a:pt x="51" y="24"/>
                    </a:lnTo>
                    <a:lnTo>
                      <a:pt x="53" y="18"/>
                    </a:lnTo>
                    <a:lnTo>
                      <a:pt x="59" y="17"/>
                    </a:lnTo>
                    <a:lnTo>
                      <a:pt x="62" y="16"/>
                    </a:lnTo>
                    <a:lnTo>
                      <a:pt x="64" y="13"/>
                    </a:lnTo>
                    <a:lnTo>
                      <a:pt x="67" y="15"/>
                    </a:lnTo>
                    <a:lnTo>
                      <a:pt x="75" y="17"/>
                    </a:lnTo>
                    <a:lnTo>
                      <a:pt x="76" y="17"/>
                    </a:lnTo>
                    <a:lnTo>
                      <a:pt x="79" y="17"/>
                    </a:lnTo>
                    <a:lnTo>
                      <a:pt x="86" y="17"/>
                    </a:lnTo>
                    <a:lnTo>
                      <a:pt x="87" y="18"/>
                    </a:lnTo>
                    <a:lnTo>
                      <a:pt x="89" y="21"/>
                    </a:lnTo>
                    <a:lnTo>
                      <a:pt x="89" y="22"/>
                    </a:lnTo>
                    <a:lnTo>
                      <a:pt x="90" y="23"/>
                    </a:lnTo>
                    <a:lnTo>
                      <a:pt x="91" y="23"/>
                    </a:lnTo>
                    <a:lnTo>
                      <a:pt x="94" y="22"/>
                    </a:lnTo>
                    <a:lnTo>
                      <a:pt x="97" y="20"/>
                    </a:lnTo>
                    <a:lnTo>
                      <a:pt x="100" y="18"/>
                    </a:lnTo>
                    <a:lnTo>
                      <a:pt x="102" y="18"/>
                    </a:lnTo>
                    <a:lnTo>
                      <a:pt x="105" y="19"/>
                    </a:lnTo>
                    <a:lnTo>
                      <a:pt x="107" y="19"/>
                    </a:lnTo>
                    <a:lnTo>
                      <a:pt x="108" y="18"/>
                    </a:lnTo>
                    <a:lnTo>
                      <a:pt x="110" y="16"/>
                    </a:lnTo>
                    <a:lnTo>
                      <a:pt x="110" y="14"/>
                    </a:lnTo>
                    <a:lnTo>
                      <a:pt x="110" y="13"/>
                    </a:lnTo>
                    <a:lnTo>
                      <a:pt x="112" y="12"/>
                    </a:lnTo>
                    <a:lnTo>
                      <a:pt x="115" y="14"/>
                    </a:lnTo>
                    <a:lnTo>
                      <a:pt x="116" y="14"/>
                    </a:lnTo>
                    <a:lnTo>
                      <a:pt x="118" y="13"/>
                    </a:lnTo>
                    <a:lnTo>
                      <a:pt x="119" y="11"/>
                    </a:lnTo>
                    <a:lnTo>
                      <a:pt x="119" y="9"/>
                    </a:lnTo>
                    <a:lnTo>
                      <a:pt x="119" y="6"/>
                    </a:lnTo>
                    <a:lnTo>
                      <a:pt x="122" y="3"/>
                    </a:lnTo>
                    <a:lnTo>
                      <a:pt x="123" y="1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7" y="0"/>
                    </a:lnTo>
                    <a:lnTo>
                      <a:pt x="130" y="3"/>
                    </a:lnTo>
                    <a:lnTo>
                      <a:pt x="129" y="7"/>
                    </a:lnTo>
                    <a:lnTo>
                      <a:pt x="132" y="7"/>
                    </a:lnTo>
                    <a:lnTo>
                      <a:pt x="133" y="8"/>
                    </a:lnTo>
                    <a:lnTo>
                      <a:pt x="133" y="10"/>
                    </a:lnTo>
                    <a:lnTo>
                      <a:pt x="132" y="15"/>
                    </a:lnTo>
                    <a:lnTo>
                      <a:pt x="131" y="18"/>
                    </a:lnTo>
                    <a:lnTo>
                      <a:pt x="132" y="22"/>
                    </a:lnTo>
                    <a:lnTo>
                      <a:pt x="133" y="24"/>
                    </a:lnTo>
                    <a:lnTo>
                      <a:pt x="134" y="25"/>
                    </a:lnTo>
                    <a:lnTo>
                      <a:pt x="136" y="25"/>
                    </a:lnTo>
                    <a:lnTo>
                      <a:pt x="138" y="25"/>
                    </a:lnTo>
                    <a:lnTo>
                      <a:pt x="142" y="21"/>
                    </a:lnTo>
                    <a:lnTo>
                      <a:pt x="145" y="21"/>
                    </a:lnTo>
                    <a:lnTo>
                      <a:pt x="148" y="18"/>
                    </a:lnTo>
                    <a:lnTo>
                      <a:pt x="152" y="16"/>
                    </a:lnTo>
                    <a:lnTo>
                      <a:pt x="156" y="15"/>
                    </a:lnTo>
                    <a:lnTo>
                      <a:pt x="157" y="16"/>
                    </a:lnTo>
                    <a:lnTo>
                      <a:pt x="156" y="17"/>
                    </a:lnTo>
                    <a:lnTo>
                      <a:pt x="157" y="18"/>
                    </a:lnTo>
                    <a:lnTo>
                      <a:pt x="162" y="16"/>
                    </a:lnTo>
                    <a:lnTo>
                      <a:pt x="165" y="15"/>
                    </a:lnTo>
                    <a:lnTo>
                      <a:pt x="167" y="16"/>
                    </a:lnTo>
                    <a:lnTo>
                      <a:pt x="170" y="16"/>
                    </a:lnTo>
                    <a:lnTo>
                      <a:pt x="173" y="17"/>
                    </a:lnTo>
                    <a:lnTo>
                      <a:pt x="172" y="18"/>
                    </a:lnTo>
                    <a:lnTo>
                      <a:pt x="168" y="18"/>
                    </a:lnTo>
                    <a:lnTo>
                      <a:pt x="168" y="20"/>
                    </a:lnTo>
                    <a:lnTo>
                      <a:pt x="170" y="20"/>
                    </a:lnTo>
                    <a:lnTo>
                      <a:pt x="170" y="20"/>
                    </a:lnTo>
                    <a:lnTo>
                      <a:pt x="169" y="21"/>
                    </a:lnTo>
                    <a:lnTo>
                      <a:pt x="167" y="21"/>
                    </a:lnTo>
                    <a:lnTo>
                      <a:pt x="165" y="24"/>
                    </a:lnTo>
                    <a:lnTo>
                      <a:pt x="163" y="23"/>
                    </a:lnTo>
                    <a:lnTo>
                      <a:pt x="161" y="25"/>
                    </a:lnTo>
                    <a:lnTo>
                      <a:pt x="158" y="24"/>
                    </a:lnTo>
                    <a:lnTo>
                      <a:pt x="150" y="24"/>
                    </a:lnTo>
                    <a:lnTo>
                      <a:pt x="144" y="25"/>
                    </a:lnTo>
                    <a:lnTo>
                      <a:pt x="141" y="27"/>
                    </a:lnTo>
                    <a:lnTo>
                      <a:pt x="140" y="28"/>
                    </a:lnTo>
                    <a:lnTo>
                      <a:pt x="137" y="31"/>
                    </a:lnTo>
                    <a:lnTo>
                      <a:pt x="135" y="31"/>
                    </a:lnTo>
                    <a:lnTo>
                      <a:pt x="134" y="32"/>
                    </a:lnTo>
                    <a:lnTo>
                      <a:pt x="131" y="35"/>
                    </a:lnTo>
                    <a:lnTo>
                      <a:pt x="131" y="37"/>
                    </a:lnTo>
                    <a:lnTo>
                      <a:pt x="134" y="39"/>
                    </a:lnTo>
                    <a:lnTo>
                      <a:pt x="134" y="41"/>
                    </a:lnTo>
                    <a:lnTo>
                      <a:pt x="135" y="42"/>
                    </a:lnTo>
                    <a:lnTo>
                      <a:pt x="134" y="45"/>
                    </a:lnTo>
                    <a:lnTo>
                      <a:pt x="135" y="49"/>
                    </a:lnTo>
                    <a:lnTo>
                      <a:pt x="134" y="51"/>
                    </a:lnTo>
                    <a:lnTo>
                      <a:pt x="131" y="54"/>
                    </a:lnTo>
                    <a:lnTo>
                      <a:pt x="129" y="56"/>
                    </a:lnTo>
                    <a:lnTo>
                      <a:pt x="128" y="58"/>
                    </a:lnTo>
                    <a:lnTo>
                      <a:pt x="129" y="61"/>
                    </a:lnTo>
                    <a:lnTo>
                      <a:pt x="129" y="63"/>
                    </a:lnTo>
                    <a:lnTo>
                      <a:pt x="128" y="64"/>
                    </a:lnTo>
                    <a:lnTo>
                      <a:pt x="125" y="66"/>
                    </a:lnTo>
                    <a:lnTo>
                      <a:pt x="121" y="66"/>
                    </a:lnTo>
                    <a:lnTo>
                      <a:pt x="116" y="65"/>
                    </a:lnTo>
                    <a:lnTo>
                      <a:pt x="114" y="66"/>
                    </a:lnTo>
                    <a:lnTo>
                      <a:pt x="116" y="68"/>
                    </a:lnTo>
                    <a:lnTo>
                      <a:pt x="118" y="71"/>
                    </a:lnTo>
                    <a:lnTo>
                      <a:pt x="118" y="72"/>
                    </a:lnTo>
                    <a:lnTo>
                      <a:pt x="119" y="75"/>
                    </a:lnTo>
                    <a:lnTo>
                      <a:pt x="118" y="77"/>
                    </a:lnTo>
                    <a:lnTo>
                      <a:pt x="116" y="78"/>
                    </a:lnTo>
                    <a:lnTo>
                      <a:pt x="113" y="78"/>
                    </a:lnTo>
                    <a:lnTo>
                      <a:pt x="111" y="79"/>
                    </a:lnTo>
                    <a:lnTo>
                      <a:pt x="109" y="80"/>
                    </a:lnTo>
                    <a:lnTo>
                      <a:pt x="108" y="83"/>
                    </a:lnTo>
                    <a:lnTo>
                      <a:pt x="107" y="88"/>
                    </a:lnTo>
                    <a:lnTo>
                      <a:pt x="106" y="96"/>
                    </a:lnTo>
                    <a:lnTo>
                      <a:pt x="106" y="97"/>
                    </a:lnTo>
                    <a:lnTo>
                      <a:pt x="104" y="99"/>
                    </a:lnTo>
                    <a:lnTo>
                      <a:pt x="103" y="100"/>
                    </a:lnTo>
                    <a:lnTo>
                      <a:pt x="98" y="97"/>
                    </a:lnTo>
                    <a:lnTo>
                      <a:pt x="94" y="97"/>
                    </a:lnTo>
                    <a:lnTo>
                      <a:pt x="91" y="99"/>
                    </a:lnTo>
                    <a:lnTo>
                      <a:pt x="89" y="100"/>
                    </a:lnTo>
                    <a:lnTo>
                      <a:pt x="88" y="105"/>
                    </a:lnTo>
                    <a:lnTo>
                      <a:pt x="86" y="105"/>
                    </a:lnTo>
                    <a:lnTo>
                      <a:pt x="84" y="105"/>
                    </a:lnTo>
                    <a:lnTo>
                      <a:pt x="80" y="104"/>
                    </a:lnTo>
                    <a:lnTo>
                      <a:pt x="78" y="105"/>
                    </a:lnTo>
                    <a:lnTo>
                      <a:pt x="75" y="108"/>
                    </a:lnTo>
                    <a:lnTo>
                      <a:pt x="73" y="110"/>
                    </a:lnTo>
                    <a:lnTo>
                      <a:pt x="72" y="112"/>
                    </a:lnTo>
                    <a:lnTo>
                      <a:pt x="71" y="118"/>
                    </a:lnTo>
                    <a:lnTo>
                      <a:pt x="70" y="123"/>
                    </a:lnTo>
                    <a:lnTo>
                      <a:pt x="70" y="125"/>
                    </a:lnTo>
                    <a:lnTo>
                      <a:pt x="68" y="126"/>
                    </a:lnTo>
                    <a:lnTo>
                      <a:pt x="63" y="127"/>
                    </a:lnTo>
                    <a:lnTo>
                      <a:pt x="56" y="128"/>
                    </a:lnTo>
                    <a:lnTo>
                      <a:pt x="51" y="130"/>
                    </a:lnTo>
                    <a:lnTo>
                      <a:pt x="44" y="130"/>
                    </a:lnTo>
                    <a:lnTo>
                      <a:pt x="39" y="129"/>
                    </a:lnTo>
                    <a:lnTo>
                      <a:pt x="37" y="129"/>
                    </a:lnTo>
                    <a:lnTo>
                      <a:pt x="30" y="131"/>
                    </a:lnTo>
                    <a:lnTo>
                      <a:pt x="27" y="131"/>
                    </a:lnTo>
                    <a:lnTo>
                      <a:pt x="24" y="130"/>
                    </a:lnTo>
                    <a:lnTo>
                      <a:pt x="19" y="129"/>
                    </a:lnTo>
                    <a:lnTo>
                      <a:pt x="13" y="127"/>
                    </a:lnTo>
                    <a:lnTo>
                      <a:pt x="10" y="126"/>
                    </a:lnTo>
                    <a:lnTo>
                      <a:pt x="5" y="12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61" name="Freeform 762"/>
              <p:cNvSpPr>
                <a:spLocks/>
              </p:cNvSpPr>
              <p:nvPr/>
            </p:nvSpPr>
            <p:spPr bwMode="auto">
              <a:xfrm>
                <a:off x="3880" y="2548"/>
                <a:ext cx="173" cy="131"/>
              </a:xfrm>
              <a:custGeom>
                <a:avLst/>
                <a:gdLst/>
                <a:ahLst/>
                <a:cxnLst>
                  <a:cxn ang="0">
                    <a:pos x="14" y="113"/>
                  </a:cxn>
                  <a:cxn ang="0">
                    <a:pos x="16" y="104"/>
                  </a:cxn>
                  <a:cxn ang="0">
                    <a:pos x="6" y="101"/>
                  </a:cxn>
                  <a:cxn ang="0">
                    <a:pos x="3" y="86"/>
                  </a:cxn>
                  <a:cxn ang="0">
                    <a:pos x="5" y="72"/>
                  </a:cxn>
                  <a:cxn ang="0">
                    <a:pos x="1" y="69"/>
                  </a:cxn>
                  <a:cxn ang="0">
                    <a:pos x="3" y="61"/>
                  </a:cxn>
                  <a:cxn ang="0">
                    <a:pos x="9" y="46"/>
                  </a:cxn>
                  <a:cxn ang="0">
                    <a:pos x="11" y="43"/>
                  </a:cxn>
                  <a:cxn ang="0">
                    <a:pos x="25" y="47"/>
                  </a:cxn>
                  <a:cxn ang="0">
                    <a:pos x="32" y="43"/>
                  </a:cxn>
                  <a:cxn ang="0">
                    <a:pos x="36" y="38"/>
                  </a:cxn>
                  <a:cxn ang="0">
                    <a:pos x="50" y="31"/>
                  </a:cxn>
                  <a:cxn ang="0">
                    <a:pos x="59" y="17"/>
                  </a:cxn>
                  <a:cxn ang="0">
                    <a:pos x="67" y="15"/>
                  </a:cxn>
                  <a:cxn ang="0">
                    <a:pos x="79" y="17"/>
                  </a:cxn>
                  <a:cxn ang="0">
                    <a:pos x="89" y="21"/>
                  </a:cxn>
                  <a:cxn ang="0">
                    <a:pos x="91" y="23"/>
                  </a:cxn>
                  <a:cxn ang="0">
                    <a:pos x="100" y="18"/>
                  </a:cxn>
                  <a:cxn ang="0">
                    <a:pos x="107" y="19"/>
                  </a:cxn>
                  <a:cxn ang="0">
                    <a:pos x="110" y="14"/>
                  </a:cxn>
                  <a:cxn ang="0">
                    <a:pos x="115" y="14"/>
                  </a:cxn>
                  <a:cxn ang="0">
                    <a:pos x="119" y="11"/>
                  </a:cxn>
                  <a:cxn ang="0">
                    <a:pos x="122" y="3"/>
                  </a:cxn>
                  <a:cxn ang="0">
                    <a:pos x="126" y="0"/>
                  </a:cxn>
                  <a:cxn ang="0">
                    <a:pos x="129" y="7"/>
                  </a:cxn>
                  <a:cxn ang="0">
                    <a:pos x="133" y="10"/>
                  </a:cxn>
                  <a:cxn ang="0">
                    <a:pos x="132" y="22"/>
                  </a:cxn>
                  <a:cxn ang="0">
                    <a:pos x="136" y="25"/>
                  </a:cxn>
                  <a:cxn ang="0">
                    <a:pos x="145" y="21"/>
                  </a:cxn>
                  <a:cxn ang="0">
                    <a:pos x="156" y="15"/>
                  </a:cxn>
                  <a:cxn ang="0">
                    <a:pos x="157" y="18"/>
                  </a:cxn>
                  <a:cxn ang="0">
                    <a:pos x="167" y="16"/>
                  </a:cxn>
                  <a:cxn ang="0">
                    <a:pos x="172" y="18"/>
                  </a:cxn>
                  <a:cxn ang="0">
                    <a:pos x="170" y="20"/>
                  </a:cxn>
                  <a:cxn ang="0">
                    <a:pos x="167" y="21"/>
                  </a:cxn>
                  <a:cxn ang="0">
                    <a:pos x="161" y="25"/>
                  </a:cxn>
                  <a:cxn ang="0">
                    <a:pos x="144" y="25"/>
                  </a:cxn>
                  <a:cxn ang="0">
                    <a:pos x="137" y="31"/>
                  </a:cxn>
                  <a:cxn ang="0">
                    <a:pos x="131" y="35"/>
                  </a:cxn>
                  <a:cxn ang="0">
                    <a:pos x="134" y="41"/>
                  </a:cxn>
                  <a:cxn ang="0">
                    <a:pos x="135" y="49"/>
                  </a:cxn>
                  <a:cxn ang="0">
                    <a:pos x="129" y="56"/>
                  </a:cxn>
                  <a:cxn ang="0">
                    <a:pos x="129" y="63"/>
                  </a:cxn>
                  <a:cxn ang="0">
                    <a:pos x="121" y="66"/>
                  </a:cxn>
                  <a:cxn ang="0">
                    <a:pos x="116" y="68"/>
                  </a:cxn>
                  <a:cxn ang="0">
                    <a:pos x="119" y="75"/>
                  </a:cxn>
                  <a:cxn ang="0">
                    <a:pos x="113" y="78"/>
                  </a:cxn>
                  <a:cxn ang="0">
                    <a:pos x="108" y="83"/>
                  </a:cxn>
                  <a:cxn ang="0">
                    <a:pos x="106" y="97"/>
                  </a:cxn>
                  <a:cxn ang="0">
                    <a:pos x="98" y="97"/>
                  </a:cxn>
                  <a:cxn ang="0">
                    <a:pos x="89" y="100"/>
                  </a:cxn>
                  <a:cxn ang="0">
                    <a:pos x="84" y="105"/>
                  </a:cxn>
                  <a:cxn ang="0">
                    <a:pos x="75" y="108"/>
                  </a:cxn>
                  <a:cxn ang="0">
                    <a:pos x="71" y="118"/>
                  </a:cxn>
                  <a:cxn ang="0">
                    <a:pos x="68" y="126"/>
                  </a:cxn>
                  <a:cxn ang="0">
                    <a:pos x="51" y="130"/>
                  </a:cxn>
                  <a:cxn ang="0">
                    <a:pos x="37" y="129"/>
                  </a:cxn>
                  <a:cxn ang="0">
                    <a:pos x="24" y="130"/>
                  </a:cxn>
                  <a:cxn ang="0">
                    <a:pos x="10" y="126"/>
                  </a:cxn>
                </a:cxnLst>
                <a:rect l="0" t="0" r="r" b="b"/>
                <a:pathLst>
                  <a:path w="173" h="131">
                    <a:moveTo>
                      <a:pt x="5" y="124"/>
                    </a:moveTo>
                    <a:lnTo>
                      <a:pt x="10" y="118"/>
                    </a:lnTo>
                    <a:lnTo>
                      <a:pt x="14" y="113"/>
                    </a:lnTo>
                    <a:lnTo>
                      <a:pt x="17" y="109"/>
                    </a:lnTo>
                    <a:lnTo>
                      <a:pt x="16" y="106"/>
                    </a:lnTo>
                    <a:lnTo>
                      <a:pt x="16" y="104"/>
                    </a:lnTo>
                    <a:lnTo>
                      <a:pt x="13" y="103"/>
                    </a:lnTo>
                    <a:lnTo>
                      <a:pt x="7" y="101"/>
                    </a:lnTo>
                    <a:lnTo>
                      <a:pt x="6" y="101"/>
                    </a:lnTo>
                    <a:lnTo>
                      <a:pt x="5" y="100"/>
                    </a:lnTo>
                    <a:lnTo>
                      <a:pt x="4" y="95"/>
                    </a:lnTo>
                    <a:lnTo>
                      <a:pt x="3" y="86"/>
                    </a:lnTo>
                    <a:lnTo>
                      <a:pt x="2" y="79"/>
                    </a:lnTo>
                    <a:lnTo>
                      <a:pt x="2" y="78"/>
                    </a:lnTo>
                    <a:lnTo>
                      <a:pt x="5" y="72"/>
                    </a:lnTo>
                    <a:lnTo>
                      <a:pt x="5" y="71"/>
                    </a:lnTo>
                    <a:lnTo>
                      <a:pt x="1" y="70"/>
                    </a:lnTo>
                    <a:lnTo>
                      <a:pt x="1" y="69"/>
                    </a:lnTo>
                    <a:lnTo>
                      <a:pt x="0" y="65"/>
                    </a:lnTo>
                    <a:lnTo>
                      <a:pt x="0" y="64"/>
                    </a:lnTo>
                    <a:lnTo>
                      <a:pt x="3" y="61"/>
                    </a:lnTo>
                    <a:lnTo>
                      <a:pt x="5" y="60"/>
                    </a:lnTo>
                    <a:lnTo>
                      <a:pt x="7" y="51"/>
                    </a:lnTo>
                    <a:lnTo>
                      <a:pt x="9" y="46"/>
                    </a:lnTo>
                    <a:lnTo>
                      <a:pt x="9" y="43"/>
                    </a:lnTo>
                    <a:lnTo>
                      <a:pt x="10" y="42"/>
                    </a:lnTo>
                    <a:lnTo>
                      <a:pt x="11" y="43"/>
                    </a:lnTo>
                    <a:lnTo>
                      <a:pt x="16" y="44"/>
                    </a:lnTo>
                    <a:lnTo>
                      <a:pt x="22" y="46"/>
                    </a:lnTo>
                    <a:lnTo>
                      <a:pt x="25" y="47"/>
                    </a:lnTo>
                    <a:lnTo>
                      <a:pt x="28" y="47"/>
                    </a:lnTo>
                    <a:lnTo>
                      <a:pt x="31" y="45"/>
                    </a:lnTo>
                    <a:lnTo>
                      <a:pt x="32" y="43"/>
                    </a:lnTo>
                    <a:lnTo>
                      <a:pt x="32" y="40"/>
                    </a:lnTo>
                    <a:lnTo>
                      <a:pt x="33" y="39"/>
                    </a:lnTo>
                    <a:lnTo>
                      <a:pt x="36" y="38"/>
                    </a:lnTo>
                    <a:lnTo>
                      <a:pt x="46" y="33"/>
                    </a:lnTo>
                    <a:lnTo>
                      <a:pt x="49" y="31"/>
                    </a:lnTo>
                    <a:lnTo>
                      <a:pt x="50" y="31"/>
                    </a:lnTo>
                    <a:lnTo>
                      <a:pt x="51" y="24"/>
                    </a:lnTo>
                    <a:lnTo>
                      <a:pt x="53" y="18"/>
                    </a:lnTo>
                    <a:lnTo>
                      <a:pt x="59" y="17"/>
                    </a:lnTo>
                    <a:lnTo>
                      <a:pt x="62" y="16"/>
                    </a:lnTo>
                    <a:lnTo>
                      <a:pt x="64" y="13"/>
                    </a:lnTo>
                    <a:lnTo>
                      <a:pt x="67" y="15"/>
                    </a:lnTo>
                    <a:lnTo>
                      <a:pt x="75" y="17"/>
                    </a:lnTo>
                    <a:lnTo>
                      <a:pt x="76" y="17"/>
                    </a:lnTo>
                    <a:lnTo>
                      <a:pt x="79" y="17"/>
                    </a:lnTo>
                    <a:lnTo>
                      <a:pt x="86" y="17"/>
                    </a:lnTo>
                    <a:lnTo>
                      <a:pt x="87" y="18"/>
                    </a:lnTo>
                    <a:lnTo>
                      <a:pt x="89" y="21"/>
                    </a:lnTo>
                    <a:lnTo>
                      <a:pt x="89" y="22"/>
                    </a:lnTo>
                    <a:lnTo>
                      <a:pt x="90" y="23"/>
                    </a:lnTo>
                    <a:lnTo>
                      <a:pt x="91" y="23"/>
                    </a:lnTo>
                    <a:lnTo>
                      <a:pt x="94" y="22"/>
                    </a:lnTo>
                    <a:lnTo>
                      <a:pt x="97" y="20"/>
                    </a:lnTo>
                    <a:lnTo>
                      <a:pt x="100" y="18"/>
                    </a:lnTo>
                    <a:lnTo>
                      <a:pt x="102" y="18"/>
                    </a:lnTo>
                    <a:lnTo>
                      <a:pt x="105" y="19"/>
                    </a:lnTo>
                    <a:lnTo>
                      <a:pt x="107" y="19"/>
                    </a:lnTo>
                    <a:lnTo>
                      <a:pt x="108" y="18"/>
                    </a:lnTo>
                    <a:lnTo>
                      <a:pt x="110" y="16"/>
                    </a:lnTo>
                    <a:lnTo>
                      <a:pt x="110" y="14"/>
                    </a:lnTo>
                    <a:lnTo>
                      <a:pt x="110" y="13"/>
                    </a:lnTo>
                    <a:lnTo>
                      <a:pt x="112" y="12"/>
                    </a:lnTo>
                    <a:lnTo>
                      <a:pt x="115" y="14"/>
                    </a:lnTo>
                    <a:lnTo>
                      <a:pt x="116" y="14"/>
                    </a:lnTo>
                    <a:lnTo>
                      <a:pt x="118" y="13"/>
                    </a:lnTo>
                    <a:lnTo>
                      <a:pt x="119" y="11"/>
                    </a:lnTo>
                    <a:lnTo>
                      <a:pt x="119" y="9"/>
                    </a:lnTo>
                    <a:lnTo>
                      <a:pt x="119" y="6"/>
                    </a:lnTo>
                    <a:lnTo>
                      <a:pt x="122" y="3"/>
                    </a:lnTo>
                    <a:lnTo>
                      <a:pt x="123" y="1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7" y="0"/>
                    </a:lnTo>
                    <a:lnTo>
                      <a:pt x="130" y="3"/>
                    </a:lnTo>
                    <a:lnTo>
                      <a:pt x="129" y="7"/>
                    </a:lnTo>
                    <a:lnTo>
                      <a:pt x="132" y="7"/>
                    </a:lnTo>
                    <a:lnTo>
                      <a:pt x="133" y="8"/>
                    </a:lnTo>
                    <a:lnTo>
                      <a:pt x="133" y="10"/>
                    </a:lnTo>
                    <a:lnTo>
                      <a:pt x="132" y="15"/>
                    </a:lnTo>
                    <a:lnTo>
                      <a:pt x="131" y="18"/>
                    </a:lnTo>
                    <a:lnTo>
                      <a:pt x="132" y="22"/>
                    </a:lnTo>
                    <a:lnTo>
                      <a:pt x="133" y="24"/>
                    </a:lnTo>
                    <a:lnTo>
                      <a:pt x="134" y="25"/>
                    </a:lnTo>
                    <a:lnTo>
                      <a:pt x="136" y="25"/>
                    </a:lnTo>
                    <a:lnTo>
                      <a:pt x="138" y="25"/>
                    </a:lnTo>
                    <a:lnTo>
                      <a:pt x="142" y="21"/>
                    </a:lnTo>
                    <a:lnTo>
                      <a:pt x="145" y="21"/>
                    </a:lnTo>
                    <a:lnTo>
                      <a:pt x="148" y="18"/>
                    </a:lnTo>
                    <a:lnTo>
                      <a:pt x="152" y="16"/>
                    </a:lnTo>
                    <a:lnTo>
                      <a:pt x="156" y="15"/>
                    </a:lnTo>
                    <a:lnTo>
                      <a:pt x="157" y="16"/>
                    </a:lnTo>
                    <a:lnTo>
                      <a:pt x="156" y="17"/>
                    </a:lnTo>
                    <a:lnTo>
                      <a:pt x="157" y="18"/>
                    </a:lnTo>
                    <a:lnTo>
                      <a:pt x="162" y="16"/>
                    </a:lnTo>
                    <a:lnTo>
                      <a:pt x="165" y="15"/>
                    </a:lnTo>
                    <a:lnTo>
                      <a:pt x="167" y="16"/>
                    </a:lnTo>
                    <a:lnTo>
                      <a:pt x="170" y="16"/>
                    </a:lnTo>
                    <a:lnTo>
                      <a:pt x="173" y="17"/>
                    </a:lnTo>
                    <a:lnTo>
                      <a:pt x="172" y="18"/>
                    </a:lnTo>
                    <a:lnTo>
                      <a:pt x="168" y="18"/>
                    </a:lnTo>
                    <a:lnTo>
                      <a:pt x="168" y="20"/>
                    </a:lnTo>
                    <a:lnTo>
                      <a:pt x="170" y="20"/>
                    </a:lnTo>
                    <a:lnTo>
                      <a:pt x="170" y="20"/>
                    </a:lnTo>
                    <a:lnTo>
                      <a:pt x="169" y="21"/>
                    </a:lnTo>
                    <a:lnTo>
                      <a:pt x="167" y="21"/>
                    </a:lnTo>
                    <a:lnTo>
                      <a:pt x="165" y="24"/>
                    </a:lnTo>
                    <a:lnTo>
                      <a:pt x="163" y="23"/>
                    </a:lnTo>
                    <a:lnTo>
                      <a:pt x="161" y="25"/>
                    </a:lnTo>
                    <a:lnTo>
                      <a:pt x="158" y="24"/>
                    </a:lnTo>
                    <a:lnTo>
                      <a:pt x="150" y="24"/>
                    </a:lnTo>
                    <a:lnTo>
                      <a:pt x="144" y="25"/>
                    </a:lnTo>
                    <a:lnTo>
                      <a:pt x="141" y="27"/>
                    </a:lnTo>
                    <a:lnTo>
                      <a:pt x="140" y="28"/>
                    </a:lnTo>
                    <a:lnTo>
                      <a:pt x="137" y="31"/>
                    </a:lnTo>
                    <a:lnTo>
                      <a:pt x="135" y="31"/>
                    </a:lnTo>
                    <a:lnTo>
                      <a:pt x="134" y="32"/>
                    </a:lnTo>
                    <a:lnTo>
                      <a:pt x="131" y="35"/>
                    </a:lnTo>
                    <a:lnTo>
                      <a:pt x="131" y="37"/>
                    </a:lnTo>
                    <a:lnTo>
                      <a:pt x="134" y="39"/>
                    </a:lnTo>
                    <a:lnTo>
                      <a:pt x="134" y="41"/>
                    </a:lnTo>
                    <a:lnTo>
                      <a:pt x="135" y="42"/>
                    </a:lnTo>
                    <a:lnTo>
                      <a:pt x="134" y="45"/>
                    </a:lnTo>
                    <a:lnTo>
                      <a:pt x="135" y="49"/>
                    </a:lnTo>
                    <a:lnTo>
                      <a:pt x="134" y="51"/>
                    </a:lnTo>
                    <a:lnTo>
                      <a:pt x="131" y="54"/>
                    </a:lnTo>
                    <a:lnTo>
                      <a:pt x="129" y="56"/>
                    </a:lnTo>
                    <a:lnTo>
                      <a:pt x="128" y="58"/>
                    </a:lnTo>
                    <a:lnTo>
                      <a:pt x="129" y="61"/>
                    </a:lnTo>
                    <a:lnTo>
                      <a:pt x="129" y="63"/>
                    </a:lnTo>
                    <a:lnTo>
                      <a:pt x="128" y="64"/>
                    </a:lnTo>
                    <a:lnTo>
                      <a:pt x="125" y="66"/>
                    </a:lnTo>
                    <a:lnTo>
                      <a:pt x="121" y="66"/>
                    </a:lnTo>
                    <a:lnTo>
                      <a:pt x="116" y="65"/>
                    </a:lnTo>
                    <a:lnTo>
                      <a:pt x="114" y="66"/>
                    </a:lnTo>
                    <a:lnTo>
                      <a:pt x="116" y="68"/>
                    </a:lnTo>
                    <a:lnTo>
                      <a:pt x="118" y="71"/>
                    </a:lnTo>
                    <a:lnTo>
                      <a:pt x="118" y="72"/>
                    </a:lnTo>
                    <a:lnTo>
                      <a:pt x="119" y="75"/>
                    </a:lnTo>
                    <a:lnTo>
                      <a:pt x="118" y="77"/>
                    </a:lnTo>
                    <a:lnTo>
                      <a:pt x="116" y="78"/>
                    </a:lnTo>
                    <a:lnTo>
                      <a:pt x="113" y="78"/>
                    </a:lnTo>
                    <a:lnTo>
                      <a:pt x="111" y="79"/>
                    </a:lnTo>
                    <a:lnTo>
                      <a:pt x="109" y="80"/>
                    </a:lnTo>
                    <a:lnTo>
                      <a:pt x="108" y="83"/>
                    </a:lnTo>
                    <a:lnTo>
                      <a:pt x="107" y="88"/>
                    </a:lnTo>
                    <a:lnTo>
                      <a:pt x="106" y="96"/>
                    </a:lnTo>
                    <a:lnTo>
                      <a:pt x="106" y="97"/>
                    </a:lnTo>
                    <a:lnTo>
                      <a:pt x="104" y="99"/>
                    </a:lnTo>
                    <a:lnTo>
                      <a:pt x="103" y="100"/>
                    </a:lnTo>
                    <a:lnTo>
                      <a:pt x="98" y="97"/>
                    </a:lnTo>
                    <a:lnTo>
                      <a:pt x="94" y="97"/>
                    </a:lnTo>
                    <a:lnTo>
                      <a:pt x="91" y="99"/>
                    </a:lnTo>
                    <a:lnTo>
                      <a:pt x="89" y="100"/>
                    </a:lnTo>
                    <a:lnTo>
                      <a:pt x="88" y="105"/>
                    </a:lnTo>
                    <a:lnTo>
                      <a:pt x="86" y="105"/>
                    </a:lnTo>
                    <a:lnTo>
                      <a:pt x="84" y="105"/>
                    </a:lnTo>
                    <a:lnTo>
                      <a:pt x="80" y="104"/>
                    </a:lnTo>
                    <a:lnTo>
                      <a:pt x="78" y="105"/>
                    </a:lnTo>
                    <a:lnTo>
                      <a:pt x="75" y="108"/>
                    </a:lnTo>
                    <a:lnTo>
                      <a:pt x="73" y="110"/>
                    </a:lnTo>
                    <a:lnTo>
                      <a:pt x="72" y="112"/>
                    </a:lnTo>
                    <a:lnTo>
                      <a:pt x="71" y="118"/>
                    </a:lnTo>
                    <a:lnTo>
                      <a:pt x="70" y="123"/>
                    </a:lnTo>
                    <a:lnTo>
                      <a:pt x="70" y="125"/>
                    </a:lnTo>
                    <a:lnTo>
                      <a:pt x="68" y="126"/>
                    </a:lnTo>
                    <a:lnTo>
                      <a:pt x="63" y="127"/>
                    </a:lnTo>
                    <a:lnTo>
                      <a:pt x="56" y="128"/>
                    </a:lnTo>
                    <a:lnTo>
                      <a:pt x="51" y="130"/>
                    </a:lnTo>
                    <a:lnTo>
                      <a:pt x="44" y="130"/>
                    </a:lnTo>
                    <a:lnTo>
                      <a:pt x="39" y="129"/>
                    </a:lnTo>
                    <a:lnTo>
                      <a:pt x="37" y="129"/>
                    </a:lnTo>
                    <a:lnTo>
                      <a:pt x="30" y="131"/>
                    </a:lnTo>
                    <a:lnTo>
                      <a:pt x="27" y="131"/>
                    </a:lnTo>
                    <a:lnTo>
                      <a:pt x="24" y="130"/>
                    </a:lnTo>
                    <a:lnTo>
                      <a:pt x="19" y="129"/>
                    </a:lnTo>
                    <a:lnTo>
                      <a:pt x="13" y="127"/>
                    </a:lnTo>
                    <a:lnTo>
                      <a:pt x="10" y="126"/>
                    </a:lnTo>
                    <a:lnTo>
                      <a:pt x="5" y="12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62" name="Freeform 763"/>
              <p:cNvSpPr>
                <a:spLocks/>
              </p:cNvSpPr>
              <p:nvPr/>
            </p:nvSpPr>
            <p:spPr bwMode="auto">
              <a:xfrm>
                <a:off x="3647" y="2904"/>
                <a:ext cx="123" cy="167"/>
              </a:xfrm>
              <a:custGeom>
                <a:avLst/>
                <a:gdLst/>
                <a:ahLst/>
                <a:cxnLst>
                  <a:cxn ang="0">
                    <a:pos x="0" y="157"/>
                  </a:cxn>
                  <a:cxn ang="0">
                    <a:pos x="0" y="145"/>
                  </a:cxn>
                  <a:cxn ang="0">
                    <a:pos x="0" y="128"/>
                  </a:cxn>
                  <a:cxn ang="0">
                    <a:pos x="0" y="121"/>
                  </a:cxn>
                  <a:cxn ang="0">
                    <a:pos x="0" y="112"/>
                  </a:cxn>
                  <a:cxn ang="0">
                    <a:pos x="11" y="96"/>
                  </a:cxn>
                  <a:cxn ang="0">
                    <a:pos x="19" y="95"/>
                  </a:cxn>
                  <a:cxn ang="0">
                    <a:pos x="23" y="92"/>
                  </a:cxn>
                  <a:cxn ang="0">
                    <a:pos x="28" y="88"/>
                  </a:cxn>
                  <a:cxn ang="0">
                    <a:pos x="34" y="86"/>
                  </a:cxn>
                  <a:cxn ang="0">
                    <a:pos x="47" y="86"/>
                  </a:cxn>
                  <a:cxn ang="0">
                    <a:pos x="60" y="72"/>
                  </a:cxn>
                  <a:cxn ang="0">
                    <a:pos x="81" y="49"/>
                  </a:cxn>
                  <a:cxn ang="0">
                    <a:pos x="63" y="46"/>
                  </a:cxn>
                  <a:cxn ang="0">
                    <a:pos x="37" y="37"/>
                  </a:cxn>
                  <a:cxn ang="0">
                    <a:pos x="31" y="32"/>
                  </a:cxn>
                  <a:cxn ang="0">
                    <a:pos x="24" y="23"/>
                  </a:cxn>
                  <a:cxn ang="0">
                    <a:pos x="21" y="17"/>
                  </a:cxn>
                  <a:cxn ang="0">
                    <a:pos x="25" y="9"/>
                  </a:cxn>
                  <a:cxn ang="0">
                    <a:pos x="27" y="5"/>
                  </a:cxn>
                  <a:cxn ang="0">
                    <a:pos x="33" y="12"/>
                  </a:cxn>
                  <a:cxn ang="0">
                    <a:pos x="38" y="17"/>
                  </a:cxn>
                  <a:cxn ang="0">
                    <a:pos x="41" y="18"/>
                  </a:cxn>
                  <a:cxn ang="0">
                    <a:pos x="46" y="18"/>
                  </a:cxn>
                  <a:cxn ang="0">
                    <a:pos x="51" y="17"/>
                  </a:cxn>
                  <a:cxn ang="0">
                    <a:pos x="58" y="13"/>
                  </a:cxn>
                  <a:cxn ang="0">
                    <a:pos x="65" y="15"/>
                  </a:cxn>
                  <a:cxn ang="0">
                    <a:pos x="71" y="13"/>
                  </a:cxn>
                  <a:cxn ang="0">
                    <a:pos x="76" y="9"/>
                  </a:cxn>
                  <a:cxn ang="0">
                    <a:pos x="81" y="10"/>
                  </a:cxn>
                  <a:cxn ang="0">
                    <a:pos x="90" y="7"/>
                  </a:cxn>
                  <a:cxn ang="0">
                    <a:pos x="95" y="8"/>
                  </a:cxn>
                  <a:cxn ang="0">
                    <a:pos x="104" y="7"/>
                  </a:cxn>
                  <a:cxn ang="0">
                    <a:pos x="114" y="2"/>
                  </a:cxn>
                  <a:cxn ang="0">
                    <a:pos x="119" y="0"/>
                  </a:cxn>
                  <a:cxn ang="0">
                    <a:pos x="122" y="2"/>
                  </a:cxn>
                  <a:cxn ang="0">
                    <a:pos x="120" y="8"/>
                  </a:cxn>
                  <a:cxn ang="0">
                    <a:pos x="121" y="15"/>
                  </a:cxn>
                  <a:cxn ang="0">
                    <a:pos x="118" y="20"/>
                  </a:cxn>
                  <a:cxn ang="0">
                    <a:pos x="118" y="28"/>
                  </a:cxn>
                  <a:cxn ang="0">
                    <a:pos x="110" y="44"/>
                  </a:cxn>
                  <a:cxn ang="0">
                    <a:pos x="105" y="50"/>
                  </a:cxn>
                  <a:cxn ang="0">
                    <a:pos x="101" y="60"/>
                  </a:cxn>
                  <a:cxn ang="0">
                    <a:pos x="95" y="72"/>
                  </a:cxn>
                  <a:cxn ang="0">
                    <a:pos x="89" y="82"/>
                  </a:cxn>
                  <a:cxn ang="0">
                    <a:pos x="78" y="96"/>
                  </a:cxn>
                  <a:cxn ang="0">
                    <a:pos x="64" y="112"/>
                  </a:cxn>
                  <a:cxn ang="0">
                    <a:pos x="43" y="127"/>
                  </a:cxn>
                  <a:cxn ang="0">
                    <a:pos x="32" y="135"/>
                  </a:cxn>
                  <a:cxn ang="0">
                    <a:pos x="23" y="145"/>
                  </a:cxn>
                  <a:cxn ang="0">
                    <a:pos x="10" y="159"/>
                  </a:cxn>
                  <a:cxn ang="0">
                    <a:pos x="7" y="166"/>
                  </a:cxn>
                </a:cxnLst>
                <a:rect l="0" t="0" r="r" b="b"/>
                <a:pathLst>
                  <a:path w="123" h="167">
                    <a:moveTo>
                      <a:pt x="7" y="167"/>
                    </a:moveTo>
                    <a:lnTo>
                      <a:pt x="0" y="157"/>
                    </a:lnTo>
                    <a:lnTo>
                      <a:pt x="0" y="152"/>
                    </a:lnTo>
                    <a:lnTo>
                      <a:pt x="0" y="145"/>
                    </a:lnTo>
                    <a:lnTo>
                      <a:pt x="0" y="134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1"/>
                    </a:lnTo>
                    <a:lnTo>
                      <a:pt x="0" y="115"/>
                    </a:lnTo>
                    <a:lnTo>
                      <a:pt x="0" y="112"/>
                    </a:lnTo>
                    <a:lnTo>
                      <a:pt x="9" y="98"/>
                    </a:lnTo>
                    <a:lnTo>
                      <a:pt x="11" y="96"/>
                    </a:lnTo>
                    <a:lnTo>
                      <a:pt x="13" y="95"/>
                    </a:lnTo>
                    <a:lnTo>
                      <a:pt x="19" y="95"/>
                    </a:lnTo>
                    <a:lnTo>
                      <a:pt x="21" y="94"/>
                    </a:lnTo>
                    <a:lnTo>
                      <a:pt x="23" y="92"/>
                    </a:lnTo>
                    <a:lnTo>
                      <a:pt x="26" y="89"/>
                    </a:lnTo>
                    <a:lnTo>
                      <a:pt x="28" y="88"/>
                    </a:lnTo>
                    <a:lnTo>
                      <a:pt x="31" y="87"/>
                    </a:lnTo>
                    <a:lnTo>
                      <a:pt x="34" y="86"/>
                    </a:lnTo>
                    <a:lnTo>
                      <a:pt x="43" y="86"/>
                    </a:lnTo>
                    <a:lnTo>
                      <a:pt x="47" y="86"/>
                    </a:lnTo>
                    <a:lnTo>
                      <a:pt x="52" y="81"/>
                    </a:lnTo>
                    <a:lnTo>
                      <a:pt x="60" y="72"/>
                    </a:lnTo>
                    <a:lnTo>
                      <a:pt x="83" y="49"/>
                    </a:lnTo>
                    <a:lnTo>
                      <a:pt x="81" y="49"/>
                    </a:lnTo>
                    <a:lnTo>
                      <a:pt x="71" y="49"/>
                    </a:lnTo>
                    <a:lnTo>
                      <a:pt x="63" y="46"/>
                    </a:lnTo>
                    <a:lnTo>
                      <a:pt x="40" y="38"/>
                    </a:lnTo>
                    <a:lnTo>
                      <a:pt x="37" y="37"/>
                    </a:lnTo>
                    <a:lnTo>
                      <a:pt x="34" y="35"/>
                    </a:lnTo>
                    <a:lnTo>
                      <a:pt x="31" y="32"/>
                    </a:lnTo>
                    <a:lnTo>
                      <a:pt x="27" y="28"/>
                    </a:lnTo>
                    <a:lnTo>
                      <a:pt x="24" y="23"/>
                    </a:lnTo>
                    <a:lnTo>
                      <a:pt x="21" y="19"/>
                    </a:lnTo>
                    <a:lnTo>
                      <a:pt x="21" y="17"/>
                    </a:lnTo>
                    <a:lnTo>
                      <a:pt x="23" y="13"/>
                    </a:lnTo>
                    <a:lnTo>
                      <a:pt x="25" y="9"/>
                    </a:lnTo>
                    <a:lnTo>
                      <a:pt x="27" y="7"/>
                    </a:lnTo>
                    <a:lnTo>
                      <a:pt x="27" y="5"/>
                    </a:lnTo>
                    <a:lnTo>
                      <a:pt x="28" y="6"/>
                    </a:lnTo>
                    <a:lnTo>
                      <a:pt x="33" y="12"/>
                    </a:lnTo>
                    <a:lnTo>
                      <a:pt x="36" y="15"/>
                    </a:lnTo>
                    <a:lnTo>
                      <a:pt x="38" y="17"/>
                    </a:lnTo>
                    <a:lnTo>
                      <a:pt x="39" y="19"/>
                    </a:lnTo>
                    <a:lnTo>
                      <a:pt x="41" y="18"/>
                    </a:lnTo>
                    <a:lnTo>
                      <a:pt x="43" y="18"/>
                    </a:lnTo>
                    <a:lnTo>
                      <a:pt x="46" y="18"/>
                    </a:lnTo>
                    <a:lnTo>
                      <a:pt x="48" y="18"/>
                    </a:lnTo>
                    <a:lnTo>
                      <a:pt x="51" y="17"/>
                    </a:lnTo>
                    <a:lnTo>
                      <a:pt x="55" y="14"/>
                    </a:lnTo>
                    <a:lnTo>
                      <a:pt x="58" y="13"/>
                    </a:lnTo>
                    <a:lnTo>
                      <a:pt x="61" y="14"/>
                    </a:lnTo>
                    <a:lnTo>
                      <a:pt x="65" y="15"/>
                    </a:lnTo>
                    <a:lnTo>
                      <a:pt x="68" y="15"/>
                    </a:lnTo>
                    <a:lnTo>
                      <a:pt x="71" y="13"/>
                    </a:lnTo>
                    <a:lnTo>
                      <a:pt x="75" y="10"/>
                    </a:lnTo>
                    <a:lnTo>
                      <a:pt x="76" y="9"/>
                    </a:lnTo>
                    <a:lnTo>
                      <a:pt x="79" y="9"/>
                    </a:lnTo>
                    <a:lnTo>
                      <a:pt x="81" y="10"/>
                    </a:lnTo>
                    <a:lnTo>
                      <a:pt x="84" y="10"/>
                    </a:lnTo>
                    <a:lnTo>
                      <a:pt x="90" y="7"/>
                    </a:lnTo>
                    <a:lnTo>
                      <a:pt x="92" y="7"/>
                    </a:lnTo>
                    <a:lnTo>
                      <a:pt x="95" y="8"/>
                    </a:lnTo>
                    <a:lnTo>
                      <a:pt x="100" y="8"/>
                    </a:lnTo>
                    <a:lnTo>
                      <a:pt x="104" y="7"/>
                    </a:lnTo>
                    <a:lnTo>
                      <a:pt x="109" y="5"/>
                    </a:lnTo>
                    <a:lnTo>
                      <a:pt x="114" y="2"/>
                    </a:lnTo>
                    <a:lnTo>
                      <a:pt x="116" y="0"/>
                    </a:lnTo>
                    <a:lnTo>
                      <a:pt x="119" y="0"/>
                    </a:lnTo>
                    <a:lnTo>
                      <a:pt x="121" y="2"/>
                    </a:lnTo>
                    <a:lnTo>
                      <a:pt x="122" y="2"/>
                    </a:lnTo>
                    <a:lnTo>
                      <a:pt x="123" y="3"/>
                    </a:lnTo>
                    <a:lnTo>
                      <a:pt x="120" y="8"/>
                    </a:lnTo>
                    <a:lnTo>
                      <a:pt x="121" y="11"/>
                    </a:lnTo>
                    <a:lnTo>
                      <a:pt x="121" y="15"/>
                    </a:lnTo>
                    <a:lnTo>
                      <a:pt x="120" y="17"/>
                    </a:lnTo>
                    <a:lnTo>
                      <a:pt x="118" y="20"/>
                    </a:lnTo>
                    <a:lnTo>
                      <a:pt x="118" y="24"/>
                    </a:lnTo>
                    <a:lnTo>
                      <a:pt x="118" y="28"/>
                    </a:lnTo>
                    <a:lnTo>
                      <a:pt x="117" y="31"/>
                    </a:lnTo>
                    <a:lnTo>
                      <a:pt x="110" y="44"/>
                    </a:lnTo>
                    <a:lnTo>
                      <a:pt x="106" y="48"/>
                    </a:lnTo>
                    <a:lnTo>
                      <a:pt x="105" y="50"/>
                    </a:lnTo>
                    <a:lnTo>
                      <a:pt x="106" y="52"/>
                    </a:lnTo>
                    <a:lnTo>
                      <a:pt x="101" y="60"/>
                    </a:lnTo>
                    <a:lnTo>
                      <a:pt x="96" y="67"/>
                    </a:lnTo>
                    <a:lnTo>
                      <a:pt x="95" y="72"/>
                    </a:lnTo>
                    <a:lnTo>
                      <a:pt x="93" y="76"/>
                    </a:lnTo>
                    <a:lnTo>
                      <a:pt x="89" y="82"/>
                    </a:lnTo>
                    <a:lnTo>
                      <a:pt x="85" y="88"/>
                    </a:lnTo>
                    <a:lnTo>
                      <a:pt x="78" y="96"/>
                    </a:lnTo>
                    <a:lnTo>
                      <a:pt x="76" y="99"/>
                    </a:lnTo>
                    <a:lnTo>
                      <a:pt x="64" y="112"/>
                    </a:lnTo>
                    <a:lnTo>
                      <a:pt x="54" y="121"/>
                    </a:lnTo>
                    <a:lnTo>
                      <a:pt x="43" y="127"/>
                    </a:lnTo>
                    <a:lnTo>
                      <a:pt x="39" y="129"/>
                    </a:lnTo>
                    <a:lnTo>
                      <a:pt x="32" y="135"/>
                    </a:lnTo>
                    <a:lnTo>
                      <a:pt x="23" y="144"/>
                    </a:lnTo>
                    <a:lnTo>
                      <a:pt x="23" y="145"/>
                    </a:lnTo>
                    <a:lnTo>
                      <a:pt x="17" y="151"/>
                    </a:lnTo>
                    <a:lnTo>
                      <a:pt x="10" y="159"/>
                    </a:lnTo>
                    <a:lnTo>
                      <a:pt x="7" y="164"/>
                    </a:lnTo>
                    <a:lnTo>
                      <a:pt x="7" y="166"/>
                    </a:lnTo>
                    <a:lnTo>
                      <a:pt x="7" y="16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63" name="Freeform 764"/>
              <p:cNvSpPr>
                <a:spLocks/>
              </p:cNvSpPr>
              <p:nvPr/>
            </p:nvSpPr>
            <p:spPr bwMode="auto">
              <a:xfrm>
                <a:off x="3647" y="2904"/>
                <a:ext cx="123" cy="167"/>
              </a:xfrm>
              <a:custGeom>
                <a:avLst/>
                <a:gdLst/>
                <a:ahLst/>
                <a:cxnLst>
                  <a:cxn ang="0">
                    <a:pos x="0" y="157"/>
                  </a:cxn>
                  <a:cxn ang="0">
                    <a:pos x="0" y="145"/>
                  </a:cxn>
                  <a:cxn ang="0">
                    <a:pos x="0" y="128"/>
                  </a:cxn>
                  <a:cxn ang="0">
                    <a:pos x="0" y="121"/>
                  </a:cxn>
                  <a:cxn ang="0">
                    <a:pos x="0" y="112"/>
                  </a:cxn>
                  <a:cxn ang="0">
                    <a:pos x="11" y="96"/>
                  </a:cxn>
                  <a:cxn ang="0">
                    <a:pos x="19" y="95"/>
                  </a:cxn>
                  <a:cxn ang="0">
                    <a:pos x="23" y="92"/>
                  </a:cxn>
                  <a:cxn ang="0">
                    <a:pos x="28" y="88"/>
                  </a:cxn>
                  <a:cxn ang="0">
                    <a:pos x="34" y="86"/>
                  </a:cxn>
                  <a:cxn ang="0">
                    <a:pos x="47" y="86"/>
                  </a:cxn>
                  <a:cxn ang="0">
                    <a:pos x="60" y="72"/>
                  </a:cxn>
                  <a:cxn ang="0">
                    <a:pos x="81" y="49"/>
                  </a:cxn>
                  <a:cxn ang="0">
                    <a:pos x="63" y="46"/>
                  </a:cxn>
                  <a:cxn ang="0">
                    <a:pos x="37" y="37"/>
                  </a:cxn>
                  <a:cxn ang="0">
                    <a:pos x="31" y="32"/>
                  </a:cxn>
                  <a:cxn ang="0">
                    <a:pos x="24" y="23"/>
                  </a:cxn>
                  <a:cxn ang="0">
                    <a:pos x="21" y="17"/>
                  </a:cxn>
                  <a:cxn ang="0">
                    <a:pos x="25" y="9"/>
                  </a:cxn>
                  <a:cxn ang="0">
                    <a:pos x="27" y="5"/>
                  </a:cxn>
                  <a:cxn ang="0">
                    <a:pos x="33" y="12"/>
                  </a:cxn>
                  <a:cxn ang="0">
                    <a:pos x="38" y="17"/>
                  </a:cxn>
                  <a:cxn ang="0">
                    <a:pos x="41" y="18"/>
                  </a:cxn>
                  <a:cxn ang="0">
                    <a:pos x="46" y="18"/>
                  </a:cxn>
                  <a:cxn ang="0">
                    <a:pos x="51" y="17"/>
                  </a:cxn>
                  <a:cxn ang="0">
                    <a:pos x="58" y="13"/>
                  </a:cxn>
                  <a:cxn ang="0">
                    <a:pos x="65" y="15"/>
                  </a:cxn>
                  <a:cxn ang="0">
                    <a:pos x="71" y="13"/>
                  </a:cxn>
                  <a:cxn ang="0">
                    <a:pos x="76" y="9"/>
                  </a:cxn>
                  <a:cxn ang="0">
                    <a:pos x="81" y="10"/>
                  </a:cxn>
                  <a:cxn ang="0">
                    <a:pos x="90" y="7"/>
                  </a:cxn>
                  <a:cxn ang="0">
                    <a:pos x="95" y="8"/>
                  </a:cxn>
                  <a:cxn ang="0">
                    <a:pos x="104" y="7"/>
                  </a:cxn>
                  <a:cxn ang="0">
                    <a:pos x="114" y="2"/>
                  </a:cxn>
                  <a:cxn ang="0">
                    <a:pos x="119" y="0"/>
                  </a:cxn>
                  <a:cxn ang="0">
                    <a:pos x="122" y="2"/>
                  </a:cxn>
                  <a:cxn ang="0">
                    <a:pos x="120" y="8"/>
                  </a:cxn>
                  <a:cxn ang="0">
                    <a:pos x="121" y="15"/>
                  </a:cxn>
                  <a:cxn ang="0">
                    <a:pos x="118" y="20"/>
                  </a:cxn>
                  <a:cxn ang="0">
                    <a:pos x="118" y="28"/>
                  </a:cxn>
                  <a:cxn ang="0">
                    <a:pos x="110" y="44"/>
                  </a:cxn>
                  <a:cxn ang="0">
                    <a:pos x="105" y="50"/>
                  </a:cxn>
                  <a:cxn ang="0">
                    <a:pos x="101" y="60"/>
                  </a:cxn>
                  <a:cxn ang="0">
                    <a:pos x="95" y="72"/>
                  </a:cxn>
                  <a:cxn ang="0">
                    <a:pos x="89" y="82"/>
                  </a:cxn>
                  <a:cxn ang="0">
                    <a:pos x="78" y="96"/>
                  </a:cxn>
                  <a:cxn ang="0">
                    <a:pos x="64" y="112"/>
                  </a:cxn>
                  <a:cxn ang="0">
                    <a:pos x="43" y="127"/>
                  </a:cxn>
                  <a:cxn ang="0">
                    <a:pos x="32" y="135"/>
                  </a:cxn>
                  <a:cxn ang="0">
                    <a:pos x="23" y="145"/>
                  </a:cxn>
                  <a:cxn ang="0">
                    <a:pos x="10" y="159"/>
                  </a:cxn>
                  <a:cxn ang="0">
                    <a:pos x="7" y="166"/>
                  </a:cxn>
                </a:cxnLst>
                <a:rect l="0" t="0" r="r" b="b"/>
                <a:pathLst>
                  <a:path w="123" h="167">
                    <a:moveTo>
                      <a:pt x="7" y="167"/>
                    </a:moveTo>
                    <a:lnTo>
                      <a:pt x="0" y="157"/>
                    </a:lnTo>
                    <a:lnTo>
                      <a:pt x="0" y="152"/>
                    </a:lnTo>
                    <a:lnTo>
                      <a:pt x="0" y="145"/>
                    </a:lnTo>
                    <a:lnTo>
                      <a:pt x="0" y="134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1"/>
                    </a:lnTo>
                    <a:lnTo>
                      <a:pt x="0" y="115"/>
                    </a:lnTo>
                    <a:lnTo>
                      <a:pt x="0" y="112"/>
                    </a:lnTo>
                    <a:lnTo>
                      <a:pt x="9" y="98"/>
                    </a:lnTo>
                    <a:lnTo>
                      <a:pt x="11" y="96"/>
                    </a:lnTo>
                    <a:lnTo>
                      <a:pt x="13" y="95"/>
                    </a:lnTo>
                    <a:lnTo>
                      <a:pt x="19" y="95"/>
                    </a:lnTo>
                    <a:lnTo>
                      <a:pt x="21" y="94"/>
                    </a:lnTo>
                    <a:lnTo>
                      <a:pt x="23" y="92"/>
                    </a:lnTo>
                    <a:lnTo>
                      <a:pt x="26" y="89"/>
                    </a:lnTo>
                    <a:lnTo>
                      <a:pt x="28" y="88"/>
                    </a:lnTo>
                    <a:lnTo>
                      <a:pt x="31" y="87"/>
                    </a:lnTo>
                    <a:lnTo>
                      <a:pt x="34" y="86"/>
                    </a:lnTo>
                    <a:lnTo>
                      <a:pt x="43" y="86"/>
                    </a:lnTo>
                    <a:lnTo>
                      <a:pt x="47" y="86"/>
                    </a:lnTo>
                    <a:lnTo>
                      <a:pt x="52" y="81"/>
                    </a:lnTo>
                    <a:lnTo>
                      <a:pt x="60" y="72"/>
                    </a:lnTo>
                    <a:lnTo>
                      <a:pt x="83" y="49"/>
                    </a:lnTo>
                    <a:lnTo>
                      <a:pt x="81" y="49"/>
                    </a:lnTo>
                    <a:lnTo>
                      <a:pt x="71" y="49"/>
                    </a:lnTo>
                    <a:lnTo>
                      <a:pt x="63" y="46"/>
                    </a:lnTo>
                    <a:lnTo>
                      <a:pt x="40" y="38"/>
                    </a:lnTo>
                    <a:lnTo>
                      <a:pt x="37" y="37"/>
                    </a:lnTo>
                    <a:lnTo>
                      <a:pt x="34" y="35"/>
                    </a:lnTo>
                    <a:lnTo>
                      <a:pt x="31" y="32"/>
                    </a:lnTo>
                    <a:lnTo>
                      <a:pt x="27" y="28"/>
                    </a:lnTo>
                    <a:lnTo>
                      <a:pt x="24" y="23"/>
                    </a:lnTo>
                    <a:lnTo>
                      <a:pt x="21" y="19"/>
                    </a:lnTo>
                    <a:lnTo>
                      <a:pt x="21" y="17"/>
                    </a:lnTo>
                    <a:lnTo>
                      <a:pt x="23" y="13"/>
                    </a:lnTo>
                    <a:lnTo>
                      <a:pt x="25" y="9"/>
                    </a:lnTo>
                    <a:lnTo>
                      <a:pt x="27" y="7"/>
                    </a:lnTo>
                    <a:lnTo>
                      <a:pt x="27" y="5"/>
                    </a:lnTo>
                    <a:lnTo>
                      <a:pt x="28" y="6"/>
                    </a:lnTo>
                    <a:lnTo>
                      <a:pt x="33" y="12"/>
                    </a:lnTo>
                    <a:lnTo>
                      <a:pt x="36" y="15"/>
                    </a:lnTo>
                    <a:lnTo>
                      <a:pt x="38" y="17"/>
                    </a:lnTo>
                    <a:lnTo>
                      <a:pt x="39" y="19"/>
                    </a:lnTo>
                    <a:lnTo>
                      <a:pt x="41" y="18"/>
                    </a:lnTo>
                    <a:lnTo>
                      <a:pt x="43" y="18"/>
                    </a:lnTo>
                    <a:lnTo>
                      <a:pt x="46" y="18"/>
                    </a:lnTo>
                    <a:lnTo>
                      <a:pt x="48" y="18"/>
                    </a:lnTo>
                    <a:lnTo>
                      <a:pt x="51" y="17"/>
                    </a:lnTo>
                    <a:lnTo>
                      <a:pt x="55" y="14"/>
                    </a:lnTo>
                    <a:lnTo>
                      <a:pt x="58" y="13"/>
                    </a:lnTo>
                    <a:lnTo>
                      <a:pt x="61" y="14"/>
                    </a:lnTo>
                    <a:lnTo>
                      <a:pt x="65" y="15"/>
                    </a:lnTo>
                    <a:lnTo>
                      <a:pt x="68" y="15"/>
                    </a:lnTo>
                    <a:lnTo>
                      <a:pt x="71" y="13"/>
                    </a:lnTo>
                    <a:lnTo>
                      <a:pt x="75" y="10"/>
                    </a:lnTo>
                    <a:lnTo>
                      <a:pt x="76" y="9"/>
                    </a:lnTo>
                    <a:lnTo>
                      <a:pt x="79" y="9"/>
                    </a:lnTo>
                    <a:lnTo>
                      <a:pt x="81" y="10"/>
                    </a:lnTo>
                    <a:lnTo>
                      <a:pt x="84" y="10"/>
                    </a:lnTo>
                    <a:lnTo>
                      <a:pt x="90" y="7"/>
                    </a:lnTo>
                    <a:lnTo>
                      <a:pt x="92" y="7"/>
                    </a:lnTo>
                    <a:lnTo>
                      <a:pt x="95" y="8"/>
                    </a:lnTo>
                    <a:lnTo>
                      <a:pt x="100" y="8"/>
                    </a:lnTo>
                    <a:lnTo>
                      <a:pt x="104" y="7"/>
                    </a:lnTo>
                    <a:lnTo>
                      <a:pt x="109" y="5"/>
                    </a:lnTo>
                    <a:lnTo>
                      <a:pt x="114" y="2"/>
                    </a:lnTo>
                    <a:lnTo>
                      <a:pt x="116" y="0"/>
                    </a:lnTo>
                    <a:lnTo>
                      <a:pt x="119" y="0"/>
                    </a:lnTo>
                    <a:lnTo>
                      <a:pt x="121" y="2"/>
                    </a:lnTo>
                    <a:lnTo>
                      <a:pt x="122" y="2"/>
                    </a:lnTo>
                    <a:lnTo>
                      <a:pt x="123" y="3"/>
                    </a:lnTo>
                    <a:lnTo>
                      <a:pt x="120" y="8"/>
                    </a:lnTo>
                    <a:lnTo>
                      <a:pt x="121" y="11"/>
                    </a:lnTo>
                    <a:lnTo>
                      <a:pt x="121" y="15"/>
                    </a:lnTo>
                    <a:lnTo>
                      <a:pt x="120" y="17"/>
                    </a:lnTo>
                    <a:lnTo>
                      <a:pt x="118" y="20"/>
                    </a:lnTo>
                    <a:lnTo>
                      <a:pt x="118" y="24"/>
                    </a:lnTo>
                    <a:lnTo>
                      <a:pt x="118" y="28"/>
                    </a:lnTo>
                    <a:lnTo>
                      <a:pt x="117" y="31"/>
                    </a:lnTo>
                    <a:lnTo>
                      <a:pt x="110" y="44"/>
                    </a:lnTo>
                    <a:lnTo>
                      <a:pt x="106" y="48"/>
                    </a:lnTo>
                    <a:lnTo>
                      <a:pt x="105" y="50"/>
                    </a:lnTo>
                    <a:lnTo>
                      <a:pt x="106" y="52"/>
                    </a:lnTo>
                    <a:lnTo>
                      <a:pt x="101" y="60"/>
                    </a:lnTo>
                    <a:lnTo>
                      <a:pt x="96" y="67"/>
                    </a:lnTo>
                    <a:lnTo>
                      <a:pt x="95" y="72"/>
                    </a:lnTo>
                    <a:lnTo>
                      <a:pt x="93" y="76"/>
                    </a:lnTo>
                    <a:lnTo>
                      <a:pt x="89" y="82"/>
                    </a:lnTo>
                    <a:lnTo>
                      <a:pt x="85" y="88"/>
                    </a:lnTo>
                    <a:lnTo>
                      <a:pt x="78" y="96"/>
                    </a:lnTo>
                    <a:lnTo>
                      <a:pt x="76" y="99"/>
                    </a:lnTo>
                    <a:lnTo>
                      <a:pt x="64" y="112"/>
                    </a:lnTo>
                    <a:lnTo>
                      <a:pt x="54" y="121"/>
                    </a:lnTo>
                    <a:lnTo>
                      <a:pt x="43" y="127"/>
                    </a:lnTo>
                    <a:lnTo>
                      <a:pt x="39" y="129"/>
                    </a:lnTo>
                    <a:lnTo>
                      <a:pt x="32" y="135"/>
                    </a:lnTo>
                    <a:lnTo>
                      <a:pt x="23" y="144"/>
                    </a:lnTo>
                    <a:lnTo>
                      <a:pt x="23" y="145"/>
                    </a:lnTo>
                    <a:lnTo>
                      <a:pt x="17" y="151"/>
                    </a:lnTo>
                    <a:lnTo>
                      <a:pt x="10" y="159"/>
                    </a:lnTo>
                    <a:lnTo>
                      <a:pt x="7" y="164"/>
                    </a:lnTo>
                    <a:lnTo>
                      <a:pt x="7" y="166"/>
                    </a:lnTo>
                    <a:lnTo>
                      <a:pt x="7" y="167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64" name="Freeform 765"/>
              <p:cNvSpPr>
                <a:spLocks/>
              </p:cNvSpPr>
              <p:nvPr/>
            </p:nvSpPr>
            <p:spPr bwMode="auto">
              <a:xfrm>
                <a:off x="3966" y="2506"/>
                <a:ext cx="90" cy="67"/>
              </a:xfrm>
              <a:custGeom>
                <a:avLst/>
                <a:gdLst/>
                <a:ahLst/>
                <a:cxnLst>
                  <a:cxn ang="0">
                    <a:pos x="81" y="58"/>
                  </a:cxn>
                  <a:cxn ang="0">
                    <a:pos x="71" y="60"/>
                  </a:cxn>
                  <a:cxn ang="0">
                    <a:pos x="70" y="57"/>
                  </a:cxn>
                  <a:cxn ang="0">
                    <a:pos x="59" y="63"/>
                  </a:cxn>
                  <a:cxn ang="0">
                    <a:pos x="50" y="67"/>
                  </a:cxn>
                  <a:cxn ang="0">
                    <a:pos x="46" y="64"/>
                  </a:cxn>
                  <a:cxn ang="0">
                    <a:pos x="47" y="52"/>
                  </a:cxn>
                  <a:cxn ang="0">
                    <a:pos x="43" y="49"/>
                  </a:cxn>
                  <a:cxn ang="0">
                    <a:pos x="40" y="42"/>
                  </a:cxn>
                  <a:cxn ang="0">
                    <a:pos x="36" y="45"/>
                  </a:cxn>
                  <a:cxn ang="0">
                    <a:pos x="33" y="53"/>
                  </a:cxn>
                  <a:cxn ang="0">
                    <a:pos x="29" y="56"/>
                  </a:cxn>
                  <a:cxn ang="0">
                    <a:pos x="24" y="56"/>
                  </a:cxn>
                  <a:cxn ang="0">
                    <a:pos x="21" y="61"/>
                  </a:cxn>
                  <a:cxn ang="0">
                    <a:pos x="14" y="60"/>
                  </a:cxn>
                  <a:cxn ang="0">
                    <a:pos x="5" y="65"/>
                  </a:cxn>
                  <a:cxn ang="0">
                    <a:pos x="3" y="63"/>
                  </a:cxn>
                  <a:cxn ang="0">
                    <a:pos x="7" y="53"/>
                  </a:cxn>
                  <a:cxn ang="0">
                    <a:pos x="12" y="45"/>
                  </a:cxn>
                  <a:cxn ang="0">
                    <a:pos x="8" y="38"/>
                  </a:cxn>
                  <a:cxn ang="0">
                    <a:pos x="8" y="32"/>
                  </a:cxn>
                  <a:cxn ang="0">
                    <a:pos x="3" y="31"/>
                  </a:cxn>
                  <a:cxn ang="0">
                    <a:pos x="0" y="24"/>
                  </a:cxn>
                  <a:cxn ang="0">
                    <a:pos x="12" y="24"/>
                  </a:cxn>
                  <a:cxn ang="0">
                    <a:pos x="15" y="18"/>
                  </a:cxn>
                  <a:cxn ang="0">
                    <a:pos x="17" y="16"/>
                  </a:cxn>
                  <a:cxn ang="0">
                    <a:pos x="15" y="15"/>
                  </a:cxn>
                  <a:cxn ang="0">
                    <a:pos x="19" y="12"/>
                  </a:cxn>
                  <a:cxn ang="0">
                    <a:pos x="23" y="10"/>
                  </a:cxn>
                  <a:cxn ang="0">
                    <a:pos x="23" y="4"/>
                  </a:cxn>
                  <a:cxn ang="0">
                    <a:pos x="27" y="6"/>
                  </a:cxn>
                  <a:cxn ang="0">
                    <a:pos x="35" y="1"/>
                  </a:cxn>
                  <a:cxn ang="0">
                    <a:pos x="40" y="4"/>
                  </a:cxn>
                  <a:cxn ang="0">
                    <a:pos x="35" y="9"/>
                  </a:cxn>
                  <a:cxn ang="0">
                    <a:pos x="38" y="13"/>
                  </a:cxn>
                  <a:cxn ang="0">
                    <a:pos x="41" y="14"/>
                  </a:cxn>
                  <a:cxn ang="0">
                    <a:pos x="37" y="17"/>
                  </a:cxn>
                  <a:cxn ang="0">
                    <a:pos x="31" y="13"/>
                  </a:cxn>
                  <a:cxn ang="0">
                    <a:pos x="24" y="16"/>
                  </a:cxn>
                  <a:cxn ang="0">
                    <a:pos x="23" y="17"/>
                  </a:cxn>
                  <a:cxn ang="0">
                    <a:pos x="22" y="22"/>
                  </a:cxn>
                  <a:cxn ang="0">
                    <a:pos x="26" y="23"/>
                  </a:cxn>
                  <a:cxn ang="0">
                    <a:pos x="34" y="24"/>
                  </a:cxn>
                  <a:cxn ang="0">
                    <a:pos x="40" y="24"/>
                  </a:cxn>
                  <a:cxn ang="0">
                    <a:pos x="44" y="26"/>
                  </a:cxn>
                  <a:cxn ang="0">
                    <a:pos x="48" y="23"/>
                  </a:cxn>
                  <a:cxn ang="0">
                    <a:pos x="51" y="25"/>
                  </a:cxn>
                  <a:cxn ang="0">
                    <a:pos x="52" y="28"/>
                  </a:cxn>
                  <a:cxn ang="0">
                    <a:pos x="57" y="29"/>
                  </a:cxn>
                  <a:cxn ang="0">
                    <a:pos x="64" y="26"/>
                  </a:cxn>
                  <a:cxn ang="0">
                    <a:pos x="72" y="25"/>
                  </a:cxn>
                  <a:cxn ang="0">
                    <a:pos x="75" y="26"/>
                  </a:cxn>
                  <a:cxn ang="0">
                    <a:pos x="74" y="36"/>
                  </a:cxn>
                  <a:cxn ang="0">
                    <a:pos x="80" y="38"/>
                  </a:cxn>
                  <a:cxn ang="0">
                    <a:pos x="86" y="39"/>
                  </a:cxn>
                  <a:cxn ang="0">
                    <a:pos x="88" y="46"/>
                  </a:cxn>
                  <a:cxn ang="0">
                    <a:pos x="88" y="50"/>
                  </a:cxn>
                  <a:cxn ang="0">
                    <a:pos x="90" y="55"/>
                  </a:cxn>
                  <a:cxn ang="0">
                    <a:pos x="87" y="59"/>
                  </a:cxn>
                </a:cxnLst>
                <a:rect l="0" t="0" r="r" b="b"/>
                <a:pathLst>
                  <a:path w="90" h="67">
                    <a:moveTo>
                      <a:pt x="87" y="59"/>
                    </a:moveTo>
                    <a:lnTo>
                      <a:pt x="84" y="58"/>
                    </a:lnTo>
                    <a:lnTo>
                      <a:pt x="81" y="58"/>
                    </a:lnTo>
                    <a:lnTo>
                      <a:pt x="79" y="57"/>
                    </a:lnTo>
                    <a:lnTo>
                      <a:pt x="76" y="58"/>
                    </a:lnTo>
                    <a:lnTo>
                      <a:pt x="71" y="60"/>
                    </a:lnTo>
                    <a:lnTo>
                      <a:pt x="70" y="59"/>
                    </a:lnTo>
                    <a:lnTo>
                      <a:pt x="71" y="58"/>
                    </a:lnTo>
                    <a:lnTo>
                      <a:pt x="70" y="57"/>
                    </a:lnTo>
                    <a:lnTo>
                      <a:pt x="66" y="58"/>
                    </a:lnTo>
                    <a:lnTo>
                      <a:pt x="62" y="60"/>
                    </a:lnTo>
                    <a:lnTo>
                      <a:pt x="59" y="63"/>
                    </a:lnTo>
                    <a:lnTo>
                      <a:pt x="56" y="63"/>
                    </a:lnTo>
                    <a:lnTo>
                      <a:pt x="52" y="67"/>
                    </a:lnTo>
                    <a:lnTo>
                      <a:pt x="50" y="67"/>
                    </a:lnTo>
                    <a:lnTo>
                      <a:pt x="48" y="67"/>
                    </a:lnTo>
                    <a:lnTo>
                      <a:pt x="47" y="66"/>
                    </a:lnTo>
                    <a:lnTo>
                      <a:pt x="46" y="64"/>
                    </a:lnTo>
                    <a:lnTo>
                      <a:pt x="45" y="60"/>
                    </a:lnTo>
                    <a:lnTo>
                      <a:pt x="46" y="57"/>
                    </a:lnTo>
                    <a:lnTo>
                      <a:pt x="47" y="52"/>
                    </a:lnTo>
                    <a:lnTo>
                      <a:pt x="47" y="50"/>
                    </a:lnTo>
                    <a:lnTo>
                      <a:pt x="46" y="49"/>
                    </a:lnTo>
                    <a:lnTo>
                      <a:pt x="43" y="49"/>
                    </a:lnTo>
                    <a:lnTo>
                      <a:pt x="44" y="45"/>
                    </a:lnTo>
                    <a:lnTo>
                      <a:pt x="41" y="42"/>
                    </a:lnTo>
                    <a:lnTo>
                      <a:pt x="40" y="42"/>
                    </a:lnTo>
                    <a:lnTo>
                      <a:pt x="38" y="42"/>
                    </a:lnTo>
                    <a:lnTo>
                      <a:pt x="37" y="43"/>
                    </a:lnTo>
                    <a:lnTo>
                      <a:pt x="36" y="45"/>
                    </a:lnTo>
                    <a:lnTo>
                      <a:pt x="33" y="48"/>
                    </a:lnTo>
                    <a:lnTo>
                      <a:pt x="33" y="51"/>
                    </a:lnTo>
                    <a:lnTo>
                      <a:pt x="33" y="53"/>
                    </a:lnTo>
                    <a:lnTo>
                      <a:pt x="32" y="55"/>
                    </a:lnTo>
                    <a:lnTo>
                      <a:pt x="30" y="56"/>
                    </a:lnTo>
                    <a:lnTo>
                      <a:pt x="29" y="56"/>
                    </a:lnTo>
                    <a:lnTo>
                      <a:pt x="26" y="54"/>
                    </a:lnTo>
                    <a:lnTo>
                      <a:pt x="24" y="55"/>
                    </a:lnTo>
                    <a:lnTo>
                      <a:pt x="24" y="56"/>
                    </a:lnTo>
                    <a:lnTo>
                      <a:pt x="24" y="58"/>
                    </a:lnTo>
                    <a:lnTo>
                      <a:pt x="22" y="60"/>
                    </a:lnTo>
                    <a:lnTo>
                      <a:pt x="21" y="61"/>
                    </a:lnTo>
                    <a:lnTo>
                      <a:pt x="19" y="61"/>
                    </a:lnTo>
                    <a:lnTo>
                      <a:pt x="16" y="60"/>
                    </a:lnTo>
                    <a:lnTo>
                      <a:pt x="14" y="60"/>
                    </a:lnTo>
                    <a:lnTo>
                      <a:pt x="11" y="62"/>
                    </a:lnTo>
                    <a:lnTo>
                      <a:pt x="8" y="64"/>
                    </a:lnTo>
                    <a:lnTo>
                      <a:pt x="5" y="65"/>
                    </a:lnTo>
                    <a:lnTo>
                      <a:pt x="4" y="65"/>
                    </a:lnTo>
                    <a:lnTo>
                      <a:pt x="3" y="64"/>
                    </a:lnTo>
                    <a:lnTo>
                      <a:pt x="3" y="63"/>
                    </a:lnTo>
                    <a:lnTo>
                      <a:pt x="5" y="58"/>
                    </a:lnTo>
                    <a:lnTo>
                      <a:pt x="5" y="55"/>
                    </a:lnTo>
                    <a:lnTo>
                      <a:pt x="7" y="53"/>
                    </a:lnTo>
                    <a:lnTo>
                      <a:pt x="8" y="49"/>
                    </a:lnTo>
                    <a:lnTo>
                      <a:pt x="11" y="47"/>
                    </a:lnTo>
                    <a:lnTo>
                      <a:pt x="12" y="45"/>
                    </a:lnTo>
                    <a:lnTo>
                      <a:pt x="11" y="43"/>
                    </a:lnTo>
                    <a:lnTo>
                      <a:pt x="8" y="41"/>
                    </a:lnTo>
                    <a:lnTo>
                      <a:pt x="8" y="38"/>
                    </a:lnTo>
                    <a:lnTo>
                      <a:pt x="8" y="35"/>
                    </a:lnTo>
                    <a:lnTo>
                      <a:pt x="9" y="33"/>
                    </a:lnTo>
                    <a:lnTo>
                      <a:pt x="8" y="32"/>
                    </a:lnTo>
                    <a:lnTo>
                      <a:pt x="6" y="32"/>
                    </a:lnTo>
                    <a:lnTo>
                      <a:pt x="4" y="32"/>
                    </a:lnTo>
                    <a:lnTo>
                      <a:pt x="3" y="31"/>
                    </a:lnTo>
                    <a:lnTo>
                      <a:pt x="1" y="30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3" y="22"/>
                    </a:lnTo>
                    <a:lnTo>
                      <a:pt x="6" y="23"/>
                    </a:lnTo>
                    <a:lnTo>
                      <a:pt x="12" y="24"/>
                    </a:lnTo>
                    <a:lnTo>
                      <a:pt x="14" y="22"/>
                    </a:lnTo>
                    <a:lnTo>
                      <a:pt x="14" y="20"/>
                    </a:lnTo>
                    <a:lnTo>
                      <a:pt x="15" y="18"/>
                    </a:lnTo>
                    <a:lnTo>
                      <a:pt x="16" y="18"/>
                    </a:lnTo>
                    <a:lnTo>
                      <a:pt x="16" y="16"/>
                    </a:lnTo>
                    <a:lnTo>
                      <a:pt x="17" y="16"/>
                    </a:lnTo>
                    <a:lnTo>
                      <a:pt x="19" y="15"/>
                    </a:lnTo>
                    <a:lnTo>
                      <a:pt x="18" y="14"/>
                    </a:lnTo>
                    <a:lnTo>
                      <a:pt x="15" y="15"/>
                    </a:lnTo>
                    <a:lnTo>
                      <a:pt x="14" y="14"/>
                    </a:lnTo>
                    <a:lnTo>
                      <a:pt x="16" y="13"/>
                    </a:lnTo>
                    <a:lnTo>
                      <a:pt x="19" y="12"/>
                    </a:lnTo>
                    <a:lnTo>
                      <a:pt x="22" y="13"/>
                    </a:lnTo>
                    <a:lnTo>
                      <a:pt x="22" y="12"/>
                    </a:lnTo>
                    <a:lnTo>
                      <a:pt x="23" y="10"/>
                    </a:lnTo>
                    <a:lnTo>
                      <a:pt x="22" y="7"/>
                    </a:lnTo>
                    <a:lnTo>
                      <a:pt x="23" y="5"/>
                    </a:lnTo>
                    <a:lnTo>
                      <a:pt x="23" y="4"/>
                    </a:lnTo>
                    <a:lnTo>
                      <a:pt x="25" y="4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9" y="5"/>
                    </a:lnTo>
                    <a:lnTo>
                      <a:pt x="32" y="4"/>
                    </a:lnTo>
                    <a:lnTo>
                      <a:pt x="35" y="1"/>
                    </a:lnTo>
                    <a:lnTo>
                      <a:pt x="36" y="0"/>
                    </a:lnTo>
                    <a:lnTo>
                      <a:pt x="38" y="2"/>
                    </a:lnTo>
                    <a:lnTo>
                      <a:pt x="40" y="4"/>
                    </a:lnTo>
                    <a:lnTo>
                      <a:pt x="39" y="6"/>
                    </a:lnTo>
                    <a:lnTo>
                      <a:pt x="37" y="8"/>
                    </a:lnTo>
                    <a:lnTo>
                      <a:pt x="35" y="9"/>
                    </a:lnTo>
                    <a:lnTo>
                      <a:pt x="36" y="10"/>
                    </a:lnTo>
                    <a:lnTo>
                      <a:pt x="37" y="11"/>
                    </a:lnTo>
                    <a:lnTo>
                      <a:pt x="38" y="13"/>
                    </a:lnTo>
                    <a:lnTo>
                      <a:pt x="40" y="13"/>
                    </a:lnTo>
                    <a:lnTo>
                      <a:pt x="42" y="13"/>
                    </a:lnTo>
                    <a:lnTo>
                      <a:pt x="41" y="14"/>
                    </a:lnTo>
                    <a:lnTo>
                      <a:pt x="38" y="15"/>
                    </a:lnTo>
                    <a:lnTo>
                      <a:pt x="38" y="17"/>
                    </a:lnTo>
                    <a:lnTo>
                      <a:pt x="37" y="17"/>
                    </a:lnTo>
                    <a:lnTo>
                      <a:pt x="37" y="16"/>
                    </a:lnTo>
                    <a:lnTo>
                      <a:pt x="34" y="14"/>
                    </a:lnTo>
                    <a:lnTo>
                      <a:pt x="31" y="13"/>
                    </a:lnTo>
                    <a:lnTo>
                      <a:pt x="26" y="15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5" y="18"/>
                    </a:lnTo>
                    <a:lnTo>
                      <a:pt x="24" y="18"/>
                    </a:lnTo>
                    <a:lnTo>
                      <a:pt x="23" y="17"/>
                    </a:lnTo>
                    <a:lnTo>
                      <a:pt x="22" y="18"/>
                    </a:lnTo>
                    <a:lnTo>
                      <a:pt x="22" y="20"/>
                    </a:lnTo>
                    <a:lnTo>
                      <a:pt x="22" y="22"/>
                    </a:lnTo>
                    <a:lnTo>
                      <a:pt x="22" y="23"/>
                    </a:lnTo>
                    <a:lnTo>
                      <a:pt x="23" y="24"/>
                    </a:lnTo>
                    <a:lnTo>
                      <a:pt x="26" y="23"/>
                    </a:lnTo>
                    <a:lnTo>
                      <a:pt x="29" y="23"/>
                    </a:lnTo>
                    <a:lnTo>
                      <a:pt x="33" y="23"/>
                    </a:lnTo>
                    <a:lnTo>
                      <a:pt x="34" y="24"/>
                    </a:lnTo>
                    <a:lnTo>
                      <a:pt x="37" y="23"/>
                    </a:lnTo>
                    <a:lnTo>
                      <a:pt x="39" y="23"/>
                    </a:lnTo>
                    <a:lnTo>
                      <a:pt x="40" y="24"/>
                    </a:lnTo>
                    <a:lnTo>
                      <a:pt x="40" y="26"/>
                    </a:lnTo>
                    <a:lnTo>
                      <a:pt x="42" y="26"/>
                    </a:lnTo>
                    <a:lnTo>
                      <a:pt x="44" y="26"/>
                    </a:lnTo>
                    <a:lnTo>
                      <a:pt x="44" y="24"/>
                    </a:lnTo>
                    <a:lnTo>
                      <a:pt x="45" y="24"/>
                    </a:lnTo>
                    <a:lnTo>
                      <a:pt x="48" y="23"/>
                    </a:lnTo>
                    <a:lnTo>
                      <a:pt x="49" y="23"/>
                    </a:lnTo>
                    <a:lnTo>
                      <a:pt x="49" y="24"/>
                    </a:lnTo>
                    <a:lnTo>
                      <a:pt x="51" y="25"/>
                    </a:lnTo>
                    <a:lnTo>
                      <a:pt x="52" y="25"/>
                    </a:lnTo>
                    <a:lnTo>
                      <a:pt x="52" y="26"/>
                    </a:lnTo>
                    <a:lnTo>
                      <a:pt x="52" y="28"/>
                    </a:lnTo>
                    <a:lnTo>
                      <a:pt x="54" y="27"/>
                    </a:lnTo>
                    <a:lnTo>
                      <a:pt x="56" y="26"/>
                    </a:lnTo>
                    <a:lnTo>
                      <a:pt x="57" y="29"/>
                    </a:lnTo>
                    <a:lnTo>
                      <a:pt x="58" y="29"/>
                    </a:lnTo>
                    <a:lnTo>
                      <a:pt x="59" y="28"/>
                    </a:lnTo>
                    <a:lnTo>
                      <a:pt x="64" y="26"/>
                    </a:lnTo>
                    <a:lnTo>
                      <a:pt x="67" y="27"/>
                    </a:lnTo>
                    <a:lnTo>
                      <a:pt x="70" y="27"/>
                    </a:lnTo>
                    <a:lnTo>
                      <a:pt x="72" y="25"/>
                    </a:lnTo>
                    <a:lnTo>
                      <a:pt x="74" y="25"/>
                    </a:lnTo>
                    <a:lnTo>
                      <a:pt x="75" y="25"/>
                    </a:lnTo>
                    <a:lnTo>
                      <a:pt x="75" y="26"/>
                    </a:lnTo>
                    <a:lnTo>
                      <a:pt x="75" y="33"/>
                    </a:lnTo>
                    <a:lnTo>
                      <a:pt x="74" y="34"/>
                    </a:lnTo>
                    <a:lnTo>
                      <a:pt x="74" y="36"/>
                    </a:lnTo>
                    <a:lnTo>
                      <a:pt x="76" y="39"/>
                    </a:lnTo>
                    <a:lnTo>
                      <a:pt x="79" y="39"/>
                    </a:lnTo>
                    <a:lnTo>
                      <a:pt x="80" y="38"/>
                    </a:lnTo>
                    <a:lnTo>
                      <a:pt x="81" y="38"/>
                    </a:lnTo>
                    <a:lnTo>
                      <a:pt x="85" y="38"/>
                    </a:lnTo>
                    <a:lnTo>
                      <a:pt x="86" y="39"/>
                    </a:lnTo>
                    <a:lnTo>
                      <a:pt x="88" y="43"/>
                    </a:lnTo>
                    <a:lnTo>
                      <a:pt x="88" y="45"/>
                    </a:lnTo>
                    <a:lnTo>
                      <a:pt x="88" y="46"/>
                    </a:lnTo>
                    <a:lnTo>
                      <a:pt x="89" y="46"/>
                    </a:lnTo>
                    <a:lnTo>
                      <a:pt x="89" y="47"/>
                    </a:lnTo>
                    <a:lnTo>
                      <a:pt x="88" y="50"/>
                    </a:lnTo>
                    <a:lnTo>
                      <a:pt x="89" y="52"/>
                    </a:lnTo>
                    <a:lnTo>
                      <a:pt x="89" y="54"/>
                    </a:lnTo>
                    <a:lnTo>
                      <a:pt x="90" y="55"/>
                    </a:lnTo>
                    <a:lnTo>
                      <a:pt x="89" y="57"/>
                    </a:lnTo>
                    <a:lnTo>
                      <a:pt x="89" y="58"/>
                    </a:lnTo>
                    <a:lnTo>
                      <a:pt x="87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65" name="Freeform 766"/>
              <p:cNvSpPr>
                <a:spLocks/>
              </p:cNvSpPr>
              <p:nvPr/>
            </p:nvSpPr>
            <p:spPr bwMode="auto">
              <a:xfrm>
                <a:off x="3966" y="2506"/>
                <a:ext cx="90" cy="67"/>
              </a:xfrm>
              <a:custGeom>
                <a:avLst/>
                <a:gdLst/>
                <a:ahLst/>
                <a:cxnLst>
                  <a:cxn ang="0">
                    <a:pos x="81" y="58"/>
                  </a:cxn>
                  <a:cxn ang="0">
                    <a:pos x="71" y="60"/>
                  </a:cxn>
                  <a:cxn ang="0">
                    <a:pos x="70" y="57"/>
                  </a:cxn>
                  <a:cxn ang="0">
                    <a:pos x="59" y="63"/>
                  </a:cxn>
                  <a:cxn ang="0">
                    <a:pos x="50" y="67"/>
                  </a:cxn>
                  <a:cxn ang="0">
                    <a:pos x="46" y="64"/>
                  </a:cxn>
                  <a:cxn ang="0">
                    <a:pos x="47" y="52"/>
                  </a:cxn>
                  <a:cxn ang="0">
                    <a:pos x="43" y="49"/>
                  </a:cxn>
                  <a:cxn ang="0">
                    <a:pos x="40" y="42"/>
                  </a:cxn>
                  <a:cxn ang="0">
                    <a:pos x="36" y="45"/>
                  </a:cxn>
                  <a:cxn ang="0">
                    <a:pos x="33" y="53"/>
                  </a:cxn>
                  <a:cxn ang="0">
                    <a:pos x="29" y="56"/>
                  </a:cxn>
                  <a:cxn ang="0">
                    <a:pos x="24" y="56"/>
                  </a:cxn>
                  <a:cxn ang="0">
                    <a:pos x="21" y="61"/>
                  </a:cxn>
                  <a:cxn ang="0">
                    <a:pos x="14" y="60"/>
                  </a:cxn>
                  <a:cxn ang="0">
                    <a:pos x="5" y="65"/>
                  </a:cxn>
                  <a:cxn ang="0">
                    <a:pos x="3" y="63"/>
                  </a:cxn>
                  <a:cxn ang="0">
                    <a:pos x="7" y="53"/>
                  </a:cxn>
                  <a:cxn ang="0">
                    <a:pos x="12" y="45"/>
                  </a:cxn>
                  <a:cxn ang="0">
                    <a:pos x="8" y="38"/>
                  </a:cxn>
                  <a:cxn ang="0">
                    <a:pos x="8" y="32"/>
                  </a:cxn>
                  <a:cxn ang="0">
                    <a:pos x="3" y="31"/>
                  </a:cxn>
                  <a:cxn ang="0">
                    <a:pos x="0" y="24"/>
                  </a:cxn>
                  <a:cxn ang="0">
                    <a:pos x="12" y="24"/>
                  </a:cxn>
                  <a:cxn ang="0">
                    <a:pos x="15" y="18"/>
                  </a:cxn>
                  <a:cxn ang="0">
                    <a:pos x="17" y="16"/>
                  </a:cxn>
                  <a:cxn ang="0">
                    <a:pos x="15" y="15"/>
                  </a:cxn>
                  <a:cxn ang="0">
                    <a:pos x="19" y="12"/>
                  </a:cxn>
                  <a:cxn ang="0">
                    <a:pos x="23" y="10"/>
                  </a:cxn>
                  <a:cxn ang="0">
                    <a:pos x="23" y="4"/>
                  </a:cxn>
                  <a:cxn ang="0">
                    <a:pos x="27" y="6"/>
                  </a:cxn>
                  <a:cxn ang="0">
                    <a:pos x="35" y="1"/>
                  </a:cxn>
                  <a:cxn ang="0">
                    <a:pos x="40" y="4"/>
                  </a:cxn>
                  <a:cxn ang="0">
                    <a:pos x="35" y="9"/>
                  </a:cxn>
                  <a:cxn ang="0">
                    <a:pos x="38" y="13"/>
                  </a:cxn>
                  <a:cxn ang="0">
                    <a:pos x="41" y="14"/>
                  </a:cxn>
                  <a:cxn ang="0">
                    <a:pos x="37" y="17"/>
                  </a:cxn>
                  <a:cxn ang="0">
                    <a:pos x="31" y="13"/>
                  </a:cxn>
                  <a:cxn ang="0">
                    <a:pos x="24" y="16"/>
                  </a:cxn>
                  <a:cxn ang="0">
                    <a:pos x="23" y="17"/>
                  </a:cxn>
                  <a:cxn ang="0">
                    <a:pos x="22" y="22"/>
                  </a:cxn>
                  <a:cxn ang="0">
                    <a:pos x="26" y="23"/>
                  </a:cxn>
                  <a:cxn ang="0">
                    <a:pos x="34" y="24"/>
                  </a:cxn>
                  <a:cxn ang="0">
                    <a:pos x="40" y="24"/>
                  </a:cxn>
                  <a:cxn ang="0">
                    <a:pos x="44" y="26"/>
                  </a:cxn>
                  <a:cxn ang="0">
                    <a:pos x="48" y="23"/>
                  </a:cxn>
                  <a:cxn ang="0">
                    <a:pos x="51" y="25"/>
                  </a:cxn>
                  <a:cxn ang="0">
                    <a:pos x="52" y="28"/>
                  </a:cxn>
                  <a:cxn ang="0">
                    <a:pos x="57" y="29"/>
                  </a:cxn>
                  <a:cxn ang="0">
                    <a:pos x="64" y="26"/>
                  </a:cxn>
                  <a:cxn ang="0">
                    <a:pos x="72" y="25"/>
                  </a:cxn>
                  <a:cxn ang="0">
                    <a:pos x="75" y="26"/>
                  </a:cxn>
                  <a:cxn ang="0">
                    <a:pos x="74" y="36"/>
                  </a:cxn>
                  <a:cxn ang="0">
                    <a:pos x="80" y="38"/>
                  </a:cxn>
                  <a:cxn ang="0">
                    <a:pos x="86" y="39"/>
                  </a:cxn>
                  <a:cxn ang="0">
                    <a:pos x="88" y="46"/>
                  </a:cxn>
                  <a:cxn ang="0">
                    <a:pos x="88" y="50"/>
                  </a:cxn>
                  <a:cxn ang="0">
                    <a:pos x="90" y="55"/>
                  </a:cxn>
                  <a:cxn ang="0">
                    <a:pos x="87" y="59"/>
                  </a:cxn>
                </a:cxnLst>
                <a:rect l="0" t="0" r="r" b="b"/>
                <a:pathLst>
                  <a:path w="90" h="67">
                    <a:moveTo>
                      <a:pt x="87" y="59"/>
                    </a:moveTo>
                    <a:lnTo>
                      <a:pt x="84" y="58"/>
                    </a:lnTo>
                    <a:lnTo>
                      <a:pt x="81" y="58"/>
                    </a:lnTo>
                    <a:lnTo>
                      <a:pt x="79" y="57"/>
                    </a:lnTo>
                    <a:lnTo>
                      <a:pt x="76" y="58"/>
                    </a:lnTo>
                    <a:lnTo>
                      <a:pt x="71" y="60"/>
                    </a:lnTo>
                    <a:lnTo>
                      <a:pt x="70" y="59"/>
                    </a:lnTo>
                    <a:lnTo>
                      <a:pt x="71" y="58"/>
                    </a:lnTo>
                    <a:lnTo>
                      <a:pt x="70" y="57"/>
                    </a:lnTo>
                    <a:lnTo>
                      <a:pt x="66" y="58"/>
                    </a:lnTo>
                    <a:lnTo>
                      <a:pt x="62" y="60"/>
                    </a:lnTo>
                    <a:lnTo>
                      <a:pt x="59" y="63"/>
                    </a:lnTo>
                    <a:lnTo>
                      <a:pt x="56" y="63"/>
                    </a:lnTo>
                    <a:lnTo>
                      <a:pt x="52" y="67"/>
                    </a:lnTo>
                    <a:lnTo>
                      <a:pt x="50" y="67"/>
                    </a:lnTo>
                    <a:lnTo>
                      <a:pt x="48" y="67"/>
                    </a:lnTo>
                    <a:lnTo>
                      <a:pt x="47" y="66"/>
                    </a:lnTo>
                    <a:lnTo>
                      <a:pt x="46" y="64"/>
                    </a:lnTo>
                    <a:lnTo>
                      <a:pt x="45" y="60"/>
                    </a:lnTo>
                    <a:lnTo>
                      <a:pt x="46" y="57"/>
                    </a:lnTo>
                    <a:lnTo>
                      <a:pt x="47" y="52"/>
                    </a:lnTo>
                    <a:lnTo>
                      <a:pt x="47" y="50"/>
                    </a:lnTo>
                    <a:lnTo>
                      <a:pt x="46" y="49"/>
                    </a:lnTo>
                    <a:lnTo>
                      <a:pt x="43" y="49"/>
                    </a:lnTo>
                    <a:lnTo>
                      <a:pt x="44" y="45"/>
                    </a:lnTo>
                    <a:lnTo>
                      <a:pt x="41" y="42"/>
                    </a:lnTo>
                    <a:lnTo>
                      <a:pt x="40" y="42"/>
                    </a:lnTo>
                    <a:lnTo>
                      <a:pt x="38" y="42"/>
                    </a:lnTo>
                    <a:lnTo>
                      <a:pt x="37" y="43"/>
                    </a:lnTo>
                    <a:lnTo>
                      <a:pt x="36" y="45"/>
                    </a:lnTo>
                    <a:lnTo>
                      <a:pt x="33" y="48"/>
                    </a:lnTo>
                    <a:lnTo>
                      <a:pt x="33" y="51"/>
                    </a:lnTo>
                    <a:lnTo>
                      <a:pt x="33" y="53"/>
                    </a:lnTo>
                    <a:lnTo>
                      <a:pt x="32" y="55"/>
                    </a:lnTo>
                    <a:lnTo>
                      <a:pt x="30" y="56"/>
                    </a:lnTo>
                    <a:lnTo>
                      <a:pt x="29" y="56"/>
                    </a:lnTo>
                    <a:lnTo>
                      <a:pt x="26" y="54"/>
                    </a:lnTo>
                    <a:lnTo>
                      <a:pt x="24" y="55"/>
                    </a:lnTo>
                    <a:lnTo>
                      <a:pt x="24" y="56"/>
                    </a:lnTo>
                    <a:lnTo>
                      <a:pt x="24" y="58"/>
                    </a:lnTo>
                    <a:lnTo>
                      <a:pt x="22" y="60"/>
                    </a:lnTo>
                    <a:lnTo>
                      <a:pt x="21" y="61"/>
                    </a:lnTo>
                    <a:lnTo>
                      <a:pt x="19" y="61"/>
                    </a:lnTo>
                    <a:lnTo>
                      <a:pt x="16" y="60"/>
                    </a:lnTo>
                    <a:lnTo>
                      <a:pt x="14" y="60"/>
                    </a:lnTo>
                    <a:lnTo>
                      <a:pt x="11" y="62"/>
                    </a:lnTo>
                    <a:lnTo>
                      <a:pt x="8" y="64"/>
                    </a:lnTo>
                    <a:lnTo>
                      <a:pt x="5" y="65"/>
                    </a:lnTo>
                    <a:lnTo>
                      <a:pt x="4" y="65"/>
                    </a:lnTo>
                    <a:lnTo>
                      <a:pt x="3" y="64"/>
                    </a:lnTo>
                    <a:lnTo>
                      <a:pt x="3" y="63"/>
                    </a:lnTo>
                    <a:lnTo>
                      <a:pt x="5" y="58"/>
                    </a:lnTo>
                    <a:lnTo>
                      <a:pt x="5" y="55"/>
                    </a:lnTo>
                    <a:lnTo>
                      <a:pt x="7" y="53"/>
                    </a:lnTo>
                    <a:lnTo>
                      <a:pt x="8" y="49"/>
                    </a:lnTo>
                    <a:lnTo>
                      <a:pt x="11" y="47"/>
                    </a:lnTo>
                    <a:lnTo>
                      <a:pt x="12" y="45"/>
                    </a:lnTo>
                    <a:lnTo>
                      <a:pt x="11" y="43"/>
                    </a:lnTo>
                    <a:lnTo>
                      <a:pt x="8" y="41"/>
                    </a:lnTo>
                    <a:lnTo>
                      <a:pt x="8" y="38"/>
                    </a:lnTo>
                    <a:lnTo>
                      <a:pt x="8" y="35"/>
                    </a:lnTo>
                    <a:lnTo>
                      <a:pt x="9" y="33"/>
                    </a:lnTo>
                    <a:lnTo>
                      <a:pt x="8" y="32"/>
                    </a:lnTo>
                    <a:lnTo>
                      <a:pt x="6" y="32"/>
                    </a:lnTo>
                    <a:lnTo>
                      <a:pt x="4" y="32"/>
                    </a:lnTo>
                    <a:lnTo>
                      <a:pt x="3" y="31"/>
                    </a:lnTo>
                    <a:lnTo>
                      <a:pt x="1" y="30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3" y="22"/>
                    </a:lnTo>
                    <a:lnTo>
                      <a:pt x="6" y="23"/>
                    </a:lnTo>
                    <a:lnTo>
                      <a:pt x="12" y="24"/>
                    </a:lnTo>
                    <a:lnTo>
                      <a:pt x="14" y="22"/>
                    </a:lnTo>
                    <a:lnTo>
                      <a:pt x="14" y="20"/>
                    </a:lnTo>
                    <a:lnTo>
                      <a:pt x="15" y="18"/>
                    </a:lnTo>
                    <a:lnTo>
                      <a:pt x="16" y="18"/>
                    </a:lnTo>
                    <a:lnTo>
                      <a:pt x="16" y="16"/>
                    </a:lnTo>
                    <a:lnTo>
                      <a:pt x="17" y="16"/>
                    </a:lnTo>
                    <a:lnTo>
                      <a:pt x="19" y="15"/>
                    </a:lnTo>
                    <a:lnTo>
                      <a:pt x="18" y="14"/>
                    </a:lnTo>
                    <a:lnTo>
                      <a:pt x="15" y="15"/>
                    </a:lnTo>
                    <a:lnTo>
                      <a:pt x="14" y="14"/>
                    </a:lnTo>
                    <a:lnTo>
                      <a:pt x="16" y="13"/>
                    </a:lnTo>
                    <a:lnTo>
                      <a:pt x="19" y="12"/>
                    </a:lnTo>
                    <a:lnTo>
                      <a:pt x="22" y="13"/>
                    </a:lnTo>
                    <a:lnTo>
                      <a:pt x="22" y="12"/>
                    </a:lnTo>
                    <a:lnTo>
                      <a:pt x="23" y="10"/>
                    </a:lnTo>
                    <a:lnTo>
                      <a:pt x="22" y="7"/>
                    </a:lnTo>
                    <a:lnTo>
                      <a:pt x="23" y="5"/>
                    </a:lnTo>
                    <a:lnTo>
                      <a:pt x="23" y="4"/>
                    </a:lnTo>
                    <a:lnTo>
                      <a:pt x="25" y="4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9" y="5"/>
                    </a:lnTo>
                    <a:lnTo>
                      <a:pt x="32" y="4"/>
                    </a:lnTo>
                    <a:lnTo>
                      <a:pt x="35" y="1"/>
                    </a:lnTo>
                    <a:lnTo>
                      <a:pt x="36" y="0"/>
                    </a:lnTo>
                    <a:lnTo>
                      <a:pt x="38" y="2"/>
                    </a:lnTo>
                    <a:lnTo>
                      <a:pt x="40" y="4"/>
                    </a:lnTo>
                    <a:lnTo>
                      <a:pt x="39" y="6"/>
                    </a:lnTo>
                    <a:lnTo>
                      <a:pt x="37" y="8"/>
                    </a:lnTo>
                    <a:lnTo>
                      <a:pt x="35" y="9"/>
                    </a:lnTo>
                    <a:lnTo>
                      <a:pt x="36" y="10"/>
                    </a:lnTo>
                    <a:lnTo>
                      <a:pt x="37" y="11"/>
                    </a:lnTo>
                    <a:lnTo>
                      <a:pt x="38" y="13"/>
                    </a:lnTo>
                    <a:lnTo>
                      <a:pt x="40" y="13"/>
                    </a:lnTo>
                    <a:lnTo>
                      <a:pt x="42" y="13"/>
                    </a:lnTo>
                    <a:lnTo>
                      <a:pt x="41" y="14"/>
                    </a:lnTo>
                    <a:lnTo>
                      <a:pt x="38" y="15"/>
                    </a:lnTo>
                    <a:lnTo>
                      <a:pt x="38" y="17"/>
                    </a:lnTo>
                    <a:lnTo>
                      <a:pt x="37" y="17"/>
                    </a:lnTo>
                    <a:lnTo>
                      <a:pt x="37" y="16"/>
                    </a:lnTo>
                    <a:lnTo>
                      <a:pt x="34" y="14"/>
                    </a:lnTo>
                    <a:lnTo>
                      <a:pt x="31" y="13"/>
                    </a:lnTo>
                    <a:lnTo>
                      <a:pt x="26" y="15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5" y="18"/>
                    </a:lnTo>
                    <a:lnTo>
                      <a:pt x="24" y="18"/>
                    </a:lnTo>
                    <a:lnTo>
                      <a:pt x="23" y="17"/>
                    </a:lnTo>
                    <a:lnTo>
                      <a:pt x="22" y="18"/>
                    </a:lnTo>
                    <a:lnTo>
                      <a:pt x="22" y="20"/>
                    </a:lnTo>
                    <a:lnTo>
                      <a:pt x="22" y="22"/>
                    </a:lnTo>
                    <a:lnTo>
                      <a:pt x="22" y="23"/>
                    </a:lnTo>
                    <a:lnTo>
                      <a:pt x="23" y="24"/>
                    </a:lnTo>
                    <a:lnTo>
                      <a:pt x="26" y="23"/>
                    </a:lnTo>
                    <a:lnTo>
                      <a:pt x="29" y="23"/>
                    </a:lnTo>
                    <a:lnTo>
                      <a:pt x="33" y="23"/>
                    </a:lnTo>
                    <a:lnTo>
                      <a:pt x="34" y="24"/>
                    </a:lnTo>
                    <a:lnTo>
                      <a:pt x="37" y="23"/>
                    </a:lnTo>
                    <a:lnTo>
                      <a:pt x="39" y="23"/>
                    </a:lnTo>
                    <a:lnTo>
                      <a:pt x="40" y="24"/>
                    </a:lnTo>
                    <a:lnTo>
                      <a:pt x="40" y="26"/>
                    </a:lnTo>
                    <a:lnTo>
                      <a:pt x="42" y="26"/>
                    </a:lnTo>
                    <a:lnTo>
                      <a:pt x="44" y="26"/>
                    </a:lnTo>
                    <a:lnTo>
                      <a:pt x="44" y="24"/>
                    </a:lnTo>
                    <a:lnTo>
                      <a:pt x="45" y="24"/>
                    </a:lnTo>
                    <a:lnTo>
                      <a:pt x="48" y="23"/>
                    </a:lnTo>
                    <a:lnTo>
                      <a:pt x="49" y="23"/>
                    </a:lnTo>
                    <a:lnTo>
                      <a:pt x="49" y="24"/>
                    </a:lnTo>
                    <a:lnTo>
                      <a:pt x="51" y="25"/>
                    </a:lnTo>
                    <a:lnTo>
                      <a:pt x="52" y="25"/>
                    </a:lnTo>
                    <a:lnTo>
                      <a:pt x="52" y="26"/>
                    </a:lnTo>
                    <a:lnTo>
                      <a:pt x="52" y="28"/>
                    </a:lnTo>
                    <a:lnTo>
                      <a:pt x="54" y="27"/>
                    </a:lnTo>
                    <a:lnTo>
                      <a:pt x="56" y="26"/>
                    </a:lnTo>
                    <a:lnTo>
                      <a:pt x="57" y="29"/>
                    </a:lnTo>
                    <a:lnTo>
                      <a:pt x="58" y="29"/>
                    </a:lnTo>
                    <a:lnTo>
                      <a:pt x="59" y="28"/>
                    </a:lnTo>
                    <a:lnTo>
                      <a:pt x="64" y="26"/>
                    </a:lnTo>
                    <a:lnTo>
                      <a:pt x="67" y="27"/>
                    </a:lnTo>
                    <a:lnTo>
                      <a:pt x="70" y="27"/>
                    </a:lnTo>
                    <a:lnTo>
                      <a:pt x="72" y="25"/>
                    </a:lnTo>
                    <a:lnTo>
                      <a:pt x="74" y="25"/>
                    </a:lnTo>
                    <a:lnTo>
                      <a:pt x="75" y="25"/>
                    </a:lnTo>
                    <a:lnTo>
                      <a:pt x="75" y="26"/>
                    </a:lnTo>
                    <a:lnTo>
                      <a:pt x="75" y="33"/>
                    </a:lnTo>
                    <a:lnTo>
                      <a:pt x="74" y="34"/>
                    </a:lnTo>
                    <a:lnTo>
                      <a:pt x="74" y="36"/>
                    </a:lnTo>
                    <a:lnTo>
                      <a:pt x="76" y="39"/>
                    </a:lnTo>
                    <a:lnTo>
                      <a:pt x="79" y="39"/>
                    </a:lnTo>
                    <a:lnTo>
                      <a:pt x="80" y="38"/>
                    </a:lnTo>
                    <a:lnTo>
                      <a:pt x="81" y="38"/>
                    </a:lnTo>
                    <a:lnTo>
                      <a:pt x="85" y="38"/>
                    </a:lnTo>
                    <a:lnTo>
                      <a:pt x="86" y="39"/>
                    </a:lnTo>
                    <a:lnTo>
                      <a:pt x="88" y="43"/>
                    </a:lnTo>
                    <a:lnTo>
                      <a:pt x="88" y="45"/>
                    </a:lnTo>
                    <a:lnTo>
                      <a:pt x="88" y="46"/>
                    </a:lnTo>
                    <a:lnTo>
                      <a:pt x="89" y="46"/>
                    </a:lnTo>
                    <a:lnTo>
                      <a:pt x="89" y="47"/>
                    </a:lnTo>
                    <a:lnTo>
                      <a:pt x="88" y="50"/>
                    </a:lnTo>
                    <a:lnTo>
                      <a:pt x="89" y="52"/>
                    </a:lnTo>
                    <a:lnTo>
                      <a:pt x="89" y="54"/>
                    </a:lnTo>
                    <a:lnTo>
                      <a:pt x="90" y="55"/>
                    </a:lnTo>
                    <a:lnTo>
                      <a:pt x="89" y="57"/>
                    </a:lnTo>
                    <a:lnTo>
                      <a:pt x="89" y="58"/>
                    </a:lnTo>
                    <a:lnTo>
                      <a:pt x="87" y="59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66" name="Freeform 767"/>
              <p:cNvSpPr>
                <a:spLocks/>
              </p:cNvSpPr>
              <p:nvPr/>
            </p:nvSpPr>
            <p:spPr bwMode="auto">
              <a:xfrm>
                <a:off x="3988" y="2471"/>
                <a:ext cx="131" cy="64"/>
              </a:xfrm>
              <a:custGeom>
                <a:avLst/>
                <a:gdLst/>
                <a:ahLst/>
                <a:cxnLst>
                  <a:cxn ang="0">
                    <a:pos x="22" y="47"/>
                  </a:cxn>
                  <a:cxn ang="0">
                    <a:pos x="26" y="47"/>
                  </a:cxn>
                  <a:cxn ang="0">
                    <a:pos x="31" y="48"/>
                  </a:cxn>
                  <a:cxn ang="0">
                    <a:pos x="35" y="45"/>
                  </a:cxn>
                  <a:cxn ang="0">
                    <a:pos x="38" y="43"/>
                  </a:cxn>
                  <a:cxn ang="0">
                    <a:pos x="42" y="43"/>
                  </a:cxn>
                  <a:cxn ang="0">
                    <a:pos x="47" y="39"/>
                  </a:cxn>
                  <a:cxn ang="0">
                    <a:pos x="40" y="37"/>
                  </a:cxn>
                  <a:cxn ang="0">
                    <a:pos x="35" y="35"/>
                  </a:cxn>
                  <a:cxn ang="0">
                    <a:pos x="34" y="33"/>
                  </a:cxn>
                  <a:cxn ang="0">
                    <a:pos x="31" y="29"/>
                  </a:cxn>
                  <a:cxn ang="0">
                    <a:pos x="28" y="29"/>
                  </a:cxn>
                  <a:cxn ang="0">
                    <a:pos x="26" y="33"/>
                  </a:cxn>
                  <a:cxn ang="0">
                    <a:pos x="19" y="31"/>
                  </a:cxn>
                  <a:cxn ang="0">
                    <a:pos x="15" y="29"/>
                  </a:cxn>
                  <a:cxn ang="0">
                    <a:pos x="11" y="27"/>
                  </a:cxn>
                  <a:cxn ang="0">
                    <a:pos x="14" y="23"/>
                  </a:cxn>
                  <a:cxn ang="0">
                    <a:pos x="19" y="21"/>
                  </a:cxn>
                  <a:cxn ang="0">
                    <a:pos x="22" y="18"/>
                  </a:cxn>
                  <a:cxn ang="0">
                    <a:pos x="20" y="16"/>
                  </a:cxn>
                  <a:cxn ang="0">
                    <a:pos x="24" y="8"/>
                  </a:cxn>
                  <a:cxn ang="0">
                    <a:pos x="36" y="7"/>
                  </a:cxn>
                  <a:cxn ang="0">
                    <a:pos x="49" y="11"/>
                  </a:cxn>
                  <a:cxn ang="0">
                    <a:pos x="52" y="3"/>
                  </a:cxn>
                  <a:cxn ang="0">
                    <a:pos x="61" y="0"/>
                  </a:cxn>
                  <a:cxn ang="0">
                    <a:pos x="74" y="6"/>
                  </a:cxn>
                  <a:cxn ang="0">
                    <a:pos x="84" y="4"/>
                  </a:cxn>
                  <a:cxn ang="0">
                    <a:pos x="96" y="5"/>
                  </a:cxn>
                  <a:cxn ang="0">
                    <a:pos x="111" y="5"/>
                  </a:cxn>
                  <a:cxn ang="0">
                    <a:pos x="120" y="9"/>
                  </a:cxn>
                  <a:cxn ang="0">
                    <a:pos x="126" y="12"/>
                  </a:cxn>
                  <a:cxn ang="0">
                    <a:pos x="131" y="17"/>
                  </a:cxn>
                  <a:cxn ang="0">
                    <a:pos x="124" y="21"/>
                  </a:cxn>
                  <a:cxn ang="0">
                    <a:pos x="112" y="27"/>
                  </a:cxn>
                  <a:cxn ang="0">
                    <a:pos x="103" y="35"/>
                  </a:cxn>
                  <a:cxn ang="0">
                    <a:pos x="92" y="34"/>
                  </a:cxn>
                  <a:cxn ang="0">
                    <a:pos x="85" y="45"/>
                  </a:cxn>
                  <a:cxn ang="0">
                    <a:pos x="76" y="46"/>
                  </a:cxn>
                  <a:cxn ang="0">
                    <a:pos x="73" y="42"/>
                  </a:cxn>
                  <a:cxn ang="0">
                    <a:pos x="54" y="53"/>
                  </a:cxn>
                  <a:cxn ang="0">
                    <a:pos x="52" y="60"/>
                  </a:cxn>
                  <a:cxn ang="0">
                    <a:pos x="45" y="62"/>
                  </a:cxn>
                  <a:cxn ang="0">
                    <a:pos x="36" y="64"/>
                  </a:cxn>
                  <a:cxn ang="0">
                    <a:pos x="32" y="62"/>
                  </a:cxn>
                  <a:cxn ang="0">
                    <a:pos x="30" y="60"/>
                  </a:cxn>
                  <a:cxn ang="0">
                    <a:pos x="27" y="58"/>
                  </a:cxn>
                  <a:cxn ang="0">
                    <a:pos x="22" y="59"/>
                  </a:cxn>
                  <a:cxn ang="0">
                    <a:pos x="18" y="61"/>
                  </a:cxn>
                  <a:cxn ang="0">
                    <a:pos x="15" y="58"/>
                  </a:cxn>
                  <a:cxn ang="0">
                    <a:pos x="7" y="58"/>
                  </a:cxn>
                  <a:cxn ang="0">
                    <a:pos x="0" y="58"/>
                  </a:cxn>
                  <a:cxn ang="0">
                    <a:pos x="0" y="53"/>
                  </a:cxn>
                  <a:cxn ang="0">
                    <a:pos x="3" y="53"/>
                  </a:cxn>
                  <a:cxn ang="0">
                    <a:pos x="4" y="50"/>
                  </a:cxn>
                  <a:cxn ang="0">
                    <a:pos x="15" y="51"/>
                  </a:cxn>
                  <a:cxn ang="0">
                    <a:pos x="16" y="50"/>
                  </a:cxn>
                </a:cxnLst>
                <a:rect l="0" t="0" r="r" b="b"/>
                <a:pathLst>
                  <a:path w="131" h="64">
                    <a:moveTo>
                      <a:pt x="20" y="48"/>
                    </a:moveTo>
                    <a:lnTo>
                      <a:pt x="21" y="47"/>
                    </a:lnTo>
                    <a:lnTo>
                      <a:pt x="22" y="47"/>
                    </a:lnTo>
                    <a:lnTo>
                      <a:pt x="24" y="47"/>
                    </a:lnTo>
                    <a:lnTo>
                      <a:pt x="25" y="47"/>
                    </a:lnTo>
                    <a:lnTo>
                      <a:pt x="26" y="47"/>
                    </a:lnTo>
                    <a:lnTo>
                      <a:pt x="28" y="48"/>
                    </a:lnTo>
                    <a:lnTo>
                      <a:pt x="30" y="49"/>
                    </a:lnTo>
                    <a:lnTo>
                      <a:pt x="31" y="48"/>
                    </a:lnTo>
                    <a:lnTo>
                      <a:pt x="32" y="47"/>
                    </a:lnTo>
                    <a:lnTo>
                      <a:pt x="33" y="46"/>
                    </a:lnTo>
                    <a:lnTo>
                      <a:pt x="35" y="45"/>
                    </a:lnTo>
                    <a:lnTo>
                      <a:pt x="36" y="44"/>
                    </a:lnTo>
                    <a:lnTo>
                      <a:pt x="38" y="44"/>
                    </a:lnTo>
                    <a:lnTo>
                      <a:pt x="38" y="43"/>
                    </a:lnTo>
                    <a:lnTo>
                      <a:pt x="38" y="42"/>
                    </a:lnTo>
                    <a:lnTo>
                      <a:pt x="39" y="42"/>
                    </a:lnTo>
                    <a:lnTo>
                      <a:pt x="42" y="43"/>
                    </a:lnTo>
                    <a:lnTo>
                      <a:pt x="43" y="42"/>
                    </a:lnTo>
                    <a:lnTo>
                      <a:pt x="44" y="40"/>
                    </a:lnTo>
                    <a:lnTo>
                      <a:pt x="47" y="39"/>
                    </a:lnTo>
                    <a:lnTo>
                      <a:pt x="46" y="38"/>
                    </a:lnTo>
                    <a:lnTo>
                      <a:pt x="43" y="38"/>
                    </a:lnTo>
                    <a:lnTo>
                      <a:pt x="40" y="37"/>
                    </a:lnTo>
                    <a:lnTo>
                      <a:pt x="39" y="36"/>
                    </a:lnTo>
                    <a:lnTo>
                      <a:pt x="37" y="35"/>
                    </a:lnTo>
                    <a:lnTo>
                      <a:pt x="35" y="35"/>
                    </a:lnTo>
                    <a:lnTo>
                      <a:pt x="35" y="34"/>
                    </a:lnTo>
                    <a:lnTo>
                      <a:pt x="35" y="32"/>
                    </a:lnTo>
                    <a:lnTo>
                      <a:pt x="34" y="33"/>
                    </a:lnTo>
                    <a:lnTo>
                      <a:pt x="32" y="32"/>
                    </a:lnTo>
                    <a:lnTo>
                      <a:pt x="32" y="31"/>
                    </a:lnTo>
                    <a:lnTo>
                      <a:pt x="31" y="29"/>
                    </a:lnTo>
                    <a:lnTo>
                      <a:pt x="30" y="28"/>
                    </a:lnTo>
                    <a:lnTo>
                      <a:pt x="29" y="27"/>
                    </a:lnTo>
                    <a:lnTo>
                      <a:pt x="28" y="29"/>
                    </a:lnTo>
                    <a:lnTo>
                      <a:pt x="27" y="31"/>
                    </a:lnTo>
                    <a:lnTo>
                      <a:pt x="26" y="30"/>
                    </a:lnTo>
                    <a:lnTo>
                      <a:pt x="26" y="33"/>
                    </a:lnTo>
                    <a:lnTo>
                      <a:pt x="24" y="33"/>
                    </a:lnTo>
                    <a:lnTo>
                      <a:pt x="21" y="33"/>
                    </a:lnTo>
                    <a:lnTo>
                      <a:pt x="19" y="31"/>
                    </a:lnTo>
                    <a:lnTo>
                      <a:pt x="18" y="29"/>
                    </a:lnTo>
                    <a:lnTo>
                      <a:pt x="17" y="28"/>
                    </a:lnTo>
                    <a:lnTo>
                      <a:pt x="15" y="29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11" y="27"/>
                    </a:lnTo>
                    <a:lnTo>
                      <a:pt x="11" y="26"/>
                    </a:lnTo>
                    <a:lnTo>
                      <a:pt x="12" y="26"/>
                    </a:lnTo>
                    <a:lnTo>
                      <a:pt x="14" y="23"/>
                    </a:lnTo>
                    <a:lnTo>
                      <a:pt x="15" y="22"/>
                    </a:lnTo>
                    <a:lnTo>
                      <a:pt x="17" y="21"/>
                    </a:lnTo>
                    <a:lnTo>
                      <a:pt x="19" y="21"/>
                    </a:lnTo>
                    <a:lnTo>
                      <a:pt x="19" y="19"/>
                    </a:lnTo>
                    <a:lnTo>
                      <a:pt x="20" y="19"/>
                    </a:lnTo>
                    <a:lnTo>
                      <a:pt x="22" y="18"/>
                    </a:lnTo>
                    <a:lnTo>
                      <a:pt x="24" y="16"/>
                    </a:lnTo>
                    <a:lnTo>
                      <a:pt x="22" y="15"/>
                    </a:lnTo>
                    <a:lnTo>
                      <a:pt x="20" y="16"/>
                    </a:lnTo>
                    <a:lnTo>
                      <a:pt x="20" y="14"/>
                    </a:lnTo>
                    <a:lnTo>
                      <a:pt x="22" y="10"/>
                    </a:lnTo>
                    <a:lnTo>
                      <a:pt x="24" y="8"/>
                    </a:lnTo>
                    <a:lnTo>
                      <a:pt x="28" y="7"/>
                    </a:lnTo>
                    <a:lnTo>
                      <a:pt x="31" y="6"/>
                    </a:lnTo>
                    <a:lnTo>
                      <a:pt x="36" y="7"/>
                    </a:lnTo>
                    <a:lnTo>
                      <a:pt x="41" y="9"/>
                    </a:lnTo>
                    <a:lnTo>
                      <a:pt x="44" y="10"/>
                    </a:lnTo>
                    <a:lnTo>
                      <a:pt x="49" y="11"/>
                    </a:lnTo>
                    <a:lnTo>
                      <a:pt x="51" y="12"/>
                    </a:lnTo>
                    <a:lnTo>
                      <a:pt x="51" y="9"/>
                    </a:lnTo>
                    <a:lnTo>
                      <a:pt x="52" y="3"/>
                    </a:lnTo>
                    <a:lnTo>
                      <a:pt x="54" y="1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6" y="2"/>
                    </a:lnTo>
                    <a:lnTo>
                      <a:pt x="69" y="4"/>
                    </a:lnTo>
                    <a:lnTo>
                      <a:pt x="74" y="6"/>
                    </a:lnTo>
                    <a:lnTo>
                      <a:pt x="77" y="6"/>
                    </a:lnTo>
                    <a:lnTo>
                      <a:pt x="80" y="4"/>
                    </a:lnTo>
                    <a:lnTo>
                      <a:pt x="84" y="4"/>
                    </a:lnTo>
                    <a:lnTo>
                      <a:pt x="88" y="4"/>
                    </a:lnTo>
                    <a:lnTo>
                      <a:pt x="93" y="3"/>
                    </a:lnTo>
                    <a:lnTo>
                      <a:pt x="96" y="5"/>
                    </a:lnTo>
                    <a:lnTo>
                      <a:pt x="100" y="5"/>
                    </a:lnTo>
                    <a:lnTo>
                      <a:pt x="107" y="6"/>
                    </a:lnTo>
                    <a:lnTo>
                      <a:pt x="111" y="5"/>
                    </a:lnTo>
                    <a:lnTo>
                      <a:pt x="116" y="7"/>
                    </a:lnTo>
                    <a:lnTo>
                      <a:pt x="119" y="6"/>
                    </a:lnTo>
                    <a:lnTo>
                      <a:pt x="120" y="9"/>
                    </a:lnTo>
                    <a:lnTo>
                      <a:pt x="122" y="10"/>
                    </a:lnTo>
                    <a:lnTo>
                      <a:pt x="123" y="12"/>
                    </a:lnTo>
                    <a:lnTo>
                      <a:pt x="126" y="12"/>
                    </a:lnTo>
                    <a:lnTo>
                      <a:pt x="129" y="13"/>
                    </a:lnTo>
                    <a:lnTo>
                      <a:pt x="131" y="16"/>
                    </a:lnTo>
                    <a:lnTo>
                      <a:pt x="131" y="17"/>
                    </a:lnTo>
                    <a:lnTo>
                      <a:pt x="131" y="18"/>
                    </a:lnTo>
                    <a:lnTo>
                      <a:pt x="129" y="19"/>
                    </a:lnTo>
                    <a:lnTo>
                      <a:pt x="124" y="21"/>
                    </a:lnTo>
                    <a:lnTo>
                      <a:pt x="117" y="24"/>
                    </a:lnTo>
                    <a:lnTo>
                      <a:pt x="114" y="25"/>
                    </a:lnTo>
                    <a:lnTo>
                      <a:pt x="112" y="27"/>
                    </a:lnTo>
                    <a:lnTo>
                      <a:pt x="109" y="32"/>
                    </a:lnTo>
                    <a:lnTo>
                      <a:pt x="105" y="34"/>
                    </a:lnTo>
                    <a:lnTo>
                      <a:pt x="103" y="35"/>
                    </a:lnTo>
                    <a:lnTo>
                      <a:pt x="100" y="35"/>
                    </a:lnTo>
                    <a:lnTo>
                      <a:pt x="93" y="34"/>
                    </a:lnTo>
                    <a:lnTo>
                      <a:pt x="92" y="34"/>
                    </a:lnTo>
                    <a:lnTo>
                      <a:pt x="89" y="37"/>
                    </a:lnTo>
                    <a:lnTo>
                      <a:pt x="87" y="43"/>
                    </a:lnTo>
                    <a:lnTo>
                      <a:pt x="85" y="45"/>
                    </a:lnTo>
                    <a:lnTo>
                      <a:pt x="81" y="46"/>
                    </a:lnTo>
                    <a:lnTo>
                      <a:pt x="78" y="47"/>
                    </a:lnTo>
                    <a:lnTo>
                      <a:pt x="76" y="46"/>
                    </a:lnTo>
                    <a:lnTo>
                      <a:pt x="75" y="42"/>
                    </a:lnTo>
                    <a:lnTo>
                      <a:pt x="75" y="42"/>
                    </a:lnTo>
                    <a:lnTo>
                      <a:pt x="73" y="42"/>
                    </a:lnTo>
                    <a:lnTo>
                      <a:pt x="64" y="47"/>
                    </a:lnTo>
                    <a:lnTo>
                      <a:pt x="56" y="52"/>
                    </a:lnTo>
                    <a:lnTo>
                      <a:pt x="54" y="53"/>
                    </a:lnTo>
                    <a:lnTo>
                      <a:pt x="54" y="55"/>
                    </a:lnTo>
                    <a:lnTo>
                      <a:pt x="53" y="60"/>
                    </a:lnTo>
                    <a:lnTo>
                      <a:pt x="52" y="60"/>
                    </a:lnTo>
                    <a:lnTo>
                      <a:pt x="50" y="60"/>
                    </a:lnTo>
                    <a:lnTo>
                      <a:pt x="48" y="62"/>
                    </a:lnTo>
                    <a:lnTo>
                      <a:pt x="45" y="62"/>
                    </a:lnTo>
                    <a:lnTo>
                      <a:pt x="42" y="61"/>
                    </a:lnTo>
                    <a:lnTo>
                      <a:pt x="37" y="63"/>
                    </a:lnTo>
                    <a:lnTo>
                      <a:pt x="36" y="64"/>
                    </a:lnTo>
                    <a:lnTo>
                      <a:pt x="35" y="64"/>
                    </a:lnTo>
                    <a:lnTo>
                      <a:pt x="34" y="61"/>
                    </a:lnTo>
                    <a:lnTo>
                      <a:pt x="32" y="62"/>
                    </a:lnTo>
                    <a:lnTo>
                      <a:pt x="30" y="63"/>
                    </a:lnTo>
                    <a:lnTo>
                      <a:pt x="30" y="61"/>
                    </a:lnTo>
                    <a:lnTo>
                      <a:pt x="30" y="60"/>
                    </a:lnTo>
                    <a:lnTo>
                      <a:pt x="29" y="60"/>
                    </a:lnTo>
                    <a:lnTo>
                      <a:pt x="27" y="59"/>
                    </a:lnTo>
                    <a:lnTo>
                      <a:pt x="27" y="58"/>
                    </a:lnTo>
                    <a:lnTo>
                      <a:pt x="26" y="58"/>
                    </a:lnTo>
                    <a:lnTo>
                      <a:pt x="23" y="59"/>
                    </a:lnTo>
                    <a:lnTo>
                      <a:pt x="22" y="59"/>
                    </a:lnTo>
                    <a:lnTo>
                      <a:pt x="22" y="61"/>
                    </a:lnTo>
                    <a:lnTo>
                      <a:pt x="20" y="61"/>
                    </a:lnTo>
                    <a:lnTo>
                      <a:pt x="18" y="61"/>
                    </a:lnTo>
                    <a:lnTo>
                      <a:pt x="18" y="59"/>
                    </a:lnTo>
                    <a:lnTo>
                      <a:pt x="17" y="58"/>
                    </a:lnTo>
                    <a:lnTo>
                      <a:pt x="15" y="58"/>
                    </a:lnTo>
                    <a:lnTo>
                      <a:pt x="12" y="59"/>
                    </a:lnTo>
                    <a:lnTo>
                      <a:pt x="11" y="58"/>
                    </a:lnTo>
                    <a:lnTo>
                      <a:pt x="7" y="58"/>
                    </a:lnTo>
                    <a:lnTo>
                      <a:pt x="4" y="58"/>
                    </a:lnTo>
                    <a:lnTo>
                      <a:pt x="1" y="59"/>
                    </a:lnTo>
                    <a:lnTo>
                      <a:pt x="0" y="58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1" y="52"/>
                    </a:lnTo>
                    <a:lnTo>
                      <a:pt x="2" y="53"/>
                    </a:lnTo>
                    <a:lnTo>
                      <a:pt x="3" y="53"/>
                    </a:lnTo>
                    <a:lnTo>
                      <a:pt x="2" y="51"/>
                    </a:lnTo>
                    <a:lnTo>
                      <a:pt x="3" y="50"/>
                    </a:lnTo>
                    <a:lnTo>
                      <a:pt x="4" y="50"/>
                    </a:lnTo>
                    <a:lnTo>
                      <a:pt x="9" y="48"/>
                    </a:lnTo>
                    <a:lnTo>
                      <a:pt x="12" y="49"/>
                    </a:lnTo>
                    <a:lnTo>
                      <a:pt x="15" y="51"/>
                    </a:lnTo>
                    <a:lnTo>
                      <a:pt x="15" y="52"/>
                    </a:lnTo>
                    <a:lnTo>
                      <a:pt x="16" y="52"/>
                    </a:lnTo>
                    <a:lnTo>
                      <a:pt x="16" y="50"/>
                    </a:lnTo>
                    <a:lnTo>
                      <a:pt x="19" y="49"/>
                    </a:lnTo>
                    <a:lnTo>
                      <a:pt x="20" y="4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67" name="Freeform 768"/>
              <p:cNvSpPr>
                <a:spLocks/>
              </p:cNvSpPr>
              <p:nvPr/>
            </p:nvSpPr>
            <p:spPr bwMode="auto">
              <a:xfrm>
                <a:off x="3988" y="2471"/>
                <a:ext cx="131" cy="64"/>
              </a:xfrm>
              <a:custGeom>
                <a:avLst/>
                <a:gdLst/>
                <a:ahLst/>
                <a:cxnLst>
                  <a:cxn ang="0">
                    <a:pos x="22" y="47"/>
                  </a:cxn>
                  <a:cxn ang="0">
                    <a:pos x="26" y="47"/>
                  </a:cxn>
                  <a:cxn ang="0">
                    <a:pos x="31" y="48"/>
                  </a:cxn>
                  <a:cxn ang="0">
                    <a:pos x="35" y="45"/>
                  </a:cxn>
                  <a:cxn ang="0">
                    <a:pos x="38" y="43"/>
                  </a:cxn>
                  <a:cxn ang="0">
                    <a:pos x="42" y="43"/>
                  </a:cxn>
                  <a:cxn ang="0">
                    <a:pos x="47" y="39"/>
                  </a:cxn>
                  <a:cxn ang="0">
                    <a:pos x="40" y="37"/>
                  </a:cxn>
                  <a:cxn ang="0">
                    <a:pos x="35" y="35"/>
                  </a:cxn>
                  <a:cxn ang="0">
                    <a:pos x="34" y="33"/>
                  </a:cxn>
                  <a:cxn ang="0">
                    <a:pos x="31" y="29"/>
                  </a:cxn>
                  <a:cxn ang="0">
                    <a:pos x="28" y="29"/>
                  </a:cxn>
                  <a:cxn ang="0">
                    <a:pos x="26" y="33"/>
                  </a:cxn>
                  <a:cxn ang="0">
                    <a:pos x="19" y="31"/>
                  </a:cxn>
                  <a:cxn ang="0">
                    <a:pos x="15" y="29"/>
                  </a:cxn>
                  <a:cxn ang="0">
                    <a:pos x="11" y="27"/>
                  </a:cxn>
                  <a:cxn ang="0">
                    <a:pos x="14" y="23"/>
                  </a:cxn>
                  <a:cxn ang="0">
                    <a:pos x="19" y="21"/>
                  </a:cxn>
                  <a:cxn ang="0">
                    <a:pos x="22" y="18"/>
                  </a:cxn>
                  <a:cxn ang="0">
                    <a:pos x="20" y="16"/>
                  </a:cxn>
                  <a:cxn ang="0">
                    <a:pos x="24" y="8"/>
                  </a:cxn>
                  <a:cxn ang="0">
                    <a:pos x="36" y="7"/>
                  </a:cxn>
                  <a:cxn ang="0">
                    <a:pos x="49" y="11"/>
                  </a:cxn>
                  <a:cxn ang="0">
                    <a:pos x="52" y="3"/>
                  </a:cxn>
                  <a:cxn ang="0">
                    <a:pos x="61" y="0"/>
                  </a:cxn>
                  <a:cxn ang="0">
                    <a:pos x="74" y="6"/>
                  </a:cxn>
                  <a:cxn ang="0">
                    <a:pos x="84" y="4"/>
                  </a:cxn>
                  <a:cxn ang="0">
                    <a:pos x="96" y="5"/>
                  </a:cxn>
                  <a:cxn ang="0">
                    <a:pos x="111" y="5"/>
                  </a:cxn>
                  <a:cxn ang="0">
                    <a:pos x="120" y="9"/>
                  </a:cxn>
                  <a:cxn ang="0">
                    <a:pos x="126" y="12"/>
                  </a:cxn>
                  <a:cxn ang="0">
                    <a:pos x="131" y="17"/>
                  </a:cxn>
                  <a:cxn ang="0">
                    <a:pos x="124" y="21"/>
                  </a:cxn>
                  <a:cxn ang="0">
                    <a:pos x="112" y="27"/>
                  </a:cxn>
                  <a:cxn ang="0">
                    <a:pos x="103" y="35"/>
                  </a:cxn>
                  <a:cxn ang="0">
                    <a:pos x="92" y="34"/>
                  </a:cxn>
                  <a:cxn ang="0">
                    <a:pos x="85" y="45"/>
                  </a:cxn>
                  <a:cxn ang="0">
                    <a:pos x="76" y="46"/>
                  </a:cxn>
                  <a:cxn ang="0">
                    <a:pos x="73" y="42"/>
                  </a:cxn>
                  <a:cxn ang="0">
                    <a:pos x="54" y="53"/>
                  </a:cxn>
                  <a:cxn ang="0">
                    <a:pos x="52" y="60"/>
                  </a:cxn>
                  <a:cxn ang="0">
                    <a:pos x="45" y="62"/>
                  </a:cxn>
                  <a:cxn ang="0">
                    <a:pos x="36" y="64"/>
                  </a:cxn>
                  <a:cxn ang="0">
                    <a:pos x="32" y="62"/>
                  </a:cxn>
                  <a:cxn ang="0">
                    <a:pos x="30" y="60"/>
                  </a:cxn>
                  <a:cxn ang="0">
                    <a:pos x="27" y="58"/>
                  </a:cxn>
                  <a:cxn ang="0">
                    <a:pos x="22" y="59"/>
                  </a:cxn>
                  <a:cxn ang="0">
                    <a:pos x="18" y="61"/>
                  </a:cxn>
                  <a:cxn ang="0">
                    <a:pos x="15" y="58"/>
                  </a:cxn>
                  <a:cxn ang="0">
                    <a:pos x="7" y="58"/>
                  </a:cxn>
                  <a:cxn ang="0">
                    <a:pos x="0" y="58"/>
                  </a:cxn>
                  <a:cxn ang="0">
                    <a:pos x="0" y="53"/>
                  </a:cxn>
                  <a:cxn ang="0">
                    <a:pos x="3" y="53"/>
                  </a:cxn>
                  <a:cxn ang="0">
                    <a:pos x="4" y="50"/>
                  </a:cxn>
                  <a:cxn ang="0">
                    <a:pos x="15" y="51"/>
                  </a:cxn>
                  <a:cxn ang="0">
                    <a:pos x="16" y="50"/>
                  </a:cxn>
                </a:cxnLst>
                <a:rect l="0" t="0" r="r" b="b"/>
                <a:pathLst>
                  <a:path w="131" h="64">
                    <a:moveTo>
                      <a:pt x="20" y="48"/>
                    </a:moveTo>
                    <a:lnTo>
                      <a:pt x="21" y="47"/>
                    </a:lnTo>
                    <a:lnTo>
                      <a:pt x="22" y="47"/>
                    </a:lnTo>
                    <a:lnTo>
                      <a:pt x="24" y="47"/>
                    </a:lnTo>
                    <a:lnTo>
                      <a:pt x="25" y="47"/>
                    </a:lnTo>
                    <a:lnTo>
                      <a:pt x="26" y="47"/>
                    </a:lnTo>
                    <a:lnTo>
                      <a:pt x="28" y="48"/>
                    </a:lnTo>
                    <a:lnTo>
                      <a:pt x="30" y="49"/>
                    </a:lnTo>
                    <a:lnTo>
                      <a:pt x="31" y="48"/>
                    </a:lnTo>
                    <a:lnTo>
                      <a:pt x="32" y="47"/>
                    </a:lnTo>
                    <a:lnTo>
                      <a:pt x="33" y="46"/>
                    </a:lnTo>
                    <a:lnTo>
                      <a:pt x="35" y="45"/>
                    </a:lnTo>
                    <a:lnTo>
                      <a:pt x="36" y="44"/>
                    </a:lnTo>
                    <a:lnTo>
                      <a:pt x="38" y="44"/>
                    </a:lnTo>
                    <a:lnTo>
                      <a:pt x="38" y="43"/>
                    </a:lnTo>
                    <a:lnTo>
                      <a:pt x="38" y="42"/>
                    </a:lnTo>
                    <a:lnTo>
                      <a:pt x="39" y="42"/>
                    </a:lnTo>
                    <a:lnTo>
                      <a:pt x="42" y="43"/>
                    </a:lnTo>
                    <a:lnTo>
                      <a:pt x="43" y="42"/>
                    </a:lnTo>
                    <a:lnTo>
                      <a:pt x="44" y="40"/>
                    </a:lnTo>
                    <a:lnTo>
                      <a:pt x="47" y="39"/>
                    </a:lnTo>
                    <a:lnTo>
                      <a:pt x="46" y="38"/>
                    </a:lnTo>
                    <a:lnTo>
                      <a:pt x="43" y="38"/>
                    </a:lnTo>
                    <a:lnTo>
                      <a:pt x="40" y="37"/>
                    </a:lnTo>
                    <a:lnTo>
                      <a:pt x="39" y="36"/>
                    </a:lnTo>
                    <a:lnTo>
                      <a:pt x="37" y="35"/>
                    </a:lnTo>
                    <a:lnTo>
                      <a:pt x="35" y="35"/>
                    </a:lnTo>
                    <a:lnTo>
                      <a:pt x="35" y="34"/>
                    </a:lnTo>
                    <a:lnTo>
                      <a:pt x="35" y="32"/>
                    </a:lnTo>
                    <a:lnTo>
                      <a:pt x="34" y="33"/>
                    </a:lnTo>
                    <a:lnTo>
                      <a:pt x="32" y="32"/>
                    </a:lnTo>
                    <a:lnTo>
                      <a:pt x="32" y="31"/>
                    </a:lnTo>
                    <a:lnTo>
                      <a:pt x="31" y="29"/>
                    </a:lnTo>
                    <a:lnTo>
                      <a:pt x="30" y="28"/>
                    </a:lnTo>
                    <a:lnTo>
                      <a:pt x="29" y="27"/>
                    </a:lnTo>
                    <a:lnTo>
                      <a:pt x="28" y="29"/>
                    </a:lnTo>
                    <a:lnTo>
                      <a:pt x="27" y="31"/>
                    </a:lnTo>
                    <a:lnTo>
                      <a:pt x="26" y="30"/>
                    </a:lnTo>
                    <a:lnTo>
                      <a:pt x="26" y="33"/>
                    </a:lnTo>
                    <a:lnTo>
                      <a:pt x="24" y="33"/>
                    </a:lnTo>
                    <a:lnTo>
                      <a:pt x="21" y="33"/>
                    </a:lnTo>
                    <a:lnTo>
                      <a:pt x="19" y="31"/>
                    </a:lnTo>
                    <a:lnTo>
                      <a:pt x="18" y="29"/>
                    </a:lnTo>
                    <a:lnTo>
                      <a:pt x="17" y="28"/>
                    </a:lnTo>
                    <a:lnTo>
                      <a:pt x="15" y="29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11" y="27"/>
                    </a:lnTo>
                    <a:lnTo>
                      <a:pt x="11" y="26"/>
                    </a:lnTo>
                    <a:lnTo>
                      <a:pt x="12" y="26"/>
                    </a:lnTo>
                    <a:lnTo>
                      <a:pt x="14" y="23"/>
                    </a:lnTo>
                    <a:lnTo>
                      <a:pt x="15" y="22"/>
                    </a:lnTo>
                    <a:lnTo>
                      <a:pt x="17" y="21"/>
                    </a:lnTo>
                    <a:lnTo>
                      <a:pt x="19" y="21"/>
                    </a:lnTo>
                    <a:lnTo>
                      <a:pt x="19" y="19"/>
                    </a:lnTo>
                    <a:lnTo>
                      <a:pt x="20" y="19"/>
                    </a:lnTo>
                    <a:lnTo>
                      <a:pt x="22" y="18"/>
                    </a:lnTo>
                    <a:lnTo>
                      <a:pt x="24" y="16"/>
                    </a:lnTo>
                    <a:lnTo>
                      <a:pt x="22" y="15"/>
                    </a:lnTo>
                    <a:lnTo>
                      <a:pt x="20" y="16"/>
                    </a:lnTo>
                    <a:lnTo>
                      <a:pt x="20" y="14"/>
                    </a:lnTo>
                    <a:lnTo>
                      <a:pt x="22" y="10"/>
                    </a:lnTo>
                    <a:lnTo>
                      <a:pt x="24" y="8"/>
                    </a:lnTo>
                    <a:lnTo>
                      <a:pt x="28" y="7"/>
                    </a:lnTo>
                    <a:lnTo>
                      <a:pt x="31" y="6"/>
                    </a:lnTo>
                    <a:lnTo>
                      <a:pt x="36" y="7"/>
                    </a:lnTo>
                    <a:lnTo>
                      <a:pt x="41" y="9"/>
                    </a:lnTo>
                    <a:lnTo>
                      <a:pt x="44" y="10"/>
                    </a:lnTo>
                    <a:lnTo>
                      <a:pt x="49" y="11"/>
                    </a:lnTo>
                    <a:lnTo>
                      <a:pt x="51" y="12"/>
                    </a:lnTo>
                    <a:lnTo>
                      <a:pt x="51" y="9"/>
                    </a:lnTo>
                    <a:lnTo>
                      <a:pt x="52" y="3"/>
                    </a:lnTo>
                    <a:lnTo>
                      <a:pt x="54" y="1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6" y="2"/>
                    </a:lnTo>
                    <a:lnTo>
                      <a:pt x="69" y="4"/>
                    </a:lnTo>
                    <a:lnTo>
                      <a:pt x="74" y="6"/>
                    </a:lnTo>
                    <a:lnTo>
                      <a:pt x="77" y="6"/>
                    </a:lnTo>
                    <a:lnTo>
                      <a:pt x="80" y="4"/>
                    </a:lnTo>
                    <a:lnTo>
                      <a:pt x="84" y="4"/>
                    </a:lnTo>
                    <a:lnTo>
                      <a:pt x="88" y="4"/>
                    </a:lnTo>
                    <a:lnTo>
                      <a:pt x="93" y="3"/>
                    </a:lnTo>
                    <a:lnTo>
                      <a:pt x="96" y="5"/>
                    </a:lnTo>
                    <a:lnTo>
                      <a:pt x="100" y="5"/>
                    </a:lnTo>
                    <a:lnTo>
                      <a:pt x="107" y="6"/>
                    </a:lnTo>
                    <a:lnTo>
                      <a:pt x="111" y="5"/>
                    </a:lnTo>
                    <a:lnTo>
                      <a:pt x="116" y="7"/>
                    </a:lnTo>
                    <a:lnTo>
                      <a:pt x="119" y="6"/>
                    </a:lnTo>
                    <a:lnTo>
                      <a:pt x="120" y="9"/>
                    </a:lnTo>
                    <a:lnTo>
                      <a:pt x="122" y="10"/>
                    </a:lnTo>
                    <a:lnTo>
                      <a:pt x="123" y="12"/>
                    </a:lnTo>
                    <a:lnTo>
                      <a:pt x="126" y="12"/>
                    </a:lnTo>
                    <a:lnTo>
                      <a:pt x="129" y="13"/>
                    </a:lnTo>
                    <a:lnTo>
                      <a:pt x="131" y="16"/>
                    </a:lnTo>
                    <a:lnTo>
                      <a:pt x="131" y="17"/>
                    </a:lnTo>
                    <a:lnTo>
                      <a:pt x="131" y="18"/>
                    </a:lnTo>
                    <a:lnTo>
                      <a:pt x="129" y="19"/>
                    </a:lnTo>
                    <a:lnTo>
                      <a:pt x="124" y="21"/>
                    </a:lnTo>
                    <a:lnTo>
                      <a:pt x="117" y="24"/>
                    </a:lnTo>
                    <a:lnTo>
                      <a:pt x="114" y="25"/>
                    </a:lnTo>
                    <a:lnTo>
                      <a:pt x="112" y="27"/>
                    </a:lnTo>
                    <a:lnTo>
                      <a:pt x="109" y="32"/>
                    </a:lnTo>
                    <a:lnTo>
                      <a:pt x="105" y="34"/>
                    </a:lnTo>
                    <a:lnTo>
                      <a:pt x="103" y="35"/>
                    </a:lnTo>
                    <a:lnTo>
                      <a:pt x="100" y="35"/>
                    </a:lnTo>
                    <a:lnTo>
                      <a:pt x="93" y="34"/>
                    </a:lnTo>
                    <a:lnTo>
                      <a:pt x="92" y="34"/>
                    </a:lnTo>
                    <a:lnTo>
                      <a:pt x="89" y="37"/>
                    </a:lnTo>
                    <a:lnTo>
                      <a:pt x="87" y="43"/>
                    </a:lnTo>
                    <a:lnTo>
                      <a:pt x="85" y="45"/>
                    </a:lnTo>
                    <a:lnTo>
                      <a:pt x="81" y="46"/>
                    </a:lnTo>
                    <a:lnTo>
                      <a:pt x="78" y="47"/>
                    </a:lnTo>
                    <a:lnTo>
                      <a:pt x="76" y="46"/>
                    </a:lnTo>
                    <a:lnTo>
                      <a:pt x="75" y="42"/>
                    </a:lnTo>
                    <a:lnTo>
                      <a:pt x="75" y="42"/>
                    </a:lnTo>
                    <a:lnTo>
                      <a:pt x="73" y="42"/>
                    </a:lnTo>
                    <a:lnTo>
                      <a:pt x="64" y="47"/>
                    </a:lnTo>
                    <a:lnTo>
                      <a:pt x="56" y="52"/>
                    </a:lnTo>
                    <a:lnTo>
                      <a:pt x="54" y="53"/>
                    </a:lnTo>
                    <a:lnTo>
                      <a:pt x="54" y="55"/>
                    </a:lnTo>
                    <a:lnTo>
                      <a:pt x="53" y="60"/>
                    </a:lnTo>
                    <a:lnTo>
                      <a:pt x="52" y="60"/>
                    </a:lnTo>
                    <a:lnTo>
                      <a:pt x="50" y="60"/>
                    </a:lnTo>
                    <a:lnTo>
                      <a:pt x="48" y="62"/>
                    </a:lnTo>
                    <a:lnTo>
                      <a:pt x="45" y="62"/>
                    </a:lnTo>
                    <a:lnTo>
                      <a:pt x="42" y="61"/>
                    </a:lnTo>
                    <a:lnTo>
                      <a:pt x="37" y="63"/>
                    </a:lnTo>
                    <a:lnTo>
                      <a:pt x="36" y="64"/>
                    </a:lnTo>
                    <a:lnTo>
                      <a:pt x="35" y="64"/>
                    </a:lnTo>
                    <a:lnTo>
                      <a:pt x="34" y="61"/>
                    </a:lnTo>
                    <a:lnTo>
                      <a:pt x="32" y="62"/>
                    </a:lnTo>
                    <a:lnTo>
                      <a:pt x="30" y="63"/>
                    </a:lnTo>
                    <a:lnTo>
                      <a:pt x="30" y="61"/>
                    </a:lnTo>
                    <a:lnTo>
                      <a:pt x="30" y="60"/>
                    </a:lnTo>
                    <a:lnTo>
                      <a:pt x="29" y="60"/>
                    </a:lnTo>
                    <a:lnTo>
                      <a:pt x="27" y="59"/>
                    </a:lnTo>
                    <a:lnTo>
                      <a:pt x="27" y="58"/>
                    </a:lnTo>
                    <a:lnTo>
                      <a:pt x="26" y="58"/>
                    </a:lnTo>
                    <a:lnTo>
                      <a:pt x="23" y="59"/>
                    </a:lnTo>
                    <a:lnTo>
                      <a:pt x="22" y="59"/>
                    </a:lnTo>
                    <a:lnTo>
                      <a:pt x="22" y="61"/>
                    </a:lnTo>
                    <a:lnTo>
                      <a:pt x="20" y="61"/>
                    </a:lnTo>
                    <a:lnTo>
                      <a:pt x="18" y="61"/>
                    </a:lnTo>
                    <a:lnTo>
                      <a:pt x="18" y="59"/>
                    </a:lnTo>
                    <a:lnTo>
                      <a:pt x="17" y="58"/>
                    </a:lnTo>
                    <a:lnTo>
                      <a:pt x="15" y="58"/>
                    </a:lnTo>
                    <a:lnTo>
                      <a:pt x="12" y="59"/>
                    </a:lnTo>
                    <a:lnTo>
                      <a:pt x="11" y="58"/>
                    </a:lnTo>
                    <a:lnTo>
                      <a:pt x="7" y="58"/>
                    </a:lnTo>
                    <a:lnTo>
                      <a:pt x="4" y="58"/>
                    </a:lnTo>
                    <a:lnTo>
                      <a:pt x="1" y="59"/>
                    </a:lnTo>
                    <a:lnTo>
                      <a:pt x="0" y="58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1" y="52"/>
                    </a:lnTo>
                    <a:lnTo>
                      <a:pt x="2" y="53"/>
                    </a:lnTo>
                    <a:lnTo>
                      <a:pt x="3" y="53"/>
                    </a:lnTo>
                    <a:lnTo>
                      <a:pt x="2" y="51"/>
                    </a:lnTo>
                    <a:lnTo>
                      <a:pt x="3" y="50"/>
                    </a:lnTo>
                    <a:lnTo>
                      <a:pt x="4" y="50"/>
                    </a:lnTo>
                    <a:lnTo>
                      <a:pt x="9" y="48"/>
                    </a:lnTo>
                    <a:lnTo>
                      <a:pt x="12" y="49"/>
                    </a:lnTo>
                    <a:lnTo>
                      <a:pt x="15" y="51"/>
                    </a:lnTo>
                    <a:lnTo>
                      <a:pt x="15" y="52"/>
                    </a:lnTo>
                    <a:lnTo>
                      <a:pt x="16" y="52"/>
                    </a:lnTo>
                    <a:lnTo>
                      <a:pt x="16" y="50"/>
                    </a:lnTo>
                    <a:lnTo>
                      <a:pt x="19" y="49"/>
                    </a:lnTo>
                    <a:lnTo>
                      <a:pt x="20" y="48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68" name="Freeform 769"/>
              <p:cNvSpPr>
                <a:spLocks/>
              </p:cNvSpPr>
              <p:nvPr/>
            </p:nvSpPr>
            <p:spPr bwMode="auto">
              <a:xfrm>
                <a:off x="3392" y="3266"/>
                <a:ext cx="113" cy="120"/>
              </a:xfrm>
              <a:custGeom>
                <a:avLst/>
                <a:gdLst/>
                <a:ahLst/>
                <a:cxnLst>
                  <a:cxn ang="0">
                    <a:pos x="63" y="1"/>
                  </a:cxn>
                  <a:cxn ang="0">
                    <a:pos x="65" y="2"/>
                  </a:cxn>
                  <a:cxn ang="0">
                    <a:pos x="66" y="4"/>
                  </a:cxn>
                  <a:cxn ang="0">
                    <a:pos x="69" y="9"/>
                  </a:cxn>
                  <a:cxn ang="0">
                    <a:pos x="73" y="18"/>
                  </a:cxn>
                  <a:cxn ang="0">
                    <a:pos x="78" y="25"/>
                  </a:cxn>
                  <a:cxn ang="0">
                    <a:pos x="84" y="28"/>
                  </a:cxn>
                  <a:cxn ang="0">
                    <a:pos x="88" y="31"/>
                  </a:cxn>
                  <a:cxn ang="0">
                    <a:pos x="88" y="35"/>
                  </a:cxn>
                  <a:cxn ang="0">
                    <a:pos x="93" y="36"/>
                  </a:cxn>
                  <a:cxn ang="0">
                    <a:pos x="94" y="40"/>
                  </a:cxn>
                  <a:cxn ang="0">
                    <a:pos x="98" y="49"/>
                  </a:cxn>
                  <a:cxn ang="0">
                    <a:pos x="105" y="50"/>
                  </a:cxn>
                  <a:cxn ang="0">
                    <a:pos x="110" y="53"/>
                  </a:cxn>
                  <a:cxn ang="0">
                    <a:pos x="113" y="57"/>
                  </a:cxn>
                  <a:cxn ang="0">
                    <a:pos x="109" y="61"/>
                  </a:cxn>
                  <a:cxn ang="0">
                    <a:pos x="102" y="63"/>
                  </a:cxn>
                  <a:cxn ang="0">
                    <a:pos x="97" y="68"/>
                  </a:cxn>
                  <a:cxn ang="0">
                    <a:pos x="92" y="73"/>
                  </a:cxn>
                  <a:cxn ang="0">
                    <a:pos x="85" y="77"/>
                  </a:cxn>
                  <a:cxn ang="0">
                    <a:pos x="84" y="85"/>
                  </a:cxn>
                  <a:cxn ang="0">
                    <a:pos x="79" y="88"/>
                  </a:cxn>
                  <a:cxn ang="0">
                    <a:pos x="73" y="92"/>
                  </a:cxn>
                  <a:cxn ang="0">
                    <a:pos x="69" y="102"/>
                  </a:cxn>
                  <a:cxn ang="0">
                    <a:pos x="67" y="105"/>
                  </a:cxn>
                  <a:cxn ang="0">
                    <a:pos x="61" y="105"/>
                  </a:cxn>
                  <a:cxn ang="0">
                    <a:pos x="56" y="105"/>
                  </a:cxn>
                  <a:cxn ang="0">
                    <a:pos x="47" y="102"/>
                  </a:cxn>
                  <a:cxn ang="0">
                    <a:pos x="39" y="98"/>
                  </a:cxn>
                  <a:cxn ang="0">
                    <a:pos x="37" y="101"/>
                  </a:cxn>
                  <a:cxn ang="0">
                    <a:pos x="31" y="110"/>
                  </a:cxn>
                  <a:cxn ang="0">
                    <a:pos x="24" y="117"/>
                  </a:cxn>
                  <a:cxn ang="0">
                    <a:pos x="16" y="119"/>
                  </a:cxn>
                  <a:cxn ang="0">
                    <a:pos x="9" y="119"/>
                  </a:cxn>
                  <a:cxn ang="0">
                    <a:pos x="9" y="115"/>
                  </a:cxn>
                  <a:cxn ang="0">
                    <a:pos x="11" y="108"/>
                  </a:cxn>
                  <a:cxn ang="0">
                    <a:pos x="7" y="98"/>
                  </a:cxn>
                  <a:cxn ang="0">
                    <a:pos x="0" y="93"/>
                  </a:cxn>
                  <a:cxn ang="0">
                    <a:pos x="0" y="78"/>
                  </a:cxn>
                  <a:cxn ang="0">
                    <a:pos x="1" y="56"/>
                  </a:cxn>
                  <a:cxn ang="0">
                    <a:pos x="10" y="55"/>
                  </a:cxn>
                  <a:cxn ang="0">
                    <a:pos x="13" y="34"/>
                  </a:cxn>
                  <a:cxn ang="0">
                    <a:pos x="13" y="22"/>
                  </a:cxn>
                  <a:cxn ang="0">
                    <a:pos x="13" y="8"/>
                  </a:cxn>
                  <a:cxn ang="0">
                    <a:pos x="36" y="5"/>
                  </a:cxn>
                  <a:cxn ang="0">
                    <a:pos x="45" y="9"/>
                  </a:cxn>
                  <a:cxn ang="0">
                    <a:pos x="51" y="3"/>
                  </a:cxn>
                  <a:cxn ang="0">
                    <a:pos x="58" y="2"/>
                  </a:cxn>
                </a:cxnLst>
                <a:rect l="0" t="0" r="r" b="b"/>
                <a:pathLst>
                  <a:path w="113" h="120">
                    <a:moveTo>
                      <a:pt x="62" y="0"/>
                    </a:moveTo>
                    <a:lnTo>
                      <a:pt x="63" y="1"/>
                    </a:lnTo>
                    <a:lnTo>
                      <a:pt x="64" y="1"/>
                    </a:lnTo>
                    <a:lnTo>
                      <a:pt x="65" y="2"/>
                    </a:lnTo>
                    <a:lnTo>
                      <a:pt x="66" y="3"/>
                    </a:lnTo>
                    <a:lnTo>
                      <a:pt x="66" y="4"/>
                    </a:lnTo>
                    <a:lnTo>
                      <a:pt x="67" y="7"/>
                    </a:lnTo>
                    <a:lnTo>
                      <a:pt x="69" y="9"/>
                    </a:lnTo>
                    <a:lnTo>
                      <a:pt x="72" y="13"/>
                    </a:lnTo>
                    <a:lnTo>
                      <a:pt x="73" y="18"/>
                    </a:lnTo>
                    <a:lnTo>
                      <a:pt x="75" y="22"/>
                    </a:lnTo>
                    <a:lnTo>
                      <a:pt x="78" y="25"/>
                    </a:lnTo>
                    <a:lnTo>
                      <a:pt x="82" y="27"/>
                    </a:lnTo>
                    <a:lnTo>
                      <a:pt x="84" y="28"/>
                    </a:lnTo>
                    <a:lnTo>
                      <a:pt x="87" y="30"/>
                    </a:lnTo>
                    <a:lnTo>
                      <a:pt x="88" y="31"/>
                    </a:lnTo>
                    <a:lnTo>
                      <a:pt x="87" y="34"/>
                    </a:lnTo>
                    <a:lnTo>
                      <a:pt x="88" y="35"/>
                    </a:lnTo>
                    <a:lnTo>
                      <a:pt x="89" y="36"/>
                    </a:lnTo>
                    <a:lnTo>
                      <a:pt x="93" y="36"/>
                    </a:lnTo>
                    <a:lnTo>
                      <a:pt x="94" y="37"/>
                    </a:lnTo>
                    <a:lnTo>
                      <a:pt x="94" y="40"/>
                    </a:lnTo>
                    <a:lnTo>
                      <a:pt x="95" y="43"/>
                    </a:lnTo>
                    <a:lnTo>
                      <a:pt x="98" y="49"/>
                    </a:lnTo>
                    <a:lnTo>
                      <a:pt x="100" y="49"/>
                    </a:lnTo>
                    <a:lnTo>
                      <a:pt x="105" y="50"/>
                    </a:lnTo>
                    <a:lnTo>
                      <a:pt x="108" y="51"/>
                    </a:lnTo>
                    <a:lnTo>
                      <a:pt x="110" y="53"/>
                    </a:lnTo>
                    <a:lnTo>
                      <a:pt x="112" y="56"/>
                    </a:lnTo>
                    <a:lnTo>
                      <a:pt x="113" y="57"/>
                    </a:lnTo>
                    <a:lnTo>
                      <a:pt x="111" y="59"/>
                    </a:lnTo>
                    <a:lnTo>
                      <a:pt x="109" y="61"/>
                    </a:lnTo>
                    <a:lnTo>
                      <a:pt x="106" y="62"/>
                    </a:lnTo>
                    <a:lnTo>
                      <a:pt x="102" y="63"/>
                    </a:lnTo>
                    <a:lnTo>
                      <a:pt x="101" y="63"/>
                    </a:lnTo>
                    <a:lnTo>
                      <a:pt x="97" y="68"/>
                    </a:lnTo>
                    <a:lnTo>
                      <a:pt x="94" y="71"/>
                    </a:lnTo>
                    <a:lnTo>
                      <a:pt x="92" y="73"/>
                    </a:lnTo>
                    <a:lnTo>
                      <a:pt x="88" y="75"/>
                    </a:lnTo>
                    <a:lnTo>
                      <a:pt x="85" y="77"/>
                    </a:lnTo>
                    <a:lnTo>
                      <a:pt x="85" y="81"/>
                    </a:lnTo>
                    <a:lnTo>
                      <a:pt x="84" y="85"/>
                    </a:lnTo>
                    <a:lnTo>
                      <a:pt x="83" y="86"/>
                    </a:lnTo>
                    <a:lnTo>
                      <a:pt x="79" y="88"/>
                    </a:lnTo>
                    <a:lnTo>
                      <a:pt x="74" y="90"/>
                    </a:lnTo>
                    <a:lnTo>
                      <a:pt x="73" y="92"/>
                    </a:lnTo>
                    <a:lnTo>
                      <a:pt x="71" y="96"/>
                    </a:lnTo>
                    <a:lnTo>
                      <a:pt x="69" y="102"/>
                    </a:lnTo>
                    <a:lnTo>
                      <a:pt x="68" y="104"/>
                    </a:lnTo>
                    <a:lnTo>
                      <a:pt x="67" y="105"/>
                    </a:lnTo>
                    <a:lnTo>
                      <a:pt x="63" y="105"/>
                    </a:lnTo>
                    <a:lnTo>
                      <a:pt x="61" y="105"/>
                    </a:lnTo>
                    <a:lnTo>
                      <a:pt x="59" y="105"/>
                    </a:lnTo>
                    <a:lnTo>
                      <a:pt x="56" y="105"/>
                    </a:lnTo>
                    <a:lnTo>
                      <a:pt x="51" y="104"/>
                    </a:lnTo>
                    <a:lnTo>
                      <a:pt x="47" y="102"/>
                    </a:lnTo>
                    <a:lnTo>
                      <a:pt x="42" y="98"/>
                    </a:lnTo>
                    <a:lnTo>
                      <a:pt x="39" y="98"/>
                    </a:lnTo>
                    <a:lnTo>
                      <a:pt x="37" y="99"/>
                    </a:lnTo>
                    <a:lnTo>
                      <a:pt x="37" y="101"/>
                    </a:lnTo>
                    <a:lnTo>
                      <a:pt x="33" y="108"/>
                    </a:lnTo>
                    <a:lnTo>
                      <a:pt x="31" y="110"/>
                    </a:lnTo>
                    <a:lnTo>
                      <a:pt x="28" y="114"/>
                    </a:lnTo>
                    <a:lnTo>
                      <a:pt x="24" y="117"/>
                    </a:lnTo>
                    <a:lnTo>
                      <a:pt x="20" y="119"/>
                    </a:lnTo>
                    <a:lnTo>
                      <a:pt x="16" y="119"/>
                    </a:lnTo>
                    <a:lnTo>
                      <a:pt x="11" y="120"/>
                    </a:lnTo>
                    <a:lnTo>
                      <a:pt x="9" y="119"/>
                    </a:lnTo>
                    <a:lnTo>
                      <a:pt x="9" y="118"/>
                    </a:lnTo>
                    <a:lnTo>
                      <a:pt x="9" y="115"/>
                    </a:lnTo>
                    <a:lnTo>
                      <a:pt x="10" y="111"/>
                    </a:lnTo>
                    <a:lnTo>
                      <a:pt x="11" y="108"/>
                    </a:lnTo>
                    <a:lnTo>
                      <a:pt x="10" y="103"/>
                    </a:lnTo>
                    <a:lnTo>
                      <a:pt x="7" y="98"/>
                    </a:lnTo>
                    <a:lnTo>
                      <a:pt x="3" y="93"/>
                    </a:lnTo>
                    <a:lnTo>
                      <a:pt x="0" y="93"/>
                    </a:lnTo>
                    <a:lnTo>
                      <a:pt x="0" y="88"/>
                    </a:lnTo>
                    <a:lnTo>
                      <a:pt x="0" y="78"/>
                    </a:lnTo>
                    <a:lnTo>
                      <a:pt x="0" y="71"/>
                    </a:lnTo>
                    <a:lnTo>
                      <a:pt x="1" y="56"/>
                    </a:lnTo>
                    <a:lnTo>
                      <a:pt x="1" y="55"/>
                    </a:lnTo>
                    <a:lnTo>
                      <a:pt x="10" y="55"/>
                    </a:lnTo>
                    <a:lnTo>
                      <a:pt x="13" y="55"/>
                    </a:lnTo>
                    <a:lnTo>
                      <a:pt x="13" y="34"/>
                    </a:lnTo>
                    <a:lnTo>
                      <a:pt x="13" y="27"/>
                    </a:lnTo>
                    <a:lnTo>
                      <a:pt x="13" y="22"/>
                    </a:lnTo>
                    <a:lnTo>
                      <a:pt x="13" y="15"/>
                    </a:lnTo>
                    <a:lnTo>
                      <a:pt x="13" y="8"/>
                    </a:lnTo>
                    <a:lnTo>
                      <a:pt x="20" y="8"/>
                    </a:lnTo>
                    <a:lnTo>
                      <a:pt x="36" y="5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6" y="8"/>
                    </a:lnTo>
                    <a:lnTo>
                      <a:pt x="51" y="3"/>
                    </a:lnTo>
                    <a:lnTo>
                      <a:pt x="53" y="2"/>
                    </a:lnTo>
                    <a:lnTo>
                      <a:pt x="58" y="2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69" name="Freeform 770"/>
              <p:cNvSpPr>
                <a:spLocks/>
              </p:cNvSpPr>
              <p:nvPr/>
            </p:nvSpPr>
            <p:spPr bwMode="auto">
              <a:xfrm>
                <a:off x="3392" y="3266"/>
                <a:ext cx="113" cy="120"/>
              </a:xfrm>
              <a:custGeom>
                <a:avLst/>
                <a:gdLst/>
                <a:ahLst/>
                <a:cxnLst>
                  <a:cxn ang="0">
                    <a:pos x="63" y="1"/>
                  </a:cxn>
                  <a:cxn ang="0">
                    <a:pos x="65" y="2"/>
                  </a:cxn>
                  <a:cxn ang="0">
                    <a:pos x="66" y="4"/>
                  </a:cxn>
                  <a:cxn ang="0">
                    <a:pos x="69" y="9"/>
                  </a:cxn>
                  <a:cxn ang="0">
                    <a:pos x="73" y="18"/>
                  </a:cxn>
                  <a:cxn ang="0">
                    <a:pos x="78" y="25"/>
                  </a:cxn>
                  <a:cxn ang="0">
                    <a:pos x="84" y="28"/>
                  </a:cxn>
                  <a:cxn ang="0">
                    <a:pos x="88" y="31"/>
                  </a:cxn>
                  <a:cxn ang="0">
                    <a:pos x="88" y="35"/>
                  </a:cxn>
                  <a:cxn ang="0">
                    <a:pos x="93" y="36"/>
                  </a:cxn>
                  <a:cxn ang="0">
                    <a:pos x="94" y="40"/>
                  </a:cxn>
                  <a:cxn ang="0">
                    <a:pos x="98" y="49"/>
                  </a:cxn>
                  <a:cxn ang="0">
                    <a:pos x="105" y="50"/>
                  </a:cxn>
                  <a:cxn ang="0">
                    <a:pos x="110" y="53"/>
                  </a:cxn>
                  <a:cxn ang="0">
                    <a:pos x="113" y="57"/>
                  </a:cxn>
                  <a:cxn ang="0">
                    <a:pos x="109" y="61"/>
                  </a:cxn>
                  <a:cxn ang="0">
                    <a:pos x="102" y="63"/>
                  </a:cxn>
                  <a:cxn ang="0">
                    <a:pos x="97" y="68"/>
                  </a:cxn>
                  <a:cxn ang="0">
                    <a:pos x="92" y="73"/>
                  </a:cxn>
                  <a:cxn ang="0">
                    <a:pos x="85" y="77"/>
                  </a:cxn>
                  <a:cxn ang="0">
                    <a:pos x="84" y="85"/>
                  </a:cxn>
                  <a:cxn ang="0">
                    <a:pos x="79" y="88"/>
                  </a:cxn>
                  <a:cxn ang="0">
                    <a:pos x="73" y="92"/>
                  </a:cxn>
                  <a:cxn ang="0">
                    <a:pos x="69" y="102"/>
                  </a:cxn>
                  <a:cxn ang="0">
                    <a:pos x="67" y="105"/>
                  </a:cxn>
                  <a:cxn ang="0">
                    <a:pos x="61" y="105"/>
                  </a:cxn>
                  <a:cxn ang="0">
                    <a:pos x="56" y="105"/>
                  </a:cxn>
                  <a:cxn ang="0">
                    <a:pos x="47" y="102"/>
                  </a:cxn>
                  <a:cxn ang="0">
                    <a:pos x="39" y="98"/>
                  </a:cxn>
                  <a:cxn ang="0">
                    <a:pos x="37" y="101"/>
                  </a:cxn>
                  <a:cxn ang="0">
                    <a:pos x="31" y="110"/>
                  </a:cxn>
                  <a:cxn ang="0">
                    <a:pos x="24" y="117"/>
                  </a:cxn>
                  <a:cxn ang="0">
                    <a:pos x="16" y="119"/>
                  </a:cxn>
                  <a:cxn ang="0">
                    <a:pos x="9" y="119"/>
                  </a:cxn>
                  <a:cxn ang="0">
                    <a:pos x="9" y="115"/>
                  </a:cxn>
                  <a:cxn ang="0">
                    <a:pos x="11" y="108"/>
                  </a:cxn>
                  <a:cxn ang="0">
                    <a:pos x="7" y="98"/>
                  </a:cxn>
                  <a:cxn ang="0">
                    <a:pos x="0" y="93"/>
                  </a:cxn>
                  <a:cxn ang="0">
                    <a:pos x="0" y="78"/>
                  </a:cxn>
                  <a:cxn ang="0">
                    <a:pos x="1" y="56"/>
                  </a:cxn>
                  <a:cxn ang="0">
                    <a:pos x="10" y="55"/>
                  </a:cxn>
                  <a:cxn ang="0">
                    <a:pos x="13" y="34"/>
                  </a:cxn>
                  <a:cxn ang="0">
                    <a:pos x="13" y="22"/>
                  </a:cxn>
                  <a:cxn ang="0">
                    <a:pos x="13" y="8"/>
                  </a:cxn>
                  <a:cxn ang="0">
                    <a:pos x="36" y="5"/>
                  </a:cxn>
                  <a:cxn ang="0">
                    <a:pos x="45" y="9"/>
                  </a:cxn>
                  <a:cxn ang="0">
                    <a:pos x="51" y="3"/>
                  </a:cxn>
                  <a:cxn ang="0">
                    <a:pos x="58" y="2"/>
                  </a:cxn>
                </a:cxnLst>
                <a:rect l="0" t="0" r="r" b="b"/>
                <a:pathLst>
                  <a:path w="113" h="120">
                    <a:moveTo>
                      <a:pt x="62" y="0"/>
                    </a:moveTo>
                    <a:lnTo>
                      <a:pt x="63" y="1"/>
                    </a:lnTo>
                    <a:lnTo>
                      <a:pt x="64" y="1"/>
                    </a:lnTo>
                    <a:lnTo>
                      <a:pt x="65" y="2"/>
                    </a:lnTo>
                    <a:lnTo>
                      <a:pt x="66" y="3"/>
                    </a:lnTo>
                    <a:lnTo>
                      <a:pt x="66" y="4"/>
                    </a:lnTo>
                    <a:lnTo>
                      <a:pt x="67" y="7"/>
                    </a:lnTo>
                    <a:lnTo>
                      <a:pt x="69" y="9"/>
                    </a:lnTo>
                    <a:lnTo>
                      <a:pt x="72" y="13"/>
                    </a:lnTo>
                    <a:lnTo>
                      <a:pt x="73" y="18"/>
                    </a:lnTo>
                    <a:lnTo>
                      <a:pt x="75" y="22"/>
                    </a:lnTo>
                    <a:lnTo>
                      <a:pt x="78" y="25"/>
                    </a:lnTo>
                    <a:lnTo>
                      <a:pt x="82" y="27"/>
                    </a:lnTo>
                    <a:lnTo>
                      <a:pt x="84" y="28"/>
                    </a:lnTo>
                    <a:lnTo>
                      <a:pt x="87" y="30"/>
                    </a:lnTo>
                    <a:lnTo>
                      <a:pt x="88" y="31"/>
                    </a:lnTo>
                    <a:lnTo>
                      <a:pt x="87" y="34"/>
                    </a:lnTo>
                    <a:lnTo>
                      <a:pt x="88" y="35"/>
                    </a:lnTo>
                    <a:lnTo>
                      <a:pt x="89" y="36"/>
                    </a:lnTo>
                    <a:lnTo>
                      <a:pt x="93" y="36"/>
                    </a:lnTo>
                    <a:lnTo>
                      <a:pt x="94" y="37"/>
                    </a:lnTo>
                    <a:lnTo>
                      <a:pt x="94" y="40"/>
                    </a:lnTo>
                    <a:lnTo>
                      <a:pt x="95" y="43"/>
                    </a:lnTo>
                    <a:lnTo>
                      <a:pt x="98" y="49"/>
                    </a:lnTo>
                    <a:lnTo>
                      <a:pt x="100" y="49"/>
                    </a:lnTo>
                    <a:lnTo>
                      <a:pt x="105" y="50"/>
                    </a:lnTo>
                    <a:lnTo>
                      <a:pt x="108" y="51"/>
                    </a:lnTo>
                    <a:lnTo>
                      <a:pt x="110" y="53"/>
                    </a:lnTo>
                    <a:lnTo>
                      <a:pt x="112" y="56"/>
                    </a:lnTo>
                    <a:lnTo>
                      <a:pt x="113" y="57"/>
                    </a:lnTo>
                    <a:lnTo>
                      <a:pt x="111" y="59"/>
                    </a:lnTo>
                    <a:lnTo>
                      <a:pt x="109" y="61"/>
                    </a:lnTo>
                    <a:lnTo>
                      <a:pt x="106" y="62"/>
                    </a:lnTo>
                    <a:lnTo>
                      <a:pt x="102" y="63"/>
                    </a:lnTo>
                    <a:lnTo>
                      <a:pt x="101" y="63"/>
                    </a:lnTo>
                    <a:lnTo>
                      <a:pt x="97" y="68"/>
                    </a:lnTo>
                    <a:lnTo>
                      <a:pt x="94" y="71"/>
                    </a:lnTo>
                    <a:lnTo>
                      <a:pt x="92" y="73"/>
                    </a:lnTo>
                    <a:lnTo>
                      <a:pt x="88" y="75"/>
                    </a:lnTo>
                    <a:lnTo>
                      <a:pt x="85" y="77"/>
                    </a:lnTo>
                    <a:lnTo>
                      <a:pt x="85" y="81"/>
                    </a:lnTo>
                    <a:lnTo>
                      <a:pt x="84" y="85"/>
                    </a:lnTo>
                    <a:lnTo>
                      <a:pt x="83" y="86"/>
                    </a:lnTo>
                    <a:lnTo>
                      <a:pt x="79" y="88"/>
                    </a:lnTo>
                    <a:lnTo>
                      <a:pt x="74" y="90"/>
                    </a:lnTo>
                    <a:lnTo>
                      <a:pt x="73" y="92"/>
                    </a:lnTo>
                    <a:lnTo>
                      <a:pt x="71" y="96"/>
                    </a:lnTo>
                    <a:lnTo>
                      <a:pt x="69" y="102"/>
                    </a:lnTo>
                    <a:lnTo>
                      <a:pt x="68" y="104"/>
                    </a:lnTo>
                    <a:lnTo>
                      <a:pt x="67" y="105"/>
                    </a:lnTo>
                    <a:lnTo>
                      <a:pt x="63" y="105"/>
                    </a:lnTo>
                    <a:lnTo>
                      <a:pt x="61" y="105"/>
                    </a:lnTo>
                    <a:lnTo>
                      <a:pt x="59" y="105"/>
                    </a:lnTo>
                    <a:lnTo>
                      <a:pt x="56" y="105"/>
                    </a:lnTo>
                    <a:lnTo>
                      <a:pt x="51" y="104"/>
                    </a:lnTo>
                    <a:lnTo>
                      <a:pt x="47" y="102"/>
                    </a:lnTo>
                    <a:lnTo>
                      <a:pt x="42" y="98"/>
                    </a:lnTo>
                    <a:lnTo>
                      <a:pt x="39" y="98"/>
                    </a:lnTo>
                    <a:lnTo>
                      <a:pt x="37" y="99"/>
                    </a:lnTo>
                    <a:lnTo>
                      <a:pt x="37" y="101"/>
                    </a:lnTo>
                    <a:lnTo>
                      <a:pt x="33" y="108"/>
                    </a:lnTo>
                    <a:lnTo>
                      <a:pt x="31" y="110"/>
                    </a:lnTo>
                    <a:lnTo>
                      <a:pt x="28" y="114"/>
                    </a:lnTo>
                    <a:lnTo>
                      <a:pt x="24" y="117"/>
                    </a:lnTo>
                    <a:lnTo>
                      <a:pt x="20" y="119"/>
                    </a:lnTo>
                    <a:lnTo>
                      <a:pt x="16" y="119"/>
                    </a:lnTo>
                    <a:lnTo>
                      <a:pt x="11" y="120"/>
                    </a:lnTo>
                    <a:lnTo>
                      <a:pt x="9" y="119"/>
                    </a:lnTo>
                    <a:lnTo>
                      <a:pt x="9" y="118"/>
                    </a:lnTo>
                    <a:lnTo>
                      <a:pt x="9" y="115"/>
                    </a:lnTo>
                    <a:lnTo>
                      <a:pt x="10" y="111"/>
                    </a:lnTo>
                    <a:lnTo>
                      <a:pt x="11" y="108"/>
                    </a:lnTo>
                    <a:lnTo>
                      <a:pt x="10" y="103"/>
                    </a:lnTo>
                    <a:lnTo>
                      <a:pt x="7" y="98"/>
                    </a:lnTo>
                    <a:lnTo>
                      <a:pt x="3" y="93"/>
                    </a:lnTo>
                    <a:lnTo>
                      <a:pt x="0" y="93"/>
                    </a:lnTo>
                    <a:lnTo>
                      <a:pt x="0" y="88"/>
                    </a:lnTo>
                    <a:lnTo>
                      <a:pt x="0" y="78"/>
                    </a:lnTo>
                    <a:lnTo>
                      <a:pt x="0" y="71"/>
                    </a:lnTo>
                    <a:lnTo>
                      <a:pt x="1" y="56"/>
                    </a:lnTo>
                    <a:lnTo>
                      <a:pt x="1" y="55"/>
                    </a:lnTo>
                    <a:lnTo>
                      <a:pt x="10" y="55"/>
                    </a:lnTo>
                    <a:lnTo>
                      <a:pt x="13" y="55"/>
                    </a:lnTo>
                    <a:lnTo>
                      <a:pt x="13" y="34"/>
                    </a:lnTo>
                    <a:lnTo>
                      <a:pt x="13" y="27"/>
                    </a:lnTo>
                    <a:lnTo>
                      <a:pt x="13" y="22"/>
                    </a:lnTo>
                    <a:lnTo>
                      <a:pt x="13" y="15"/>
                    </a:lnTo>
                    <a:lnTo>
                      <a:pt x="13" y="8"/>
                    </a:lnTo>
                    <a:lnTo>
                      <a:pt x="20" y="8"/>
                    </a:lnTo>
                    <a:lnTo>
                      <a:pt x="36" y="5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6" y="8"/>
                    </a:lnTo>
                    <a:lnTo>
                      <a:pt x="51" y="3"/>
                    </a:lnTo>
                    <a:lnTo>
                      <a:pt x="53" y="2"/>
                    </a:lnTo>
                    <a:lnTo>
                      <a:pt x="58" y="2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70" name="Freeform 771"/>
              <p:cNvSpPr>
                <a:spLocks/>
              </p:cNvSpPr>
              <p:nvPr/>
            </p:nvSpPr>
            <p:spPr bwMode="auto">
              <a:xfrm>
                <a:off x="3458" y="3239"/>
                <a:ext cx="93" cy="88"/>
              </a:xfrm>
              <a:custGeom>
                <a:avLst/>
                <a:gdLst/>
                <a:ahLst/>
                <a:cxnLst>
                  <a:cxn ang="0">
                    <a:pos x="61" y="2"/>
                  </a:cxn>
                  <a:cxn ang="0">
                    <a:pos x="62" y="5"/>
                  </a:cxn>
                  <a:cxn ang="0">
                    <a:pos x="73" y="7"/>
                  </a:cxn>
                  <a:cxn ang="0">
                    <a:pos x="85" y="11"/>
                  </a:cxn>
                  <a:cxn ang="0">
                    <a:pos x="90" y="15"/>
                  </a:cxn>
                  <a:cxn ang="0">
                    <a:pos x="91" y="24"/>
                  </a:cxn>
                  <a:cxn ang="0">
                    <a:pos x="93" y="34"/>
                  </a:cxn>
                  <a:cxn ang="0">
                    <a:pos x="89" y="40"/>
                  </a:cxn>
                  <a:cxn ang="0">
                    <a:pos x="89" y="45"/>
                  </a:cxn>
                  <a:cxn ang="0">
                    <a:pos x="93" y="54"/>
                  </a:cxn>
                  <a:cxn ang="0">
                    <a:pos x="91" y="59"/>
                  </a:cxn>
                  <a:cxn ang="0">
                    <a:pos x="86" y="65"/>
                  </a:cxn>
                  <a:cxn ang="0">
                    <a:pos x="86" y="72"/>
                  </a:cxn>
                  <a:cxn ang="0">
                    <a:pos x="76" y="84"/>
                  </a:cxn>
                  <a:cxn ang="0">
                    <a:pos x="72" y="88"/>
                  </a:cxn>
                  <a:cxn ang="0">
                    <a:pos x="67" y="86"/>
                  </a:cxn>
                  <a:cxn ang="0">
                    <a:pos x="61" y="87"/>
                  </a:cxn>
                  <a:cxn ang="0">
                    <a:pos x="54" y="85"/>
                  </a:cxn>
                  <a:cxn ang="0">
                    <a:pos x="47" y="84"/>
                  </a:cxn>
                  <a:cxn ang="0">
                    <a:pos x="46" y="83"/>
                  </a:cxn>
                  <a:cxn ang="0">
                    <a:pos x="42" y="78"/>
                  </a:cxn>
                  <a:cxn ang="0">
                    <a:pos x="34" y="76"/>
                  </a:cxn>
                  <a:cxn ang="0">
                    <a:pos x="29" y="70"/>
                  </a:cxn>
                  <a:cxn ang="0">
                    <a:pos x="28" y="64"/>
                  </a:cxn>
                  <a:cxn ang="0">
                    <a:pos x="23" y="63"/>
                  </a:cxn>
                  <a:cxn ang="0">
                    <a:pos x="21" y="61"/>
                  </a:cxn>
                  <a:cxn ang="0">
                    <a:pos x="21" y="57"/>
                  </a:cxn>
                  <a:cxn ang="0">
                    <a:pos x="16" y="54"/>
                  </a:cxn>
                  <a:cxn ang="0">
                    <a:pos x="9" y="49"/>
                  </a:cxn>
                  <a:cxn ang="0">
                    <a:pos x="6" y="40"/>
                  </a:cxn>
                  <a:cxn ang="0">
                    <a:pos x="1" y="34"/>
                  </a:cxn>
                  <a:cxn ang="0">
                    <a:pos x="0" y="30"/>
                  </a:cxn>
                  <a:cxn ang="0">
                    <a:pos x="6" y="31"/>
                  </a:cxn>
                  <a:cxn ang="0">
                    <a:pos x="10" y="29"/>
                  </a:cxn>
                  <a:cxn ang="0">
                    <a:pos x="17" y="31"/>
                  </a:cxn>
                  <a:cxn ang="0">
                    <a:pos x="23" y="26"/>
                  </a:cxn>
                  <a:cxn ang="0">
                    <a:pos x="30" y="16"/>
                  </a:cxn>
                  <a:cxn ang="0">
                    <a:pos x="35" y="13"/>
                  </a:cxn>
                  <a:cxn ang="0">
                    <a:pos x="42" y="12"/>
                  </a:cxn>
                  <a:cxn ang="0">
                    <a:pos x="43" y="8"/>
                  </a:cxn>
                  <a:cxn ang="0">
                    <a:pos x="49" y="2"/>
                  </a:cxn>
                  <a:cxn ang="0">
                    <a:pos x="58" y="0"/>
                  </a:cxn>
                </a:cxnLst>
                <a:rect l="0" t="0" r="r" b="b"/>
                <a:pathLst>
                  <a:path w="93" h="88">
                    <a:moveTo>
                      <a:pt x="61" y="1"/>
                    </a:moveTo>
                    <a:lnTo>
                      <a:pt x="61" y="2"/>
                    </a:lnTo>
                    <a:lnTo>
                      <a:pt x="61" y="5"/>
                    </a:lnTo>
                    <a:lnTo>
                      <a:pt x="62" y="5"/>
                    </a:lnTo>
                    <a:lnTo>
                      <a:pt x="70" y="5"/>
                    </a:lnTo>
                    <a:lnTo>
                      <a:pt x="73" y="7"/>
                    </a:lnTo>
                    <a:lnTo>
                      <a:pt x="79" y="9"/>
                    </a:lnTo>
                    <a:lnTo>
                      <a:pt x="85" y="11"/>
                    </a:lnTo>
                    <a:lnTo>
                      <a:pt x="88" y="12"/>
                    </a:lnTo>
                    <a:lnTo>
                      <a:pt x="90" y="15"/>
                    </a:lnTo>
                    <a:lnTo>
                      <a:pt x="91" y="19"/>
                    </a:lnTo>
                    <a:lnTo>
                      <a:pt x="91" y="24"/>
                    </a:lnTo>
                    <a:lnTo>
                      <a:pt x="92" y="30"/>
                    </a:lnTo>
                    <a:lnTo>
                      <a:pt x="93" y="34"/>
                    </a:lnTo>
                    <a:lnTo>
                      <a:pt x="91" y="37"/>
                    </a:lnTo>
                    <a:lnTo>
                      <a:pt x="89" y="40"/>
                    </a:lnTo>
                    <a:lnTo>
                      <a:pt x="89" y="42"/>
                    </a:lnTo>
                    <a:lnTo>
                      <a:pt x="89" y="45"/>
                    </a:lnTo>
                    <a:lnTo>
                      <a:pt x="90" y="49"/>
                    </a:lnTo>
                    <a:lnTo>
                      <a:pt x="93" y="54"/>
                    </a:lnTo>
                    <a:lnTo>
                      <a:pt x="92" y="57"/>
                    </a:lnTo>
                    <a:lnTo>
                      <a:pt x="91" y="59"/>
                    </a:lnTo>
                    <a:lnTo>
                      <a:pt x="87" y="63"/>
                    </a:lnTo>
                    <a:lnTo>
                      <a:pt x="86" y="65"/>
                    </a:lnTo>
                    <a:lnTo>
                      <a:pt x="85" y="70"/>
                    </a:lnTo>
                    <a:lnTo>
                      <a:pt x="86" y="72"/>
                    </a:lnTo>
                    <a:lnTo>
                      <a:pt x="85" y="74"/>
                    </a:lnTo>
                    <a:lnTo>
                      <a:pt x="76" y="84"/>
                    </a:lnTo>
                    <a:lnTo>
                      <a:pt x="74" y="86"/>
                    </a:lnTo>
                    <a:lnTo>
                      <a:pt x="72" y="88"/>
                    </a:lnTo>
                    <a:lnTo>
                      <a:pt x="70" y="87"/>
                    </a:lnTo>
                    <a:lnTo>
                      <a:pt x="67" y="86"/>
                    </a:lnTo>
                    <a:lnTo>
                      <a:pt x="64" y="86"/>
                    </a:lnTo>
                    <a:lnTo>
                      <a:pt x="61" y="87"/>
                    </a:lnTo>
                    <a:lnTo>
                      <a:pt x="60" y="87"/>
                    </a:lnTo>
                    <a:lnTo>
                      <a:pt x="54" y="85"/>
                    </a:lnTo>
                    <a:lnTo>
                      <a:pt x="51" y="84"/>
                    </a:lnTo>
                    <a:lnTo>
                      <a:pt x="47" y="84"/>
                    </a:lnTo>
                    <a:lnTo>
                      <a:pt x="47" y="84"/>
                    </a:lnTo>
                    <a:lnTo>
                      <a:pt x="46" y="83"/>
                    </a:lnTo>
                    <a:lnTo>
                      <a:pt x="44" y="80"/>
                    </a:lnTo>
                    <a:lnTo>
                      <a:pt x="42" y="78"/>
                    </a:lnTo>
                    <a:lnTo>
                      <a:pt x="39" y="77"/>
                    </a:lnTo>
                    <a:lnTo>
                      <a:pt x="34" y="76"/>
                    </a:lnTo>
                    <a:lnTo>
                      <a:pt x="32" y="76"/>
                    </a:lnTo>
                    <a:lnTo>
                      <a:pt x="29" y="70"/>
                    </a:lnTo>
                    <a:lnTo>
                      <a:pt x="28" y="67"/>
                    </a:lnTo>
                    <a:lnTo>
                      <a:pt x="28" y="64"/>
                    </a:lnTo>
                    <a:lnTo>
                      <a:pt x="27" y="63"/>
                    </a:lnTo>
                    <a:lnTo>
                      <a:pt x="23" y="63"/>
                    </a:lnTo>
                    <a:lnTo>
                      <a:pt x="22" y="62"/>
                    </a:lnTo>
                    <a:lnTo>
                      <a:pt x="21" y="61"/>
                    </a:lnTo>
                    <a:lnTo>
                      <a:pt x="22" y="58"/>
                    </a:lnTo>
                    <a:lnTo>
                      <a:pt x="21" y="57"/>
                    </a:lnTo>
                    <a:lnTo>
                      <a:pt x="18" y="55"/>
                    </a:lnTo>
                    <a:lnTo>
                      <a:pt x="16" y="54"/>
                    </a:lnTo>
                    <a:lnTo>
                      <a:pt x="12" y="52"/>
                    </a:lnTo>
                    <a:lnTo>
                      <a:pt x="9" y="49"/>
                    </a:lnTo>
                    <a:lnTo>
                      <a:pt x="7" y="45"/>
                    </a:lnTo>
                    <a:lnTo>
                      <a:pt x="6" y="40"/>
                    </a:lnTo>
                    <a:lnTo>
                      <a:pt x="3" y="36"/>
                    </a:lnTo>
                    <a:lnTo>
                      <a:pt x="1" y="34"/>
                    </a:lnTo>
                    <a:lnTo>
                      <a:pt x="0" y="31"/>
                    </a:lnTo>
                    <a:lnTo>
                      <a:pt x="0" y="30"/>
                    </a:lnTo>
                    <a:lnTo>
                      <a:pt x="3" y="31"/>
                    </a:lnTo>
                    <a:lnTo>
                      <a:pt x="6" y="31"/>
                    </a:lnTo>
                    <a:lnTo>
                      <a:pt x="8" y="29"/>
                    </a:lnTo>
                    <a:lnTo>
                      <a:pt x="10" y="29"/>
                    </a:lnTo>
                    <a:lnTo>
                      <a:pt x="13" y="30"/>
                    </a:lnTo>
                    <a:lnTo>
                      <a:pt x="17" y="31"/>
                    </a:lnTo>
                    <a:lnTo>
                      <a:pt x="19" y="31"/>
                    </a:lnTo>
                    <a:lnTo>
                      <a:pt x="23" y="26"/>
                    </a:lnTo>
                    <a:lnTo>
                      <a:pt x="26" y="22"/>
                    </a:lnTo>
                    <a:lnTo>
                      <a:pt x="30" y="16"/>
                    </a:lnTo>
                    <a:lnTo>
                      <a:pt x="32" y="14"/>
                    </a:lnTo>
                    <a:lnTo>
                      <a:pt x="35" y="13"/>
                    </a:lnTo>
                    <a:lnTo>
                      <a:pt x="41" y="13"/>
                    </a:lnTo>
                    <a:lnTo>
                      <a:pt x="42" y="12"/>
                    </a:lnTo>
                    <a:lnTo>
                      <a:pt x="43" y="11"/>
                    </a:lnTo>
                    <a:lnTo>
                      <a:pt x="43" y="8"/>
                    </a:lnTo>
                    <a:lnTo>
                      <a:pt x="45" y="5"/>
                    </a:lnTo>
                    <a:lnTo>
                      <a:pt x="49" y="2"/>
                    </a:lnTo>
                    <a:lnTo>
                      <a:pt x="53" y="0"/>
                    </a:lnTo>
                    <a:lnTo>
                      <a:pt x="58" y="0"/>
                    </a:lnTo>
                    <a:lnTo>
                      <a:pt x="61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71" name="Freeform 772"/>
              <p:cNvSpPr>
                <a:spLocks/>
              </p:cNvSpPr>
              <p:nvPr/>
            </p:nvSpPr>
            <p:spPr bwMode="auto">
              <a:xfrm>
                <a:off x="3458" y="3239"/>
                <a:ext cx="93" cy="88"/>
              </a:xfrm>
              <a:custGeom>
                <a:avLst/>
                <a:gdLst/>
                <a:ahLst/>
                <a:cxnLst>
                  <a:cxn ang="0">
                    <a:pos x="61" y="2"/>
                  </a:cxn>
                  <a:cxn ang="0">
                    <a:pos x="62" y="5"/>
                  </a:cxn>
                  <a:cxn ang="0">
                    <a:pos x="73" y="7"/>
                  </a:cxn>
                  <a:cxn ang="0">
                    <a:pos x="85" y="11"/>
                  </a:cxn>
                  <a:cxn ang="0">
                    <a:pos x="90" y="15"/>
                  </a:cxn>
                  <a:cxn ang="0">
                    <a:pos x="91" y="24"/>
                  </a:cxn>
                  <a:cxn ang="0">
                    <a:pos x="93" y="34"/>
                  </a:cxn>
                  <a:cxn ang="0">
                    <a:pos x="89" y="40"/>
                  </a:cxn>
                  <a:cxn ang="0">
                    <a:pos x="89" y="45"/>
                  </a:cxn>
                  <a:cxn ang="0">
                    <a:pos x="93" y="54"/>
                  </a:cxn>
                  <a:cxn ang="0">
                    <a:pos x="91" y="59"/>
                  </a:cxn>
                  <a:cxn ang="0">
                    <a:pos x="86" y="65"/>
                  </a:cxn>
                  <a:cxn ang="0">
                    <a:pos x="86" y="72"/>
                  </a:cxn>
                  <a:cxn ang="0">
                    <a:pos x="76" y="84"/>
                  </a:cxn>
                  <a:cxn ang="0">
                    <a:pos x="72" y="88"/>
                  </a:cxn>
                  <a:cxn ang="0">
                    <a:pos x="67" y="86"/>
                  </a:cxn>
                  <a:cxn ang="0">
                    <a:pos x="61" y="87"/>
                  </a:cxn>
                  <a:cxn ang="0">
                    <a:pos x="54" y="85"/>
                  </a:cxn>
                  <a:cxn ang="0">
                    <a:pos x="47" y="84"/>
                  </a:cxn>
                  <a:cxn ang="0">
                    <a:pos x="46" y="83"/>
                  </a:cxn>
                  <a:cxn ang="0">
                    <a:pos x="42" y="78"/>
                  </a:cxn>
                  <a:cxn ang="0">
                    <a:pos x="34" y="76"/>
                  </a:cxn>
                  <a:cxn ang="0">
                    <a:pos x="29" y="70"/>
                  </a:cxn>
                  <a:cxn ang="0">
                    <a:pos x="28" y="64"/>
                  </a:cxn>
                  <a:cxn ang="0">
                    <a:pos x="23" y="63"/>
                  </a:cxn>
                  <a:cxn ang="0">
                    <a:pos x="21" y="61"/>
                  </a:cxn>
                  <a:cxn ang="0">
                    <a:pos x="21" y="57"/>
                  </a:cxn>
                  <a:cxn ang="0">
                    <a:pos x="16" y="54"/>
                  </a:cxn>
                  <a:cxn ang="0">
                    <a:pos x="9" y="49"/>
                  </a:cxn>
                  <a:cxn ang="0">
                    <a:pos x="6" y="40"/>
                  </a:cxn>
                  <a:cxn ang="0">
                    <a:pos x="1" y="34"/>
                  </a:cxn>
                  <a:cxn ang="0">
                    <a:pos x="0" y="30"/>
                  </a:cxn>
                  <a:cxn ang="0">
                    <a:pos x="6" y="31"/>
                  </a:cxn>
                  <a:cxn ang="0">
                    <a:pos x="10" y="29"/>
                  </a:cxn>
                  <a:cxn ang="0">
                    <a:pos x="17" y="31"/>
                  </a:cxn>
                  <a:cxn ang="0">
                    <a:pos x="23" y="26"/>
                  </a:cxn>
                  <a:cxn ang="0">
                    <a:pos x="30" y="16"/>
                  </a:cxn>
                  <a:cxn ang="0">
                    <a:pos x="35" y="13"/>
                  </a:cxn>
                  <a:cxn ang="0">
                    <a:pos x="42" y="12"/>
                  </a:cxn>
                  <a:cxn ang="0">
                    <a:pos x="43" y="8"/>
                  </a:cxn>
                  <a:cxn ang="0">
                    <a:pos x="49" y="2"/>
                  </a:cxn>
                  <a:cxn ang="0">
                    <a:pos x="58" y="0"/>
                  </a:cxn>
                </a:cxnLst>
                <a:rect l="0" t="0" r="r" b="b"/>
                <a:pathLst>
                  <a:path w="93" h="88">
                    <a:moveTo>
                      <a:pt x="61" y="1"/>
                    </a:moveTo>
                    <a:lnTo>
                      <a:pt x="61" y="2"/>
                    </a:lnTo>
                    <a:lnTo>
                      <a:pt x="61" y="5"/>
                    </a:lnTo>
                    <a:lnTo>
                      <a:pt x="62" y="5"/>
                    </a:lnTo>
                    <a:lnTo>
                      <a:pt x="70" y="5"/>
                    </a:lnTo>
                    <a:lnTo>
                      <a:pt x="73" y="7"/>
                    </a:lnTo>
                    <a:lnTo>
                      <a:pt x="79" y="9"/>
                    </a:lnTo>
                    <a:lnTo>
                      <a:pt x="85" y="11"/>
                    </a:lnTo>
                    <a:lnTo>
                      <a:pt x="88" y="12"/>
                    </a:lnTo>
                    <a:lnTo>
                      <a:pt x="90" y="15"/>
                    </a:lnTo>
                    <a:lnTo>
                      <a:pt x="91" y="19"/>
                    </a:lnTo>
                    <a:lnTo>
                      <a:pt x="91" y="24"/>
                    </a:lnTo>
                    <a:lnTo>
                      <a:pt x="92" y="30"/>
                    </a:lnTo>
                    <a:lnTo>
                      <a:pt x="93" y="34"/>
                    </a:lnTo>
                    <a:lnTo>
                      <a:pt x="91" y="37"/>
                    </a:lnTo>
                    <a:lnTo>
                      <a:pt x="89" y="40"/>
                    </a:lnTo>
                    <a:lnTo>
                      <a:pt x="89" y="42"/>
                    </a:lnTo>
                    <a:lnTo>
                      <a:pt x="89" y="45"/>
                    </a:lnTo>
                    <a:lnTo>
                      <a:pt x="90" y="49"/>
                    </a:lnTo>
                    <a:lnTo>
                      <a:pt x="93" y="54"/>
                    </a:lnTo>
                    <a:lnTo>
                      <a:pt x="92" y="57"/>
                    </a:lnTo>
                    <a:lnTo>
                      <a:pt x="91" y="59"/>
                    </a:lnTo>
                    <a:lnTo>
                      <a:pt x="87" y="63"/>
                    </a:lnTo>
                    <a:lnTo>
                      <a:pt x="86" y="65"/>
                    </a:lnTo>
                    <a:lnTo>
                      <a:pt x="85" y="70"/>
                    </a:lnTo>
                    <a:lnTo>
                      <a:pt x="86" y="72"/>
                    </a:lnTo>
                    <a:lnTo>
                      <a:pt x="85" y="74"/>
                    </a:lnTo>
                    <a:lnTo>
                      <a:pt x="76" y="84"/>
                    </a:lnTo>
                    <a:lnTo>
                      <a:pt x="74" y="86"/>
                    </a:lnTo>
                    <a:lnTo>
                      <a:pt x="72" y="88"/>
                    </a:lnTo>
                    <a:lnTo>
                      <a:pt x="70" y="87"/>
                    </a:lnTo>
                    <a:lnTo>
                      <a:pt x="67" y="86"/>
                    </a:lnTo>
                    <a:lnTo>
                      <a:pt x="64" y="86"/>
                    </a:lnTo>
                    <a:lnTo>
                      <a:pt x="61" y="87"/>
                    </a:lnTo>
                    <a:lnTo>
                      <a:pt x="60" y="87"/>
                    </a:lnTo>
                    <a:lnTo>
                      <a:pt x="54" y="85"/>
                    </a:lnTo>
                    <a:lnTo>
                      <a:pt x="51" y="84"/>
                    </a:lnTo>
                    <a:lnTo>
                      <a:pt x="47" y="84"/>
                    </a:lnTo>
                    <a:lnTo>
                      <a:pt x="47" y="84"/>
                    </a:lnTo>
                    <a:lnTo>
                      <a:pt x="46" y="83"/>
                    </a:lnTo>
                    <a:lnTo>
                      <a:pt x="44" y="80"/>
                    </a:lnTo>
                    <a:lnTo>
                      <a:pt x="42" y="78"/>
                    </a:lnTo>
                    <a:lnTo>
                      <a:pt x="39" y="77"/>
                    </a:lnTo>
                    <a:lnTo>
                      <a:pt x="34" y="76"/>
                    </a:lnTo>
                    <a:lnTo>
                      <a:pt x="32" y="76"/>
                    </a:lnTo>
                    <a:lnTo>
                      <a:pt x="29" y="70"/>
                    </a:lnTo>
                    <a:lnTo>
                      <a:pt x="28" y="67"/>
                    </a:lnTo>
                    <a:lnTo>
                      <a:pt x="28" y="64"/>
                    </a:lnTo>
                    <a:lnTo>
                      <a:pt x="27" y="63"/>
                    </a:lnTo>
                    <a:lnTo>
                      <a:pt x="23" y="63"/>
                    </a:lnTo>
                    <a:lnTo>
                      <a:pt x="22" y="62"/>
                    </a:lnTo>
                    <a:lnTo>
                      <a:pt x="21" y="61"/>
                    </a:lnTo>
                    <a:lnTo>
                      <a:pt x="22" y="58"/>
                    </a:lnTo>
                    <a:lnTo>
                      <a:pt x="21" y="57"/>
                    </a:lnTo>
                    <a:lnTo>
                      <a:pt x="18" y="55"/>
                    </a:lnTo>
                    <a:lnTo>
                      <a:pt x="16" y="54"/>
                    </a:lnTo>
                    <a:lnTo>
                      <a:pt x="12" y="52"/>
                    </a:lnTo>
                    <a:lnTo>
                      <a:pt x="9" y="49"/>
                    </a:lnTo>
                    <a:lnTo>
                      <a:pt x="7" y="45"/>
                    </a:lnTo>
                    <a:lnTo>
                      <a:pt x="6" y="40"/>
                    </a:lnTo>
                    <a:lnTo>
                      <a:pt x="3" y="36"/>
                    </a:lnTo>
                    <a:lnTo>
                      <a:pt x="1" y="34"/>
                    </a:lnTo>
                    <a:lnTo>
                      <a:pt x="0" y="31"/>
                    </a:lnTo>
                    <a:lnTo>
                      <a:pt x="0" y="30"/>
                    </a:lnTo>
                    <a:lnTo>
                      <a:pt x="3" y="31"/>
                    </a:lnTo>
                    <a:lnTo>
                      <a:pt x="6" y="31"/>
                    </a:lnTo>
                    <a:lnTo>
                      <a:pt x="8" y="29"/>
                    </a:lnTo>
                    <a:lnTo>
                      <a:pt x="10" y="29"/>
                    </a:lnTo>
                    <a:lnTo>
                      <a:pt x="13" y="30"/>
                    </a:lnTo>
                    <a:lnTo>
                      <a:pt x="17" y="31"/>
                    </a:lnTo>
                    <a:lnTo>
                      <a:pt x="19" y="31"/>
                    </a:lnTo>
                    <a:lnTo>
                      <a:pt x="23" y="26"/>
                    </a:lnTo>
                    <a:lnTo>
                      <a:pt x="26" y="22"/>
                    </a:lnTo>
                    <a:lnTo>
                      <a:pt x="30" y="16"/>
                    </a:lnTo>
                    <a:lnTo>
                      <a:pt x="32" y="14"/>
                    </a:lnTo>
                    <a:lnTo>
                      <a:pt x="35" y="13"/>
                    </a:lnTo>
                    <a:lnTo>
                      <a:pt x="41" y="13"/>
                    </a:lnTo>
                    <a:lnTo>
                      <a:pt x="42" y="12"/>
                    </a:lnTo>
                    <a:lnTo>
                      <a:pt x="43" y="11"/>
                    </a:lnTo>
                    <a:lnTo>
                      <a:pt x="43" y="8"/>
                    </a:lnTo>
                    <a:lnTo>
                      <a:pt x="45" y="5"/>
                    </a:lnTo>
                    <a:lnTo>
                      <a:pt x="49" y="2"/>
                    </a:lnTo>
                    <a:lnTo>
                      <a:pt x="53" y="0"/>
                    </a:lnTo>
                    <a:lnTo>
                      <a:pt x="58" y="0"/>
                    </a:lnTo>
                    <a:lnTo>
                      <a:pt x="61" y="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72" name="Freeform 773"/>
              <p:cNvSpPr>
                <a:spLocks/>
              </p:cNvSpPr>
              <p:nvPr/>
            </p:nvSpPr>
            <p:spPr bwMode="auto">
              <a:xfrm>
                <a:off x="3885" y="2568"/>
                <a:ext cx="202" cy="186"/>
              </a:xfrm>
              <a:custGeom>
                <a:avLst/>
                <a:gdLst/>
                <a:ahLst/>
                <a:cxnLst>
                  <a:cxn ang="0">
                    <a:pos x="78" y="182"/>
                  </a:cxn>
                  <a:cxn ang="0">
                    <a:pos x="71" y="173"/>
                  </a:cxn>
                  <a:cxn ang="0">
                    <a:pos x="70" y="165"/>
                  </a:cxn>
                  <a:cxn ang="0">
                    <a:pos x="53" y="166"/>
                  </a:cxn>
                  <a:cxn ang="0">
                    <a:pos x="40" y="166"/>
                  </a:cxn>
                  <a:cxn ang="0">
                    <a:pos x="26" y="168"/>
                  </a:cxn>
                  <a:cxn ang="0">
                    <a:pos x="9" y="169"/>
                  </a:cxn>
                  <a:cxn ang="0">
                    <a:pos x="14" y="154"/>
                  </a:cxn>
                  <a:cxn ang="0">
                    <a:pos x="28" y="149"/>
                  </a:cxn>
                  <a:cxn ang="0">
                    <a:pos x="25" y="139"/>
                  </a:cxn>
                  <a:cxn ang="0">
                    <a:pos x="20" y="125"/>
                  </a:cxn>
                  <a:cxn ang="0">
                    <a:pos x="4" y="111"/>
                  </a:cxn>
                  <a:cxn ang="0">
                    <a:pos x="14" y="109"/>
                  </a:cxn>
                  <a:cxn ang="0">
                    <a:pos x="32" y="109"/>
                  </a:cxn>
                  <a:cxn ang="0">
                    <a:pos x="51" y="108"/>
                  </a:cxn>
                  <a:cxn ang="0">
                    <a:pos x="65" y="103"/>
                  </a:cxn>
                  <a:cxn ang="0">
                    <a:pos x="70" y="88"/>
                  </a:cxn>
                  <a:cxn ang="0">
                    <a:pos x="81" y="85"/>
                  </a:cxn>
                  <a:cxn ang="0">
                    <a:pos x="89" y="77"/>
                  </a:cxn>
                  <a:cxn ang="0">
                    <a:pos x="101" y="77"/>
                  </a:cxn>
                  <a:cxn ang="0">
                    <a:pos x="104" y="60"/>
                  </a:cxn>
                  <a:cxn ang="0">
                    <a:pos x="113" y="57"/>
                  </a:cxn>
                  <a:cxn ang="0">
                    <a:pos x="111" y="48"/>
                  </a:cxn>
                  <a:cxn ang="0">
                    <a:pos x="120" y="46"/>
                  </a:cxn>
                  <a:cxn ang="0">
                    <a:pos x="123" y="38"/>
                  </a:cxn>
                  <a:cxn ang="0">
                    <a:pos x="130" y="29"/>
                  </a:cxn>
                  <a:cxn ang="0">
                    <a:pos x="129" y="19"/>
                  </a:cxn>
                  <a:cxn ang="0">
                    <a:pos x="130" y="11"/>
                  </a:cxn>
                  <a:cxn ang="0">
                    <a:pos x="139" y="5"/>
                  </a:cxn>
                  <a:cxn ang="0">
                    <a:pos x="158" y="3"/>
                  </a:cxn>
                  <a:cxn ang="0">
                    <a:pos x="165" y="0"/>
                  </a:cxn>
                  <a:cxn ang="0">
                    <a:pos x="170" y="1"/>
                  </a:cxn>
                  <a:cxn ang="0">
                    <a:pos x="178" y="4"/>
                  </a:cxn>
                  <a:cxn ang="0">
                    <a:pos x="180" y="15"/>
                  </a:cxn>
                  <a:cxn ang="0">
                    <a:pos x="187" y="17"/>
                  </a:cxn>
                  <a:cxn ang="0">
                    <a:pos x="192" y="22"/>
                  </a:cxn>
                  <a:cxn ang="0">
                    <a:pos x="201" y="25"/>
                  </a:cxn>
                  <a:cxn ang="0">
                    <a:pos x="194" y="35"/>
                  </a:cxn>
                  <a:cxn ang="0">
                    <a:pos x="186" y="35"/>
                  </a:cxn>
                  <a:cxn ang="0">
                    <a:pos x="175" y="37"/>
                  </a:cxn>
                  <a:cxn ang="0">
                    <a:pos x="156" y="40"/>
                  </a:cxn>
                  <a:cxn ang="0">
                    <a:pos x="158" y="43"/>
                  </a:cxn>
                  <a:cxn ang="0">
                    <a:pos x="159" y="47"/>
                  </a:cxn>
                  <a:cxn ang="0">
                    <a:pos x="159" y="56"/>
                  </a:cxn>
                  <a:cxn ang="0">
                    <a:pos x="167" y="63"/>
                  </a:cxn>
                  <a:cxn ang="0">
                    <a:pos x="175" y="69"/>
                  </a:cxn>
                  <a:cxn ang="0">
                    <a:pos x="168" y="75"/>
                  </a:cxn>
                  <a:cxn ang="0">
                    <a:pos x="165" y="87"/>
                  </a:cxn>
                  <a:cxn ang="0">
                    <a:pos x="153" y="102"/>
                  </a:cxn>
                  <a:cxn ang="0">
                    <a:pos x="139" y="118"/>
                  </a:cxn>
                  <a:cxn ang="0">
                    <a:pos x="133" y="130"/>
                  </a:cxn>
                  <a:cxn ang="0">
                    <a:pos x="119" y="133"/>
                  </a:cxn>
                  <a:cxn ang="0">
                    <a:pos x="111" y="132"/>
                  </a:cxn>
                  <a:cxn ang="0">
                    <a:pos x="104" y="145"/>
                  </a:cxn>
                  <a:cxn ang="0">
                    <a:pos x="113" y="149"/>
                  </a:cxn>
                  <a:cxn ang="0">
                    <a:pos x="115" y="161"/>
                  </a:cxn>
                  <a:cxn ang="0">
                    <a:pos x="123" y="174"/>
                  </a:cxn>
                  <a:cxn ang="0">
                    <a:pos x="121" y="179"/>
                  </a:cxn>
                  <a:cxn ang="0">
                    <a:pos x="112" y="179"/>
                  </a:cxn>
                  <a:cxn ang="0">
                    <a:pos x="101" y="179"/>
                  </a:cxn>
                  <a:cxn ang="0">
                    <a:pos x="91" y="183"/>
                  </a:cxn>
                </a:cxnLst>
                <a:rect l="0" t="0" r="r" b="b"/>
                <a:pathLst>
                  <a:path w="202" h="186">
                    <a:moveTo>
                      <a:pt x="87" y="186"/>
                    </a:moveTo>
                    <a:lnTo>
                      <a:pt x="83" y="185"/>
                    </a:lnTo>
                    <a:lnTo>
                      <a:pt x="80" y="184"/>
                    </a:lnTo>
                    <a:lnTo>
                      <a:pt x="78" y="182"/>
                    </a:lnTo>
                    <a:lnTo>
                      <a:pt x="77" y="175"/>
                    </a:lnTo>
                    <a:lnTo>
                      <a:pt x="76" y="174"/>
                    </a:lnTo>
                    <a:lnTo>
                      <a:pt x="74" y="174"/>
                    </a:lnTo>
                    <a:lnTo>
                      <a:pt x="71" y="173"/>
                    </a:lnTo>
                    <a:lnTo>
                      <a:pt x="70" y="173"/>
                    </a:lnTo>
                    <a:lnTo>
                      <a:pt x="70" y="171"/>
                    </a:lnTo>
                    <a:lnTo>
                      <a:pt x="71" y="168"/>
                    </a:lnTo>
                    <a:lnTo>
                      <a:pt x="70" y="165"/>
                    </a:lnTo>
                    <a:lnTo>
                      <a:pt x="68" y="163"/>
                    </a:lnTo>
                    <a:lnTo>
                      <a:pt x="66" y="163"/>
                    </a:lnTo>
                    <a:lnTo>
                      <a:pt x="60" y="166"/>
                    </a:lnTo>
                    <a:lnTo>
                      <a:pt x="53" y="166"/>
                    </a:lnTo>
                    <a:lnTo>
                      <a:pt x="48" y="167"/>
                    </a:lnTo>
                    <a:lnTo>
                      <a:pt x="43" y="167"/>
                    </a:lnTo>
                    <a:lnTo>
                      <a:pt x="41" y="167"/>
                    </a:lnTo>
                    <a:lnTo>
                      <a:pt x="40" y="166"/>
                    </a:lnTo>
                    <a:lnTo>
                      <a:pt x="39" y="164"/>
                    </a:lnTo>
                    <a:lnTo>
                      <a:pt x="34" y="165"/>
                    </a:lnTo>
                    <a:lnTo>
                      <a:pt x="31" y="168"/>
                    </a:lnTo>
                    <a:lnTo>
                      <a:pt x="26" y="168"/>
                    </a:lnTo>
                    <a:lnTo>
                      <a:pt x="20" y="168"/>
                    </a:lnTo>
                    <a:lnTo>
                      <a:pt x="16" y="168"/>
                    </a:lnTo>
                    <a:lnTo>
                      <a:pt x="12" y="169"/>
                    </a:lnTo>
                    <a:lnTo>
                      <a:pt x="9" y="169"/>
                    </a:lnTo>
                    <a:lnTo>
                      <a:pt x="10" y="163"/>
                    </a:lnTo>
                    <a:lnTo>
                      <a:pt x="10" y="161"/>
                    </a:lnTo>
                    <a:lnTo>
                      <a:pt x="12" y="157"/>
                    </a:lnTo>
                    <a:lnTo>
                      <a:pt x="14" y="154"/>
                    </a:lnTo>
                    <a:lnTo>
                      <a:pt x="18" y="151"/>
                    </a:lnTo>
                    <a:lnTo>
                      <a:pt x="22" y="150"/>
                    </a:lnTo>
                    <a:lnTo>
                      <a:pt x="27" y="149"/>
                    </a:lnTo>
                    <a:lnTo>
                      <a:pt x="28" y="149"/>
                    </a:lnTo>
                    <a:lnTo>
                      <a:pt x="29" y="147"/>
                    </a:lnTo>
                    <a:lnTo>
                      <a:pt x="29" y="141"/>
                    </a:lnTo>
                    <a:lnTo>
                      <a:pt x="28" y="140"/>
                    </a:lnTo>
                    <a:lnTo>
                      <a:pt x="25" y="139"/>
                    </a:lnTo>
                    <a:lnTo>
                      <a:pt x="24" y="137"/>
                    </a:lnTo>
                    <a:lnTo>
                      <a:pt x="23" y="129"/>
                    </a:lnTo>
                    <a:lnTo>
                      <a:pt x="22" y="126"/>
                    </a:lnTo>
                    <a:lnTo>
                      <a:pt x="20" y="125"/>
                    </a:lnTo>
                    <a:lnTo>
                      <a:pt x="14" y="123"/>
                    </a:lnTo>
                    <a:lnTo>
                      <a:pt x="10" y="120"/>
                    </a:lnTo>
                    <a:lnTo>
                      <a:pt x="8" y="117"/>
                    </a:lnTo>
                    <a:lnTo>
                      <a:pt x="4" y="111"/>
                    </a:lnTo>
                    <a:lnTo>
                      <a:pt x="0" y="104"/>
                    </a:lnTo>
                    <a:lnTo>
                      <a:pt x="5" y="106"/>
                    </a:lnTo>
                    <a:lnTo>
                      <a:pt x="8" y="107"/>
                    </a:lnTo>
                    <a:lnTo>
                      <a:pt x="14" y="109"/>
                    </a:lnTo>
                    <a:lnTo>
                      <a:pt x="19" y="110"/>
                    </a:lnTo>
                    <a:lnTo>
                      <a:pt x="22" y="111"/>
                    </a:lnTo>
                    <a:lnTo>
                      <a:pt x="25" y="111"/>
                    </a:lnTo>
                    <a:lnTo>
                      <a:pt x="32" y="109"/>
                    </a:lnTo>
                    <a:lnTo>
                      <a:pt x="34" y="109"/>
                    </a:lnTo>
                    <a:lnTo>
                      <a:pt x="39" y="110"/>
                    </a:lnTo>
                    <a:lnTo>
                      <a:pt x="46" y="110"/>
                    </a:lnTo>
                    <a:lnTo>
                      <a:pt x="51" y="108"/>
                    </a:lnTo>
                    <a:lnTo>
                      <a:pt x="58" y="107"/>
                    </a:lnTo>
                    <a:lnTo>
                      <a:pt x="63" y="106"/>
                    </a:lnTo>
                    <a:lnTo>
                      <a:pt x="65" y="105"/>
                    </a:lnTo>
                    <a:lnTo>
                      <a:pt x="65" y="103"/>
                    </a:lnTo>
                    <a:lnTo>
                      <a:pt x="66" y="98"/>
                    </a:lnTo>
                    <a:lnTo>
                      <a:pt x="67" y="92"/>
                    </a:lnTo>
                    <a:lnTo>
                      <a:pt x="68" y="90"/>
                    </a:lnTo>
                    <a:lnTo>
                      <a:pt x="70" y="88"/>
                    </a:lnTo>
                    <a:lnTo>
                      <a:pt x="73" y="85"/>
                    </a:lnTo>
                    <a:lnTo>
                      <a:pt x="75" y="84"/>
                    </a:lnTo>
                    <a:lnTo>
                      <a:pt x="79" y="85"/>
                    </a:lnTo>
                    <a:lnTo>
                      <a:pt x="81" y="85"/>
                    </a:lnTo>
                    <a:lnTo>
                      <a:pt x="83" y="85"/>
                    </a:lnTo>
                    <a:lnTo>
                      <a:pt x="84" y="80"/>
                    </a:lnTo>
                    <a:lnTo>
                      <a:pt x="86" y="79"/>
                    </a:lnTo>
                    <a:lnTo>
                      <a:pt x="89" y="77"/>
                    </a:lnTo>
                    <a:lnTo>
                      <a:pt x="93" y="77"/>
                    </a:lnTo>
                    <a:lnTo>
                      <a:pt x="98" y="80"/>
                    </a:lnTo>
                    <a:lnTo>
                      <a:pt x="99" y="79"/>
                    </a:lnTo>
                    <a:lnTo>
                      <a:pt x="101" y="77"/>
                    </a:lnTo>
                    <a:lnTo>
                      <a:pt x="101" y="76"/>
                    </a:lnTo>
                    <a:lnTo>
                      <a:pt x="102" y="68"/>
                    </a:lnTo>
                    <a:lnTo>
                      <a:pt x="103" y="63"/>
                    </a:lnTo>
                    <a:lnTo>
                      <a:pt x="104" y="60"/>
                    </a:lnTo>
                    <a:lnTo>
                      <a:pt x="106" y="59"/>
                    </a:lnTo>
                    <a:lnTo>
                      <a:pt x="108" y="58"/>
                    </a:lnTo>
                    <a:lnTo>
                      <a:pt x="111" y="58"/>
                    </a:lnTo>
                    <a:lnTo>
                      <a:pt x="113" y="57"/>
                    </a:lnTo>
                    <a:lnTo>
                      <a:pt x="114" y="55"/>
                    </a:lnTo>
                    <a:lnTo>
                      <a:pt x="113" y="52"/>
                    </a:lnTo>
                    <a:lnTo>
                      <a:pt x="113" y="51"/>
                    </a:lnTo>
                    <a:lnTo>
                      <a:pt x="111" y="48"/>
                    </a:lnTo>
                    <a:lnTo>
                      <a:pt x="109" y="46"/>
                    </a:lnTo>
                    <a:lnTo>
                      <a:pt x="111" y="45"/>
                    </a:lnTo>
                    <a:lnTo>
                      <a:pt x="116" y="46"/>
                    </a:lnTo>
                    <a:lnTo>
                      <a:pt x="120" y="46"/>
                    </a:lnTo>
                    <a:lnTo>
                      <a:pt x="123" y="44"/>
                    </a:lnTo>
                    <a:lnTo>
                      <a:pt x="124" y="43"/>
                    </a:lnTo>
                    <a:lnTo>
                      <a:pt x="124" y="41"/>
                    </a:lnTo>
                    <a:lnTo>
                      <a:pt x="123" y="38"/>
                    </a:lnTo>
                    <a:lnTo>
                      <a:pt x="124" y="36"/>
                    </a:lnTo>
                    <a:lnTo>
                      <a:pt x="126" y="34"/>
                    </a:lnTo>
                    <a:lnTo>
                      <a:pt x="129" y="31"/>
                    </a:lnTo>
                    <a:lnTo>
                      <a:pt x="130" y="29"/>
                    </a:lnTo>
                    <a:lnTo>
                      <a:pt x="129" y="25"/>
                    </a:lnTo>
                    <a:lnTo>
                      <a:pt x="130" y="22"/>
                    </a:lnTo>
                    <a:lnTo>
                      <a:pt x="129" y="21"/>
                    </a:lnTo>
                    <a:lnTo>
                      <a:pt x="129" y="19"/>
                    </a:lnTo>
                    <a:lnTo>
                      <a:pt x="126" y="17"/>
                    </a:lnTo>
                    <a:lnTo>
                      <a:pt x="126" y="15"/>
                    </a:lnTo>
                    <a:lnTo>
                      <a:pt x="129" y="12"/>
                    </a:lnTo>
                    <a:lnTo>
                      <a:pt x="130" y="11"/>
                    </a:lnTo>
                    <a:lnTo>
                      <a:pt x="132" y="11"/>
                    </a:lnTo>
                    <a:lnTo>
                      <a:pt x="135" y="8"/>
                    </a:lnTo>
                    <a:lnTo>
                      <a:pt x="136" y="7"/>
                    </a:lnTo>
                    <a:lnTo>
                      <a:pt x="139" y="5"/>
                    </a:lnTo>
                    <a:lnTo>
                      <a:pt x="145" y="4"/>
                    </a:lnTo>
                    <a:lnTo>
                      <a:pt x="153" y="4"/>
                    </a:lnTo>
                    <a:lnTo>
                      <a:pt x="156" y="5"/>
                    </a:lnTo>
                    <a:lnTo>
                      <a:pt x="158" y="3"/>
                    </a:lnTo>
                    <a:lnTo>
                      <a:pt x="160" y="4"/>
                    </a:lnTo>
                    <a:lnTo>
                      <a:pt x="162" y="1"/>
                    </a:lnTo>
                    <a:lnTo>
                      <a:pt x="164" y="1"/>
                    </a:lnTo>
                    <a:lnTo>
                      <a:pt x="165" y="0"/>
                    </a:lnTo>
                    <a:lnTo>
                      <a:pt x="167" y="1"/>
                    </a:lnTo>
                    <a:lnTo>
                      <a:pt x="167" y="2"/>
                    </a:lnTo>
                    <a:lnTo>
                      <a:pt x="169" y="1"/>
                    </a:lnTo>
                    <a:lnTo>
                      <a:pt x="170" y="1"/>
                    </a:lnTo>
                    <a:lnTo>
                      <a:pt x="173" y="2"/>
                    </a:lnTo>
                    <a:lnTo>
                      <a:pt x="173" y="5"/>
                    </a:lnTo>
                    <a:lnTo>
                      <a:pt x="175" y="4"/>
                    </a:lnTo>
                    <a:lnTo>
                      <a:pt x="178" y="4"/>
                    </a:lnTo>
                    <a:lnTo>
                      <a:pt x="180" y="6"/>
                    </a:lnTo>
                    <a:lnTo>
                      <a:pt x="181" y="8"/>
                    </a:lnTo>
                    <a:lnTo>
                      <a:pt x="181" y="11"/>
                    </a:lnTo>
                    <a:lnTo>
                      <a:pt x="180" y="15"/>
                    </a:lnTo>
                    <a:lnTo>
                      <a:pt x="181" y="15"/>
                    </a:lnTo>
                    <a:lnTo>
                      <a:pt x="182" y="17"/>
                    </a:lnTo>
                    <a:lnTo>
                      <a:pt x="184" y="19"/>
                    </a:lnTo>
                    <a:lnTo>
                      <a:pt x="187" y="17"/>
                    </a:lnTo>
                    <a:lnTo>
                      <a:pt x="188" y="17"/>
                    </a:lnTo>
                    <a:lnTo>
                      <a:pt x="188" y="19"/>
                    </a:lnTo>
                    <a:lnTo>
                      <a:pt x="189" y="19"/>
                    </a:lnTo>
                    <a:lnTo>
                      <a:pt x="192" y="22"/>
                    </a:lnTo>
                    <a:lnTo>
                      <a:pt x="200" y="23"/>
                    </a:lnTo>
                    <a:lnTo>
                      <a:pt x="201" y="24"/>
                    </a:lnTo>
                    <a:lnTo>
                      <a:pt x="202" y="24"/>
                    </a:lnTo>
                    <a:lnTo>
                      <a:pt x="201" y="25"/>
                    </a:lnTo>
                    <a:lnTo>
                      <a:pt x="197" y="27"/>
                    </a:lnTo>
                    <a:lnTo>
                      <a:pt x="195" y="29"/>
                    </a:lnTo>
                    <a:lnTo>
                      <a:pt x="194" y="32"/>
                    </a:lnTo>
                    <a:lnTo>
                      <a:pt x="194" y="35"/>
                    </a:lnTo>
                    <a:lnTo>
                      <a:pt x="193" y="36"/>
                    </a:lnTo>
                    <a:lnTo>
                      <a:pt x="192" y="35"/>
                    </a:lnTo>
                    <a:lnTo>
                      <a:pt x="189" y="34"/>
                    </a:lnTo>
                    <a:lnTo>
                      <a:pt x="186" y="35"/>
                    </a:lnTo>
                    <a:lnTo>
                      <a:pt x="185" y="37"/>
                    </a:lnTo>
                    <a:lnTo>
                      <a:pt x="183" y="36"/>
                    </a:lnTo>
                    <a:lnTo>
                      <a:pt x="180" y="38"/>
                    </a:lnTo>
                    <a:lnTo>
                      <a:pt x="175" y="37"/>
                    </a:lnTo>
                    <a:lnTo>
                      <a:pt x="172" y="36"/>
                    </a:lnTo>
                    <a:lnTo>
                      <a:pt x="163" y="34"/>
                    </a:lnTo>
                    <a:lnTo>
                      <a:pt x="158" y="35"/>
                    </a:lnTo>
                    <a:lnTo>
                      <a:pt x="156" y="40"/>
                    </a:lnTo>
                    <a:lnTo>
                      <a:pt x="157" y="41"/>
                    </a:lnTo>
                    <a:lnTo>
                      <a:pt x="158" y="41"/>
                    </a:lnTo>
                    <a:lnTo>
                      <a:pt x="159" y="43"/>
                    </a:lnTo>
                    <a:lnTo>
                      <a:pt x="158" y="43"/>
                    </a:lnTo>
                    <a:lnTo>
                      <a:pt x="158" y="45"/>
                    </a:lnTo>
                    <a:lnTo>
                      <a:pt x="161" y="45"/>
                    </a:lnTo>
                    <a:lnTo>
                      <a:pt x="161" y="47"/>
                    </a:lnTo>
                    <a:lnTo>
                      <a:pt x="159" y="47"/>
                    </a:lnTo>
                    <a:lnTo>
                      <a:pt x="159" y="50"/>
                    </a:lnTo>
                    <a:lnTo>
                      <a:pt x="161" y="52"/>
                    </a:lnTo>
                    <a:lnTo>
                      <a:pt x="160" y="55"/>
                    </a:lnTo>
                    <a:lnTo>
                      <a:pt x="159" y="56"/>
                    </a:lnTo>
                    <a:lnTo>
                      <a:pt x="159" y="57"/>
                    </a:lnTo>
                    <a:lnTo>
                      <a:pt x="163" y="59"/>
                    </a:lnTo>
                    <a:lnTo>
                      <a:pt x="163" y="63"/>
                    </a:lnTo>
                    <a:lnTo>
                      <a:pt x="167" y="63"/>
                    </a:lnTo>
                    <a:lnTo>
                      <a:pt x="167" y="65"/>
                    </a:lnTo>
                    <a:lnTo>
                      <a:pt x="168" y="67"/>
                    </a:lnTo>
                    <a:lnTo>
                      <a:pt x="171" y="67"/>
                    </a:lnTo>
                    <a:lnTo>
                      <a:pt x="175" y="69"/>
                    </a:lnTo>
                    <a:lnTo>
                      <a:pt x="175" y="70"/>
                    </a:lnTo>
                    <a:lnTo>
                      <a:pt x="174" y="72"/>
                    </a:lnTo>
                    <a:lnTo>
                      <a:pt x="171" y="73"/>
                    </a:lnTo>
                    <a:lnTo>
                      <a:pt x="168" y="75"/>
                    </a:lnTo>
                    <a:lnTo>
                      <a:pt x="165" y="76"/>
                    </a:lnTo>
                    <a:lnTo>
                      <a:pt x="165" y="79"/>
                    </a:lnTo>
                    <a:lnTo>
                      <a:pt x="166" y="81"/>
                    </a:lnTo>
                    <a:lnTo>
                      <a:pt x="165" y="87"/>
                    </a:lnTo>
                    <a:lnTo>
                      <a:pt x="157" y="97"/>
                    </a:lnTo>
                    <a:lnTo>
                      <a:pt x="158" y="99"/>
                    </a:lnTo>
                    <a:lnTo>
                      <a:pt x="156" y="101"/>
                    </a:lnTo>
                    <a:lnTo>
                      <a:pt x="153" y="102"/>
                    </a:lnTo>
                    <a:lnTo>
                      <a:pt x="151" y="105"/>
                    </a:lnTo>
                    <a:lnTo>
                      <a:pt x="148" y="112"/>
                    </a:lnTo>
                    <a:lnTo>
                      <a:pt x="146" y="116"/>
                    </a:lnTo>
                    <a:lnTo>
                      <a:pt x="139" y="118"/>
                    </a:lnTo>
                    <a:lnTo>
                      <a:pt x="138" y="121"/>
                    </a:lnTo>
                    <a:lnTo>
                      <a:pt x="137" y="124"/>
                    </a:lnTo>
                    <a:lnTo>
                      <a:pt x="134" y="127"/>
                    </a:lnTo>
                    <a:lnTo>
                      <a:pt x="133" y="130"/>
                    </a:lnTo>
                    <a:lnTo>
                      <a:pt x="129" y="131"/>
                    </a:lnTo>
                    <a:lnTo>
                      <a:pt x="125" y="131"/>
                    </a:lnTo>
                    <a:lnTo>
                      <a:pt x="121" y="133"/>
                    </a:lnTo>
                    <a:lnTo>
                      <a:pt x="119" y="133"/>
                    </a:lnTo>
                    <a:lnTo>
                      <a:pt x="118" y="129"/>
                    </a:lnTo>
                    <a:lnTo>
                      <a:pt x="117" y="129"/>
                    </a:lnTo>
                    <a:lnTo>
                      <a:pt x="114" y="129"/>
                    </a:lnTo>
                    <a:lnTo>
                      <a:pt x="111" y="132"/>
                    </a:lnTo>
                    <a:lnTo>
                      <a:pt x="111" y="135"/>
                    </a:lnTo>
                    <a:lnTo>
                      <a:pt x="105" y="140"/>
                    </a:lnTo>
                    <a:lnTo>
                      <a:pt x="104" y="144"/>
                    </a:lnTo>
                    <a:lnTo>
                      <a:pt x="104" y="145"/>
                    </a:lnTo>
                    <a:lnTo>
                      <a:pt x="105" y="148"/>
                    </a:lnTo>
                    <a:lnTo>
                      <a:pt x="107" y="149"/>
                    </a:lnTo>
                    <a:lnTo>
                      <a:pt x="110" y="149"/>
                    </a:lnTo>
                    <a:lnTo>
                      <a:pt x="113" y="149"/>
                    </a:lnTo>
                    <a:lnTo>
                      <a:pt x="112" y="153"/>
                    </a:lnTo>
                    <a:lnTo>
                      <a:pt x="111" y="158"/>
                    </a:lnTo>
                    <a:lnTo>
                      <a:pt x="113" y="160"/>
                    </a:lnTo>
                    <a:lnTo>
                      <a:pt x="115" y="161"/>
                    </a:lnTo>
                    <a:lnTo>
                      <a:pt x="118" y="160"/>
                    </a:lnTo>
                    <a:lnTo>
                      <a:pt x="119" y="163"/>
                    </a:lnTo>
                    <a:lnTo>
                      <a:pt x="120" y="166"/>
                    </a:lnTo>
                    <a:lnTo>
                      <a:pt x="123" y="174"/>
                    </a:lnTo>
                    <a:lnTo>
                      <a:pt x="122" y="175"/>
                    </a:lnTo>
                    <a:lnTo>
                      <a:pt x="123" y="178"/>
                    </a:lnTo>
                    <a:lnTo>
                      <a:pt x="122" y="178"/>
                    </a:lnTo>
                    <a:lnTo>
                      <a:pt x="121" y="179"/>
                    </a:lnTo>
                    <a:lnTo>
                      <a:pt x="118" y="180"/>
                    </a:lnTo>
                    <a:lnTo>
                      <a:pt x="117" y="178"/>
                    </a:lnTo>
                    <a:lnTo>
                      <a:pt x="116" y="178"/>
                    </a:lnTo>
                    <a:lnTo>
                      <a:pt x="112" y="179"/>
                    </a:lnTo>
                    <a:lnTo>
                      <a:pt x="111" y="181"/>
                    </a:lnTo>
                    <a:lnTo>
                      <a:pt x="107" y="180"/>
                    </a:lnTo>
                    <a:lnTo>
                      <a:pt x="106" y="179"/>
                    </a:lnTo>
                    <a:lnTo>
                      <a:pt x="101" y="179"/>
                    </a:lnTo>
                    <a:lnTo>
                      <a:pt x="97" y="179"/>
                    </a:lnTo>
                    <a:lnTo>
                      <a:pt x="95" y="179"/>
                    </a:lnTo>
                    <a:lnTo>
                      <a:pt x="95" y="183"/>
                    </a:lnTo>
                    <a:lnTo>
                      <a:pt x="91" y="183"/>
                    </a:lnTo>
                    <a:lnTo>
                      <a:pt x="89" y="186"/>
                    </a:lnTo>
                    <a:lnTo>
                      <a:pt x="87" y="18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73" name="Freeform 774"/>
              <p:cNvSpPr>
                <a:spLocks/>
              </p:cNvSpPr>
              <p:nvPr/>
            </p:nvSpPr>
            <p:spPr bwMode="auto">
              <a:xfrm>
                <a:off x="3885" y="2568"/>
                <a:ext cx="202" cy="186"/>
              </a:xfrm>
              <a:custGeom>
                <a:avLst/>
                <a:gdLst/>
                <a:ahLst/>
                <a:cxnLst>
                  <a:cxn ang="0">
                    <a:pos x="78" y="182"/>
                  </a:cxn>
                  <a:cxn ang="0">
                    <a:pos x="71" y="173"/>
                  </a:cxn>
                  <a:cxn ang="0">
                    <a:pos x="70" y="165"/>
                  </a:cxn>
                  <a:cxn ang="0">
                    <a:pos x="53" y="166"/>
                  </a:cxn>
                  <a:cxn ang="0">
                    <a:pos x="40" y="166"/>
                  </a:cxn>
                  <a:cxn ang="0">
                    <a:pos x="26" y="168"/>
                  </a:cxn>
                  <a:cxn ang="0">
                    <a:pos x="9" y="169"/>
                  </a:cxn>
                  <a:cxn ang="0">
                    <a:pos x="14" y="154"/>
                  </a:cxn>
                  <a:cxn ang="0">
                    <a:pos x="28" y="149"/>
                  </a:cxn>
                  <a:cxn ang="0">
                    <a:pos x="25" y="139"/>
                  </a:cxn>
                  <a:cxn ang="0">
                    <a:pos x="20" y="125"/>
                  </a:cxn>
                  <a:cxn ang="0">
                    <a:pos x="4" y="111"/>
                  </a:cxn>
                  <a:cxn ang="0">
                    <a:pos x="14" y="109"/>
                  </a:cxn>
                  <a:cxn ang="0">
                    <a:pos x="32" y="109"/>
                  </a:cxn>
                  <a:cxn ang="0">
                    <a:pos x="51" y="108"/>
                  </a:cxn>
                  <a:cxn ang="0">
                    <a:pos x="65" y="103"/>
                  </a:cxn>
                  <a:cxn ang="0">
                    <a:pos x="70" y="88"/>
                  </a:cxn>
                  <a:cxn ang="0">
                    <a:pos x="81" y="85"/>
                  </a:cxn>
                  <a:cxn ang="0">
                    <a:pos x="89" y="77"/>
                  </a:cxn>
                  <a:cxn ang="0">
                    <a:pos x="101" y="77"/>
                  </a:cxn>
                  <a:cxn ang="0">
                    <a:pos x="104" y="60"/>
                  </a:cxn>
                  <a:cxn ang="0">
                    <a:pos x="113" y="57"/>
                  </a:cxn>
                  <a:cxn ang="0">
                    <a:pos x="111" y="48"/>
                  </a:cxn>
                  <a:cxn ang="0">
                    <a:pos x="120" y="46"/>
                  </a:cxn>
                  <a:cxn ang="0">
                    <a:pos x="123" y="38"/>
                  </a:cxn>
                  <a:cxn ang="0">
                    <a:pos x="130" y="29"/>
                  </a:cxn>
                  <a:cxn ang="0">
                    <a:pos x="129" y="19"/>
                  </a:cxn>
                  <a:cxn ang="0">
                    <a:pos x="130" y="11"/>
                  </a:cxn>
                  <a:cxn ang="0">
                    <a:pos x="139" y="5"/>
                  </a:cxn>
                  <a:cxn ang="0">
                    <a:pos x="158" y="3"/>
                  </a:cxn>
                  <a:cxn ang="0">
                    <a:pos x="165" y="0"/>
                  </a:cxn>
                  <a:cxn ang="0">
                    <a:pos x="170" y="1"/>
                  </a:cxn>
                  <a:cxn ang="0">
                    <a:pos x="178" y="4"/>
                  </a:cxn>
                  <a:cxn ang="0">
                    <a:pos x="180" y="15"/>
                  </a:cxn>
                  <a:cxn ang="0">
                    <a:pos x="187" y="17"/>
                  </a:cxn>
                  <a:cxn ang="0">
                    <a:pos x="192" y="22"/>
                  </a:cxn>
                  <a:cxn ang="0">
                    <a:pos x="201" y="25"/>
                  </a:cxn>
                  <a:cxn ang="0">
                    <a:pos x="194" y="35"/>
                  </a:cxn>
                  <a:cxn ang="0">
                    <a:pos x="186" y="35"/>
                  </a:cxn>
                  <a:cxn ang="0">
                    <a:pos x="175" y="37"/>
                  </a:cxn>
                  <a:cxn ang="0">
                    <a:pos x="156" y="40"/>
                  </a:cxn>
                  <a:cxn ang="0">
                    <a:pos x="158" y="43"/>
                  </a:cxn>
                  <a:cxn ang="0">
                    <a:pos x="159" y="47"/>
                  </a:cxn>
                  <a:cxn ang="0">
                    <a:pos x="159" y="56"/>
                  </a:cxn>
                  <a:cxn ang="0">
                    <a:pos x="167" y="63"/>
                  </a:cxn>
                  <a:cxn ang="0">
                    <a:pos x="175" y="69"/>
                  </a:cxn>
                  <a:cxn ang="0">
                    <a:pos x="168" y="75"/>
                  </a:cxn>
                  <a:cxn ang="0">
                    <a:pos x="165" y="87"/>
                  </a:cxn>
                  <a:cxn ang="0">
                    <a:pos x="153" y="102"/>
                  </a:cxn>
                  <a:cxn ang="0">
                    <a:pos x="139" y="118"/>
                  </a:cxn>
                  <a:cxn ang="0">
                    <a:pos x="133" y="130"/>
                  </a:cxn>
                  <a:cxn ang="0">
                    <a:pos x="119" y="133"/>
                  </a:cxn>
                  <a:cxn ang="0">
                    <a:pos x="111" y="132"/>
                  </a:cxn>
                  <a:cxn ang="0">
                    <a:pos x="104" y="145"/>
                  </a:cxn>
                  <a:cxn ang="0">
                    <a:pos x="113" y="149"/>
                  </a:cxn>
                  <a:cxn ang="0">
                    <a:pos x="115" y="161"/>
                  </a:cxn>
                  <a:cxn ang="0">
                    <a:pos x="123" y="174"/>
                  </a:cxn>
                  <a:cxn ang="0">
                    <a:pos x="121" y="179"/>
                  </a:cxn>
                  <a:cxn ang="0">
                    <a:pos x="112" y="179"/>
                  </a:cxn>
                  <a:cxn ang="0">
                    <a:pos x="101" y="179"/>
                  </a:cxn>
                  <a:cxn ang="0">
                    <a:pos x="91" y="183"/>
                  </a:cxn>
                </a:cxnLst>
                <a:rect l="0" t="0" r="r" b="b"/>
                <a:pathLst>
                  <a:path w="202" h="186">
                    <a:moveTo>
                      <a:pt x="87" y="186"/>
                    </a:moveTo>
                    <a:lnTo>
                      <a:pt x="83" y="185"/>
                    </a:lnTo>
                    <a:lnTo>
                      <a:pt x="80" y="184"/>
                    </a:lnTo>
                    <a:lnTo>
                      <a:pt x="78" y="182"/>
                    </a:lnTo>
                    <a:lnTo>
                      <a:pt x="77" y="175"/>
                    </a:lnTo>
                    <a:lnTo>
                      <a:pt x="76" y="174"/>
                    </a:lnTo>
                    <a:lnTo>
                      <a:pt x="74" y="174"/>
                    </a:lnTo>
                    <a:lnTo>
                      <a:pt x="71" y="173"/>
                    </a:lnTo>
                    <a:lnTo>
                      <a:pt x="70" y="173"/>
                    </a:lnTo>
                    <a:lnTo>
                      <a:pt x="70" y="171"/>
                    </a:lnTo>
                    <a:lnTo>
                      <a:pt x="71" y="168"/>
                    </a:lnTo>
                    <a:lnTo>
                      <a:pt x="70" y="165"/>
                    </a:lnTo>
                    <a:lnTo>
                      <a:pt x="68" y="163"/>
                    </a:lnTo>
                    <a:lnTo>
                      <a:pt x="66" y="163"/>
                    </a:lnTo>
                    <a:lnTo>
                      <a:pt x="60" y="166"/>
                    </a:lnTo>
                    <a:lnTo>
                      <a:pt x="53" y="166"/>
                    </a:lnTo>
                    <a:lnTo>
                      <a:pt x="48" y="167"/>
                    </a:lnTo>
                    <a:lnTo>
                      <a:pt x="43" y="167"/>
                    </a:lnTo>
                    <a:lnTo>
                      <a:pt x="41" y="167"/>
                    </a:lnTo>
                    <a:lnTo>
                      <a:pt x="40" y="166"/>
                    </a:lnTo>
                    <a:lnTo>
                      <a:pt x="39" y="164"/>
                    </a:lnTo>
                    <a:lnTo>
                      <a:pt x="34" y="165"/>
                    </a:lnTo>
                    <a:lnTo>
                      <a:pt x="31" y="168"/>
                    </a:lnTo>
                    <a:lnTo>
                      <a:pt x="26" y="168"/>
                    </a:lnTo>
                    <a:lnTo>
                      <a:pt x="20" y="168"/>
                    </a:lnTo>
                    <a:lnTo>
                      <a:pt x="16" y="168"/>
                    </a:lnTo>
                    <a:lnTo>
                      <a:pt x="12" y="169"/>
                    </a:lnTo>
                    <a:lnTo>
                      <a:pt x="9" y="169"/>
                    </a:lnTo>
                    <a:lnTo>
                      <a:pt x="10" y="163"/>
                    </a:lnTo>
                    <a:lnTo>
                      <a:pt x="10" y="161"/>
                    </a:lnTo>
                    <a:lnTo>
                      <a:pt x="12" y="157"/>
                    </a:lnTo>
                    <a:lnTo>
                      <a:pt x="14" y="154"/>
                    </a:lnTo>
                    <a:lnTo>
                      <a:pt x="18" y="151"/>
                    </a:lnTo>
                    <a:lnTo>
                      <a:pt x="22" y="150"/>
                    </a:lnTo>
                    <a:lnTo>
                      <a:pt x="27" y="149"/>
                    </a:lnTo>
                    <a:lnTo>
                      <a:pt x="28" y="149"/>
                    </a:lnTo>
                    <a:lnTo>
                      <a:pt x="29" y="147"/>
                    </a:lnTo>
                    <a:lnTo>
                      <a:pt x="29" y="141"/>
                    </a:lnTo>
                    <a:lnTo>
                      <a:pt x="28" y="140"/>
                    </a:lnTo>
                    <a:lnTo>
                      <a:pt x="25" y="139"/>
                    </a:lnTo>
                    <a:lnTo>
                      <a:pt x="24" y="137"/>
                    </a:lnTo>
                    <a:lnTo>
                      <a:pt x="23" y="129"/>
                    </a:lnTo>
                    <a:lnTo>
                      <a:pt x="22" y="126"/>
                    </a:lnTo>
                    <a:lnTo>
                      <a:pt x="20" y="125"/>
                    </a:lnTo>
                    <a:lnTo>
                      <a:pt x="14" y="123"/>
                    </a:lnTo>
                    <a:lnTo>
                      <a:pt x="10" y="120"/>
                    </a:lnTo>
                    <a:lnTo>
                      <a:pt x="8" y="117"/>
                    </a:lnTo>
                    <a:lnTo>
                      <a:pt x="4" y="111"/>
                    </a:lnTo>
                    <a:lnTo>
                      <a:pt x="0" y="104"/>
                    </a:lnTo>
                    <a:lnTo>
                      <a:pt x="5" y="106"/>
                    </a:lnTo>
                    <a:lnTo>
                      <a:pt x="8" y="107"/>
                    </a:lnTo>
                    <a:lnTo>
                      <a:pt x="14" y="109"/>
                    </a:lnTo>
                    <a:lnTo>
                      <a:pt x="19" y="110"/>
                    </a:lnTo>
                    <a:lnTo>
                      <a:pt x="22" y="111"/>
                    </a:lnTo>
                    <a:lnTo>
                      <a:pt x="25" y="111"/>
                    </a:lnTo>
                    <a:lnTo>
                      <a:pt x="32" y="109"/>
                    </a:lnTo>
                    <a:lnTo>
                      <a:pt x="34" y="109"/>
                    </a:lnTo>
                    <a:lnTo>
                      <a:pt x="39" y="110"/>
                    </a:lnTo>
                    <a:lnTo>
                      <a:pt x="46" y="110"/>
                    </a:lnTo>
                    <a:lnTo>
                      <a:pt x="51" y="108"/>
                    </a:lnTo>
                    <a:lnTo>
                      <a:pt x="58" y="107"/>
                    </a:lnTo>
                    <a:lnTo>
                      <a:pt x="63" y="106"/>
                    </a:lnTo>
                    <a:lnTo>
                      <a:pt x="65" y="105"/>
                    </a:lnTo>
                    <a:lnTo>
                      <a:pt x="65" y="103"/>
                    </a:lnTo>
                    <a:lnTo>
                      <a:pt x="66" y="98"/>
                    </a:lnTo>
                    <a:lnTo>
                      <a:pt x="67" y="92"/>
                    </a:lnTo>
                    <a:lnTo>
                      <a:pt x="68" y="90"/>
                    </a:lnTo>
                    <a:lnTo>
                      <a:pt x="70" y="88"/>
                    </a:lnTo>
                    <a:lnTo>
                      <a:pt x="73" y="85"/>
                    </a:lnTo>
                    <a:lnTo>
                      <a:pt x="75" y="84"/>
                    </a:lnTo>
                    <a:lnTo>
                      <a:pt x="79" y="85"/>
                    </a:lnTo>
                    <a:lnTo>
                      <a:pt x="81" y="85"/>
                    </a:lnTo>
                    <a:lnTo>
                      <a:pt x="83" y="85"/>
                    </a:lnTo>
                    <a:lnTo>
                      <a:pt x="84" y="80"/>
                    </a:lnTo>
                    <a:lnTo>
                      <a:pt x="86" y="79"/>
                    </a:lnTo>
                    <a:lnTo>
                      <a:pt x="89" y="77"/>
                    </a:lnTo>
                    <a:lnTo>
                      <a:pt x="93" y="77"/>
                    </a:lnTo>
                    <a:lnTo>
                      <a:pt x="98" y="80"/>
                    </a:lnTo>
                    <a:lnTo>
                      <a:pt x="99" y="79"/>
                    </a:lnTo>
                    <a:lnTo>
                      <a:pt x="101" y="77"/>
                    </a:lnTo>
                    <a:lnTo>
                      <a:pt x="101" y="76"/>
                    </a:lnTo>
                    <a:lnTo>
                      <a:pt x="102" y="68"/>
                    </a:lnTo>
                    <a:lnTo>
                      <a:pt x="103" y="63"/>
                    </a:lnTo>
                    <a:lnTo>
                      <a:pt x="104" y="60"/>
                    </a:lnTo>
                    <a:lnTo>
                      <a:pt x="106" y="59"/>
                    </a:lnTo>
                    <a:lnTo>
                      <a:pt x="108" y="58"/>
                    </a:lnTo>
                    <a:lnTo>
                      <a:pt x="111" y="58"/>
                    </a:lnTo>
                    <a:lnTo>
                      <a:pt x="113" y="57"/>
                    </a:lnTo>
                    <a:lnTo>
                      <a:pt x="114" y="55"/>
                    </a:lnTo>
                    <a:lnTo>
                      <a:pt x="113" y="52"/>
                    </a:lnTo>
                    <a:lnTo>
                      <a:pt x="113" y="51"/>
                    </a:lnTo>
                    <a:lnTo>
                      <a:pt x="111" y="48"/>
                    </a:lnTo>
                    <a:lnTo>
                      <a:pt x="109" y="46"/>
                    </a:lnTo>
                    <a:lnTo>
                      <a:pt x="111" y="45"/>
                    </a:lnTo>
                    <a:lnTo>
                      <a:pt x="116" y="46"/>
                    </a:lnTo>
                    <a:lnTo>
                      <a:pt x="120" y="46"/>
                    </a:lnTo>
                    <a:lnTo>
                      <a:pt x="123" y="44"/>
                    </a:lnTo>
                    <a:lnTo>
                      <a:pt x="124" y="43"/>
                    </a:lnTo>
                    <a:lnTo>
                      <a:pt x="124" y="41"/>
                    </a:lnTo>
                    <a:lnTo>
                      <a:pt x="123" y="38"/>
                    </a:lnTo>
                    <a:lnTo>
                      <a:pt x="124" y="36"/>
                    </a:lnTo>
                    <a:lnTo>
                      <a:pt x="126" y="34"/>
                    </a:lnTo>
                    <a:lnTo>
                      <a:pt x="129" y="31"/>
                    </a:lnTo>
                    <a:lnTo>
                      <a:pt x="130" y="29"/>
                    </a:lnTo>
                    <a:lnTo>
                      <a:pt x="129" y="25"/>
                    </a:lnTo>
                    <a:lnTo>
                      <a:pt x="130" y="22"/>
                    </a:lnTo>
                    <a:lnTo>
                      <a:pt x="129" y="21"/>
                    </a:lnTo>
                    <a:lnTo>
                      <a:pt x="129" y="19"/>
                    </a:lnTo>
                    <a:lnTo>
                      <a:pt x="126" y="17"/>
                    </a:lnTo>
                    <a:lnTo>
                      <a:pt x="126" y="15"/>
                    </a:lnTo>
                    <a:lnTo>
                      <a:pt x="129" y="12"/>
                    </a:lnTo>
                    <a:lnTo>
                      <a:pt x="130" y="11"/>
                    </a:lnTo>
                    <a:lnTo>
                      <a:pt x="132" y="11"/>
                    </a:lnTo>
                    <a:lnTo>
                      <a:pt x="135" y="8"/>
                    </a:lnTo>
                    <a:lnTo>
                      <a:pt x="136" y="7"/>
                    </a:lnTo>
                    <a:lnTo>
                      <a:pt x="139" y="5"/>
                    </a:lnTo>
                    <a:lnTo>
                      <a:pt x="145" y="4"/>
                    </a:lnTo>
                    <a:lnTo>
                      <a:pt x="153" y="4"/>
                    </a:lnTo>
                    <a:lnTo>
                      <a:pt x="156" y="5"/>
                    </a:lnTo>
                    <a:lnTo>
                      <a:pt x="158" y="3"/>
                    </a:lnTo>
                    <a:lnTo>
                      <a:pt x="160" y="4"/>
                    </a:lnTo>
                    <a:lnTo>
                      <a:pt x="162" y="1"/>
                    </a:lnTo>
                    <a:lnTo>
                      <a:pt x="164" y="1"/>
                    </a:lnTo>
                    <a:lnTo>
                      <a:pt x="165" y="0"/>
                    </a:lnTo>
                    <a:lnTo>
                      <a:pt x="167" y="1"/>
                    </a:lnTo>
                    <a:lnTo>
                      <a:pt x="167" y="2"/>
                    </a:lnTo>
                    <a:lnTo>
                      <a:pt x="169" y="1"/>
                    </a:lnTo>
                    <a:lnTo>
                      <a:pt x="170" y="1"/>
                    </a:lnTo>
                    <a:lnTo>
                      <a:pt x="173" y="2"/>
                    </a:lnTo>
                    <a:lnTo>
                      <a:pt x="173" y="5"/>
                    </a:lnTo>
                    <a:lnTo>
                      <a:pt x="175" y="4"/>
                    </a:lnTo>
                    <a:lnTo>
                      <a:pt x="178" y="4"/>
                    </a:lnTo>
                    <a:lnTo>
                      <a:pt x="180" y="6"/>
                    </a:lnTo>
                    <a:lnTo>
                      <a:pt x="181" y="8"/>
                    </a:lnTo>
                    <a:lnTo>
                      <a:pt x="181" y="11"/>
                    </a:lnTo>
                    <a:lnTo>
                      <a:pt x="180" y="15"/>
                    </a:lnTo>
                    <a:lnTo>
                      <a:pt x="181" y="15"/>
                    </a:lnTo>
                    <a:lnTo>
                      <a:pt x="182" y="17"/>
                    </a:lnTo>
                    <a:lnTo>
                      <a:pt x="184" y="19"/>
                    </a:lnTo>
                    <a:lnTo>
                      <a:pt x="187" y="17"/>
                    </a:lnTo>
                    <a:lnTo>
                      <a:pt x="188" y="17"/>
                    </a:lnTo>
                    <a:lnTo>
                      <a:pt x="188" y="19"/>
                    </a:lnTo>
                    <a:lnTo>
                      <a:pt x="189" y="19"/>
                    </a:lnTo>
                    <a:lnTo>
                      <a:pt x="192" y="22"/>
                    </a:lnTo>
                    <a:lnTo>
                      <a:pt x="200" y="23"/>
                    </a:lnTo>
                    <a:lnTo>
                      <a:pt x="201" y="24"/>
                    </a:lnTo>
                    <a:lnTo>
                      <a:pt x="202" y="24"/>
                    </a:lnTo>
                    <a:lnTo>
                      <a:pt x="201" y="25"/>
                    </a:lnTo>
                    <a:lnTo>
                      <a:pt x="197" y="27"/>
                    </a:lnTo>
                    <a:lnTo>
                      <a:pt x="195" y="29"/>
                    </a:lnTo>
                    <a:lnTo>
                      <a:pt x="194" y="32"/>
                    </a:lnTo>
                    <a:lnTo>
                      <a:pt x="194" y="35"/>
                    </a:lnTo>
                    <a:lnTo>
                      <a:pt x="193" y="36"/>
                    </a:lnTo>
                    <a:lnTo>
                      <a:pt x="192" y="35"/>
                    </a:lnTo>
                    <a:lnTo>
                      <a:pt x="189" y="34"/>
                    </a:lnTo>
                    <a:lnTo>
                      <a:pt x="186" y="35"/>
                    </a:lnTo>
                    <a:lnTo>
                      <a:pt x="185" y="37"/>
                    </a:lnTo>
                    <a:lnTo>
                      <a:pt x="183" y="36"/>
                    </a:lnTo>
                    <a:lnTo>
                      <a:pt x="180" y="38"/>
                    </a:lnTo>
                    <a:lnTo>
                      <a:pt x="175" y="37"/>
                    </a:lnTo>
                    <a:lnTo>
                      <a:pt x="172" y="36"/>
                    </a:lnTo>
                    <a:lnTo>
                      <a:pt x="163" y="34"/>
                    </a:lnTo>
                    <a:lnTo>
                      <a:pt x="158" y="35"/>
                    </a:lnTo>
                    <a:lnTo>
                      <a:pt x="156" y="40"/>
                    </a:lnTo>
                    <a:lnTo>
                      <a:pt x="157" y="41"/>
                    </a:lnTo>
                    <a:lnTo>
                      <a:pt x="158" y="41"/>
                    </a:lnTo>
                    <a:lnTo>
                      <a:pt x="159" y="43"/>
                    </a:lnTo>
                    <a:lnTo>
                      <a:pt x="158" y="43"/>
                    </a:lnTo>
                    <a:lnTo>
                      <a:pt x="158" y="45"/>
                    </a:lnTo>
                    <a:lnTo>
                      <a:pt x="161" y="45"/>
                    </a:lnTo>
                    <a:lnTo>
                      <a:pt x="161" y="47"/>
                    </a:lnTo>
                    <a:lnTo>
                      <a:pt x="159" y="47"/>
                    </a:lnTo>
                    <a:lnTo>
                      <a:pt x="159" y="50"/>
                    </a:lnTo>
                    <a:lnTo>
                      <a:pt x="161" y="52"/>
                    </a:lnTo>
                    <a:lnTo>
                      <a:pt x="160" y="55"/>
                    </a:lnTo>
                    <a:lnTo>
                      <a:pt x="159" y="56"/>
                    </a:lnTo>
                    <a:lnTo>
                      <a:pt x="159" y="57"/>
                    </a:lnTo>
                    <a:lnTo>
                      <a:pt x="163" y="59"/>
                    </a:lnTo>
                    <a:lnTo>
                      <a:pt x="163" y="63"/>
                    </a:lnTo>
                    <a:lnTo>
                      <a:pt x="167" y="63"/>
                    </a:lnTo>
                    <a:lnTo>
                      <a:pt x="167" y="65"/>
                    </a:lnTo>
                    <a:lnTo>
                      <a:pt x="168" y="67"/>
                    </a:lnTo>
                    <a:lnTo>
                      <a:pt x="171" y="67"/>
                    </a:lnTo>
                    <a:lnTo>
                      <a:pt x="175" y="69"/>
                    </a:lnTo>
                    <a:lnTo>
                      <a:pt x="175" y="70"/>
                    </a:lnTo>
                    <a:lnTo>
                      <a:pt x="174" y="72"/>
                    </a:lnTo>
                    <a:lnTo>
                      <a:pt x="171" y="73"/>
                    </a:lnTo>
                    <a:lnTo>
                      <a:pt x="168" y="75"/>
                    </a:lnTo>
                    <a:lnTo>
                      <a:pt x="165" y="76"/>
                    </a:lnTo>
                    <a:lnTo>
                      <a:pt x="165" y="79"/>
                    </a:lnTo>
                    <a:lnTo>
                      <a:pt x="166" y="81"/>
                    </a:lnTo>
                    <a:lnTo>
                      <a:pt x="165" y="87"/>
                    </a:lnTo>
                    <a:lnTo>
                      <a:pt x="157" y="97"/>
                    </a:lnTo>
                    <a:lnTo>
                      <a:pt x="158" y="99"/>
                    </a:lnTo>
                    <a:lnTo>
                      <a:pt x="156" y="101"/>
                    </a:lnTo>
                    <a:lnTo>
                      <a:pt x="153" y="102"/>
                    </a:lnTo>
                    <a:lnTo>
                      <a:pt x="151" y="105"/>
                    </a:lnTo>
                    <a:lnTo>
                      <a:pt x="148" y="112"/>
                    </a:lnTo>
                    <a:lnTo>
                      <a:pt x="146" y="116"/>
                    </a:lnTo>
                    <a:lnTo>
                      <a:pt x="139" y="118"/>
                    </a:lnTo>
                    <a:lnTo>
                      <a:pt x="138" y="121"/>
                    </a:lnTo>
                    <a:lnTo>
                      <a:pt x="137" y="124"/>
                    </a:lnTo>
                    <a:lnTo>
                      <a:pt x="134" y="127"/>
                    </a:lnTo>
                    <a:lnTo>
                      <a:pt x="133" y="130"/>
                    </a:lnTo>
                    <a:lnTo>
                      <a:pt x="129" y="131"/>
                    </a:lnTo>
                    <a:lnTo>
                      <a:pt x="125" y="131"/>
                    </a:lnTo>
                    <a:lnTo>
                      <a:pt x="121" y="133"/>
                    </a:lnTo>
                    <a:lnTo>
                      <a:pt x="119" y="133"/>
                    </a:lnTo>
                    <a:lnTo>
                      <a:pt x="118" y="129"/>
                    </a:lnTo>
                    <a:lnTo>
                      <a:pt x="117" y="129"/>
                    </a:lnTo>
                    <a:lnTo>
                      <a:pt x="114" y="129"/>
                    </a:lnTo>
                    <a:lnTo>
                      <a:pt x="111" y="132"/>
                    </a:lnTo>
                    <a:lnTo>
                      <a:pt x="111" y="135"/>
                    </a:lnTo>
                    <a:lnTo>
                      <a:pt x="105" y="140"/>
                    </a:lnTo>
                    <a:lnTo>
                      <a:pt x="104" y="144"/>
                    </a:lnTo>
                    <a:lnTo>
                      <a:pt x="104" y="145"/>
                    </a:lnTo>
                    <a:lnTo>
                      <a:pt x="105" y="148"/>
                    </a:lnTo>
                    <a:lnTo>
                      <a:pt x="107" y="149"/>
                    </a:lnTo>
                    <a:lnTo>
                      <a:pt x="110" y="149"/>
                    </a:lnTo>
                    <a:lnTo>
                      <a:pt x="113" y="149"/>
                    </a:lnTo>
                    <a:lnTo>
                      <a:pt x="112" y="153"/>
                    </a:lnTo>
                    <a:lnTo>
                      <a:pt x="111" y="158"/>
                    </a:lnTo>
                    <a:lnTo>
                      <a:pt x="113" y="160"/>
                    </a:lnTo>
                    <a:lnTo>
                      <a:pt x="115" y="161"/>
                    </a:lnTo>
                    <a:lnTo>
                      <a:pt x="118" y="160"/>
                    </a:lnTo>
                    <a:lnTo>
                      <a:pt x="119" y="163"/>
                    </a:lnTo>
                    <a:lnTo>
                      <a:pt x="120" y="166"/>
                    </a:lnTo>
                    <a:lnTo>
                      <a:pt x="123" y="174"/>
                    </a:lnTo>
                    <a:lnTo>
                      <a:pt x="122" y="175"/>
                    </a:lnTo>
                    <a:lnTo>
                      <a:pt x="123" y="178"/>
                    </a:lnTo>
                    <a:lnTo>
                      <a:pt x="122" y="178"/>
                    </a:lnTo>
                    <a:lnTo>
                      <a:pt x="121" y="179"/>
                    </a:lnTo>
                    <a:lnTo>
                      <a:pt x="118" y="180"/>
                    </a:lnTo>
                    <a:lnTo>
                      <a:pt x="117" y="178"/>
                    </a:lnTo>
                    <a:lnTo>
                      <a:pt x="116" y="178"/>
                    </a:lnTo>
                    <a:lnTo>
                      <a:pt x="112" y="179"/>
                    </a:lnTo>
                    <a:lnTo>
                      <a:pt x="111" y="181"/>
                    </a:lnTo>
                    <a:lnTo>
                      <a:pt x="107" y="180"/>
                    </a:lnTo>
                    <a:lnTo>
                      <a:pt x="106" y="179"/>
                    </a:lnTo>
                    <a:lnTo>
                      <a:pt x="101" y="179"/>
                    </a:lnTo>
                    <a:lnTo>
                      <a:pt x="97" y="179"/>
                    </a:lnTo>
                    <a:lnTo>
                      <a:pt x="95" y="179"/>
                    </a:lnTo>
                    <a:lnTo>
                      <a:pt x="95" y="183"/>
                    </a:lnTo>
                    <a:lnTo>
                      <a:pt x="91" y="183"/>
                    </a:lnTo>
                    <a:lnTo>
                      <a:pt x="89" y="186"/>
                    </a:lnTo>
                    <a:lnTo>
                      <a:pt x="87" y="186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74" name="Freeform 775"/>
              <p:cNvSpPr>
                <a:spLocks/>
              </p:cNvSpPr>
              <p:nvPr/>
            </p:nvSpPr>
            <p:spPr bwMode="auto">
              <a:xfrm>
                <a:off x="3547" y="3165"/>
                <a:ext cx="38" cy="93"/>
              </a:xfrm>
              <a:custGeom>
                <a:avLst/>
                <a:gdLst/>
                <a:ahLst/>
                <a:cxnLst>
                  <a:cxn ang="0">
                    <a:pos x="20" y="31"/>
                  </a:cxn>
                  <a:cxn ang="0">
                    <a:pos x="21" y="38"/>
                  </a:cxn>
                  <a:cxn ang="0">
                    <a:pos x="23" y="46"/>
                  </a:cxn>
                  <a:cxn ang="0">
                    <a:pos x="28" y="51"/>
                  </a:cxn>
                  <a:cxn ang="0">
                    <a:pos x="37" y="61"/>
                  </a:cxn>
                  <a:cxn ang="0">
                    <a:pos x="37" y="77"/>
                  </a:cxn>
                  <a:cxn ang="0">
                    <a:pos x="36" y="81"/>
                  </a:cxn>
                  <a:cxn ang="0">
                    <a:pos x="32" y="81"/>
                  </a:cxn>
                  <a:cxn ang="0">
                    <a:pos x="30" y="86"/>
                  </a:cxn>
                  <a:cxn ang="0">
                    <a:pos x="30" y="92"/>
                  </a:cxn>
                  <a:cxn ang="0">
                    <a:pos x="29" y="93"/>
                  </a:cxn>
                  <a:cxn ang="0">
                    <a:pos x="22" y="84"/>
                  </a:cxn>
                  <a:cxn ang="0">
                    <a:pos x="18" y="78"/>
                  </a:cxn>
                  <a:cxn ang="0">
                    <a:pos x="21" y="73"/>
                  </a:cxn>
                  <a:cxn ang="0">
                    <a:pos x="22" y="68"/>
                  </a:cxn>
                  <a:cxn ang="0">
                    <a:pos x="20" y="60"/>
                  </a:cxn>
                  <a:cxn ang="0">
                    <a:pos x="15" y="60"/>
                  </a:cxn>
                  <a:cxn ang="0">
                    <a:pos x="9" y="60"/>
                  </a:cxn>
                  <a:cxn ang="0">
                    <a:pos x="5" y="54"/>
                  </a:cxn>
                  <a:cxn ang="0">
                    <a:pos x="2" y="53"/>
                  </a:cxn>
                  <a:cxn ang="0">
                    <a:pos x="0" y="49"/>
                  </a:cxn>
                  <a:cxn ang="0">
                    <a:pos x="2" y="40"/>
                  </a:cxn>
                  <a:cxn ang="0">
                    <a:pos x="7" y="36"/>
                  </a:cxn>
                  <a:cxn ang="0">
                    <a:pos x="11" y="34"/>
                  </a:cxn>
                  <a:cxn ang="0">
                    <a:pos x="7" y="31"/>
                  </a:cxn>
                  <a:cxn ang="0">
                    <a:pos x="6" y="28"/>
                  </a:cxn>
                  <a:cxn ang="0">
                    <a:pos x="6" y="16"/>
                  </a:cxn>
                  <a:cxn ang="0">
                    <a:pos x="10" y="13"/>
                  </a:cxn>
                  <a:cxn ang="0">
                    <a:pos x="11" y="10"/>
                  </a:cxn>
                  <a:cxn ang="0">
                    <a:pos x="6" y="0"/>
                  </a:cxn>
                  <a:cxn ang="0">
                    <a:pos x="12" y="1"/>
                  </a:cxn>
                  <a:cxn ang="0">
                    <a:pos x="18" y="8"/>
                  </a:cxn>
                  <a:cxn ang="0">
                    <a:pos x="19" y="17"/>
                  </a:cxn>
                  <a:cxn ang="0">
                    <a:pos x="21" y="24"/>
                  </a:cxn>
                </a:cxnLst>
                <a:rect l="0" t="0" r="r" b="b"/>
                <a:pathLst>
                  <a:path w="38" h="93">
                    <a:moveTo>
                      <a:pt x="21" y="24"/>
                    </a:moveTo>
                    <a:lnTo>
                      <a:pt x="20" y="31"/>
                    </a:lnTo>
                    <a:lnTo>
                      <a:pt x="19" y="33"/>
                    </a:lnTo>
                    <a:lnTo>
                      <a:pt x="21" y="38"/>
                    </a:lnTo>
                    <a:lnTo>
                      <a:pt x="22" y="44"/>
                    </a:lnTo>
                    <a:lnTo>
                      <a:pt x="23" y="46"/>
                    </a:lnTo>
                    <a:lnTo>
                      <a:pt x="24" y="48"/>
                    </a:lnTo>
                    <a:lnTo>
                      <a:pt x="28" y="51"/>
                    </a:lnTo>
                    <a:lnTo>
                      <a:pt x="35" y="58"/>
                    </a:lnTo>
                    <a:lnTo>
                      <a:pt x="37" y="61"/>
                    </a:lnTo>
                    <a:lnTo>
                      <a:pt x="38" y="64"/>
                    </a:lnTo>
                    <a:lnTo>
                      <a:pt x="37" y="77"/>
                    </a:lnTo>
                    <a:lnTo>
                      <a:pt x="37" y="80"/>
                    </a:lnTo>
                    <a:lnTo>
                      <a:pt x="36" y="81"/>
                    </a:lnTo>
                    <a:lnTo>
                      <a:pt x="33" y="81"/>
                    </a:lnTo>
                    <a:lnTo>
                      <a:pt x="32" y="81"/>
                    </a:lnTo>
                    <a:lnTo>
                      <a:pt x="30" y="82"/>
                    </a:lnTo>
                    <a:lnTo>
                      <a:pt x="30" y="86"/>
                    </a:lnTo>
                    <a:lnTo>
                      <a:pt x="30" y="89"/>
                    </a:lnTo>
                    <a:lnTo>
                      <a:pt x="30" y="92"/>
                    </a:lnTo>
                    <a:lnTo>
                      <a:pt x="30" y="93"/>
                    </a:lnTo>
                    <a:lnTo>
                      <a:pt x="29" y="93"/>
                    </a:lnTo>
                    <a:lnTo>
                      <a:pt x="26" y="90"/>
                    </a:lnTo>
                    <a:lnTo>
                      <a:pt x="22" y="84"/>
                    </a:lnTo>
                    <a:lnTo>
                      <a:pt x="19" y="81"/>
                    </a:lnTo>
                    <a:lnTo>
                      <a:pt x="18" y="78"/>
                    </a:lnTo>
                    <a:lnTo>
                      <a:pt x="18" y="77"/>
                    </a:lnTo>
                    <a:lnTo>
                      <a:pt x="21" y="73"/>
                    </a:lnTo>
                    <a:lnTo>
                      <a:pt x="21" y="72"/>
                    </a:lnTo>
                    <a:lnTo>
                      <a:pt x="22" y="68"/>
                    </a:lnTo>
                    <a:lnTo>
                      <a:pt x="21" y="63"/>
                    </a:lnTo>
                    <a:lnTo>
                      <a:pt x="20" y="60"/>
                    </a:lnTo>
                    <a:lnTo>
                      <a:pt x="18" y="60"/>
                    </a:lnTo>
                    <a:lnTo>
                      <a:pt x="15" y="60"/>
                    </a:lnTo>
                    <a:lnTo>
                      <a:pt x="11" y="61"/>
                    </a:lnTo>
                    <a:lnTo>
                      <a:pt x="9" y="60"/>
                    </a:lnTo>
                    <a:lnTo>
                      <a:pt x="8" y="58"/>
                    </a:lnTo>
                    <a:lnTo>
                      <a:pt x="5" y="54"/>
                    </a:lnTo>
                    <a:lnTo>
                      <a:pt x="4" y="54"/>
                    </a:lnTo>
                    <a:lnTo>
                      <a:pt x="2" y="53"/>
                    </a:lnTo>
                    <a:lnTo>
                      <a:pt x="1" y="51"/>
                    </a:lnTo>
                    <a:lnTo>
                      <a:pt x="0" y="49"/>
                    </a:lnTo>
                    <a:lnTo>
                      <a:pt x="1" y="44"/>
                    </a:lnTo>
                    <a:lnTo>
                      <a:pt x="2" y="40"/>
                    </a:lnTo>
                    <a:lnTo>
                      <a:pt x="3" y="38"/>
                    </a:lnTo>
                    <a:lnTo>
                      <a:pt x="7" y="36"/>
                    </a:lnTo>
                    <a:lnTo>
                      <a:pt x="10" y="35"/>
                    </a:lnTo>
                    <a:lnTo>
                      <a:pt x="11" y="34"/>
                    </a:lnTo>
                    <a:lnTo>
                      <a:pt x="10" y="33"/>
                    </a:lnTo>
                    <a:lnTo>
                      <a:pt x="7" y="31"/>
                    </a:lnTo>
                    <a:lnTo>
                      <a:pt x="6" y="30"/>
                    </a:lnTo>
                    <a:lnTo>
                      <a:pt x="6" y="28"/>
                    </a:lnTo>
                    <a:lnTo>
                      <a:pt x="6" y="19"/>
                    </a:lnTo>
                    <a:lnTo>
                      <a:pt x="6" y="16"/>
                    </a:lnTo>
                    <a:lnTo>
                      <a:pt x="6" y="15"/>
                    </a:lnTo>
                    <a:lnTo>
                      <a:pt x="10" y="13"/>
                    </a:lnTo>
                    <a:lnTo>
                      <a:pt x="11" y="12"/>
                    </a:lnTo>
                    <a:lnTo>
                      <a:pt x="11" y="10"/>
                    </a:lnTo>
                    <a:lnTo>
                      <a:pt x="9" y="5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12" y="1"/>
                    </a:lnTo>
                    <a:lnTo>
                      <a:pt x="16" y="4"/>
                    </a:lnTo>
                    <a:lnTo>
                      <a:pt x="18" y="8"/>
                    </a:lnTo>
                    <a:lnTo>
                      <a:pt x="19" y="14"/>
                    </a:lnTo>
                    <a:lnTo>
                      <a:pt x="19" y="17"/>
                    </a:lnTo>
                    <a:lnTo>
                      <a:pt x="20" y="21"/>
                    </a:lnTo>
                    <a:lnTo>
                      <a:pt x="21" y="2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75" name="Freeform 776"/>
              <p:cNvSpPr>
                <a:spLocks/>
              </p:cNvSpPr>
              <p:nvPr/>
            </p:nvSpPr>
            <p:spPr bwMode="auto">
              <a:xfrm>
                <a:off x="3547" y="3165"/>
                <a:ext cx="38" cy="93"/>
              </a:xfrm>
              <a:custGeom>
                <a:avLst/>
                <a:gdLst/>
                <a:ahLst/>
                <a:cxnLst>
                  <a:cxn ang="0">
                    <a:pos x="20" y="31"/>
                  </a:cxn>
                  <a:cxn ang="0">
                    <a:pos x="21" y="38"/>
                  </a:cxn>
                  <a:cxn ang="0">
                    <a:pos x="23" y="46"/>
                  </a:cxn>
                  <a:cxn ang="0">
                    <a:pos x="28" y="51"/>
                  </a:cxn>
                  <a:cxn ang="0">
                    <a:pos x="37" y="61"/>
                  </a:cxn>
                  <a:cxn ang="0">
                    <a:pos x="37" y="77"/>
                  </a:cxn>
                  <a:cxn ang="0">
                    <a:pos x="36" y="81"/>
                  </a:cxn>
                  <a:cxn ang="0">
                    <a:pos x="32" y="81"/>
                  </a:cxn>
                  <a:cxn ang="0">
                    <a:pos x="30" y="86"/>
                  </a:cxn>
                  <a:cxn ang="0">
                    <a:pos x="30" y="92"/>
                  </a:cxn>
                  <a:cxn ang="0">
                    <a:pos x="29" y="93"/>
                  </a:cxn>
                  <a:cxn ang="0">
                    <a:pos x="22" y="84"/>
                  </a:cxn>
                  <a:cxn ang="0">
                    <a:pos x="18" y="78"/>
                  </a:cxn>
                  <a:cxn ang="0">
                    <a:pos x="21" y="73"/>
                  </a:cxn>
                  <a:cxn ang="0">
                    <a:pos x="22" y="68"/>
                  </a:cxn>
                  <a:cxn ang="0">
                    <a:pos x="20" y="60"/>
                  </a:cxn>
                  <a:cxn ang="0">
                    <a:pos x="15" y="60"/>
                  </a:cxn>
                  <a:cxn ang="0">
                    <a:pos x="9" y="60"/>
                  </a:cxn>
                  <a:cxn ang="0">
                    <a:pos x="5" y="54"/>
                  </a:cxn>
                  <a:cxn ang="0">
                    <a:pos x="2" y="53"/>
                  </a:cxn>
                  <a:cxn ang="0">
                    <a:pos x="0" y="49"/>
                  </a:cxn>
                  <a:cxn ang="0">
                    <a:pos x="2" y="40"/>
                  </a:cxn>
                  <a:cxn ang="0">
                    <a:pos x="7" y="36"/>
                  </a:cxn>
                  <a:cxn ang="0">
                    <a:pos x="11" y="34"/>
                  </a:cxn>
                  <a:cxn ang="0">
                    <a:pos x="7" y="31"/>
                  </a:cxn>
                  <a:cxn ang="0">
                    <a:pos x="6" y="28"/>
                  </a:cxn>
                  <a:cxn ang="0">
                    <a:pos x="6" y="16"/>
                  </a:cxn>
                  <a:cxn ang="0">
                    <a:pos x="10" y="13"/>
                  </a:cxn>
                  <a:cxn ang="0">
                    <a:pos x="11" y="10"/>
                  </a:cxn>
                  <a:cxn ang="0">
                    <a:pos x="6" y="0"/>
                  </a:cxn>
                  <a:cxn ang="0">
                    <a:pos x="12" y="1"/>
                  </a:cxn>
                  <a:cxn ang="0">
                    <a:pos x="18" y="8"/>
                  </a:cxn>
                  <a:cxn ang="0">
                    <a:pos x="19" y="17"/>
                  </a:cxn>
                  <a:cxn ang="0">
                    <a:pos x="21" y="24"/>
                  </a:cxn>
                </a:cxnLst>
                <a:rect l="0" t="0" r="r" b="b"/>
                <a:pathLst>
                  <a:path w="38" h="93">
                    <a:moveTo>
                      <a:pt x="21" y="24"/>
                    </a:moveTo>
                    <a:lnTo>
                      <a:pt x="20" y="31"/>
                    </a:lnTo>
                    <a:lnTo>
                      <a:pt x="19" y="33"/>
                    </a:lnTo>
                    <a:lnTo>
                      <a:pt x="21" y="38"/>
                    </a:lnTo>
                    <a:lnTo>
                      <a:pt x="22" y="44"/>
                    </a:lnTo>
                    <a:lnTo>
                      <a:pt x="23" y="46"/>
                    </a:lnTo>
                    <a:lnTo>
                      <a:pt x="24" y="48"/>
                    </a:lnTo>
                    <a:lnTo>
                      <a:pt x="28" y="51"/>
                    </a:lnTo>
                    <a:lnTo>
                      <a:pt x="35" y="58"/>
                    </a:lnTo>
                    <a:lnTo>
                      <a:pt x="37" y="61"/>
                    </a:lnTo>
                    <a:lnTo>
                      <a:pt x="38" y="64"/>
                    </a:lnTo>
                    <a:lnTo>
                      <a:pt x="37" y="77"/>
                    </a:lnTo>
                    <a:lnTo>
                      <a:pt x="37" y="80"/>
                    </a:lnTo>
                    <a:lnTo>
                      <a:pt x="36" y="81"/>
                    </a:lnTo>
                    <a:lnTo>
                      <a:pt x="33" y="81"/>
                    </a:lnTo>
                    <a:lnTo>
                      <a:pt x="32" y="81"/>
                    </a:lnTo>
                    <a:lnTo>
                      <a:pt x="30" y="82"/>
                    </a:lnTo>
                    <a:lnTo>
                      <a:pt x="30" y="86"/>
                    </a:lnTo>
                    <a:lnTo>
                      <a:pt x="30" y="89"/>
                    </a:lnTo>
                    <a:lnTo>
                      <a:pt x="30" y="92"/>
                    </a:lnTo>
                    <a:lnTo>
                      <a:pt x="30" y="93"/>
                    </a:lnTo>
                    <a:lnTo>
                      <a:pt x="29" y="93"/>
                    </a:lnTo>
                    <a:lnTo>
                      <a:pt x="26" y="90"/>
                    </a:lnTo>
                    <a:lnTo>
                      <a:pt x="22" y="84"/>
                    </a:lnTo>
                    <a:lnTo>
                      <a:pt x="19" y="81"/>
                    </a:lnTo>
                    <a:lnTo>
                      <a:pt x="18" y="78"/>
                    </a:lnTo>
                    <a:lnTo>
                      <a:pt x="18" y="77"/>
                    </a:lnTo>
                    <a:lnTo>
                      <a:pt x="21" y="73"/>
                    </a:lnTo>
                    <a:lnTo>
                      <a:pt x="21" y="72"/>
                    </a:lnTo>
                    <a:lnTo>
                      <a:pt x="22" y="68"/>
                    </a:lnTo>
                    <a:lnTo>
                      <a:pt x="21" y="63"/>
                    </a:lnTo>
                    <a:lnTo>
                      <a:pt x="20" y="60"/>
                    </a:lnTo>
                    <a:lnTo>
                      <a:pt x="18" y="60"/>
                    </a:lnTo>
                    <a:lnTo>
                      <a:pt x="15" y="60"/>
                    </a:lnTo>
                    <a:lnTo>
                      <a:pt x="11" y="61"/>
                    </a:lnTo>
                    <a:lnTo>
                      <a:pt x="9" y="60"/>
                    </a:lnTo>
                    <a:lnTo>
                      <a:pt x="8" y="58"/>
                    </a:lnTo>
                    <a:lnTo>
                      <a:pt x="5" y="54"/>
                    </a:lnTo>
                    <a:lnTo>
                      <a:pt x="4" y="54"/>
                    </a:lnTo>
                    <a:lnTo>
                      <a:pt x="2" y="53"/>
                    </a:lnTo>
                    <a:lnTo>
                      <a:pt x="1" y="51"/>
                    </a:lnTo>
                    <a:lnTo>
                      <a:pt x="0" y="49"/>
                    </a:lnTo>
                    <a:lnTo>
                      <a:pt x="1" y="44"/>
                    </a:lnTo>
                    <a:lnTo>
                      <a:pt x="2" y="40"/>
                    </a:lnTo>
                    <a:lnTo>
                      <a:pt x="3" y="38"/>
                    </a:lnTo>
                    <a:lnTo>
                      <a:pt x="7" y="36"/>
                    </a:lnTo>
                    <a:lnTo>
                      <a:pt x="10" y="35"/>
                    </a:lnTo>
                    <a:lnTo>
                      <a:pt x="11" y="34"/>
                    </a:lnTo>
                    <a:lnTo>
                      <a:pt x="10" y="33"/>
                    </a:lnTo>
                    <a:lnTo>
                      <a:pt x="7" y="31"/>
                    </a:lnTo>
                    <a:lnTo>
                      <a:pt x="6" y="30"/>
                    </a:lnTo>
                    <a:lnTo>
                      <a:pt x="6" y="28"/>
                    </a:lnTo>
                    <a:lnTo>
                      <a:pt x="6" y="19"/>
                    </a:lnTo>
                    <a:lnTo>
                      <a:pt x="6" y="16"/>
                    </a:lnTo>
                    <a:lnTo>
                      <a:pt x="6" y="15"/>
                    </a:lnTo>
                    <a:lnTo>
                      <a:pt x="10" y="13"/>
                    </a:lnTo>
                    <a:lnTo>
                      <a:pt x="11" y="12"/>
                    </a:lnTo>
                    <a:lnTo>
                      <a:pt x="11" y="10"/>
                    </a:lnTo>
                    <a:lnTo>
                      <a:pt x="9" y="5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12" y="1"/>
                    </a:lnTo>
                    <a:lnTo>
                      <a:pt x="16" y="4"/>
                    </a:lnTo>
                    <a:lnTo>
                      <a:pt x="18" y="8"/>
                    </a:lnTo>
                    <a:lnTo>
                      <a:pt x="19" y="14"/>
                    </a:lnTo>
                    <a:lnTo>
                      <a:pt x="19" y="17"/>
                    </a:lnTo>
                    <a:lnTo>
                      <a:pt x="20" y="21"/>
                    </a:lnTo>
                    <a:lnTo>
                      <a:pt x="21" y="2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76" name="Freeform 777"/>
              <p:cNvSpPr>
                <a:spLocks noEditPoints="1"/>
              </p:cNvSpPr>
              <p:nvPr/>
            </p:nvSpPr>
            <p:spPr bwMode="auto">
              <a:xfrm>
                <a:off x="3327" y="3323"/>
                <a:ext cx="221" cy="175"/>
              </a:xfrm>
              <a:custGeom>
                <a:avLst/>
                <a:gdLst/>
                <a:ahLst/>
                <a:cxnLst>
                  <a:cxn ang="0">
                    <a:pos x="75" y="46"/>
                  </a:cxn>
                  <a:cxn ang="0">
                    <a:pos x="74" y="61"/>
                  </a:cxn>
                  <a:cxn ang="0">
                    <a:pos x="85" y="62"/>
                  </a:cxn>
                  <a:cxn ang="0">
                    <a:pos x="98" y="51"/>
                  </a:cxn>
                  <a:cxn ang="0">
                    <a:pos x="107" y="41"/>
                  </a:cxn>
                  <a:cxn ang="0">
                    <a:pos x="124" y="48"/>
                  </a:cxn>
                  <a:cxn ang="0">
                    <a:pos x="133" y="47"/>
                  </a:cxn>
                  <a:cxn ang="0">
                    <a:pos x="139" y="33"/>
                  </a:cxn>
                  <a:cxn ang="0">
                    <a:pos x="150" y="24"/>
                  </a:cxn>
                  <a:cxn ang="0">
                    <a:pos x="159" y="14"/>
                  </a:cxn>
                  <a:cxn ang="0">
                    <a:pos x="171" y="5"/>
                  </a:cxn>
                  <a:cxn ang="0">
                    <a:pos x="178" y="0"/>
                  </a:cxn>
                  <a:cxn ang="0">
                    <a:pos x="192" y="3"/>
                  </a:cxn>
                  <a:cxn ang="0">
                    <a:pos x="203" y="4"/>
                  </a:cxn>
                  <a:cxn ang="0">
                    <a:pos x="208" y="22"/>
                  </a:cxn>
                  <a:cxn ang="0">
                    <a:pos x="211" y="44"/>
                  </a:cxn>
                  <a:cxn ang="0">
                    <a:pos x="202" y="48"/>
                  </a:cxn>
                  <a:cxn ang="0">
                    <a:pos x="199" y="64"/>
                  </a:cxn>
                  <a:cxn ang="0">
                    <a:pos x="210" y="69"/>
                  </a:cxn>
                  <a:cxn ang="0">
                    <a:pos x="213" y="63"/>
                  </a:cxn>
                  <a:cxn ang="0">
                    <a:pos x="219" y="75"/>
                  </a:cxn>
                  <a:cxn ang="0">
                    <a:pos x="216" y="82"/>
                  </a:cxn>
                  <a:cxn ang="0">
                    <a:pos x="206" y="93"/>
                  </a:cxn>
                  <a:cxn ang="0">
                    <a:pos x="185" y="124"/>
                  </a:cxn>
                  <a:cxn ang="0">
                    <a:pos x="159" y="150"/>
                  </a:cxn>
                  <a:cxn ang="0">
                    <a:pos x="143" y="160"/>
                  </a:cxn>
                  <a:cxn ang="0">
                    <a:pos x="134" y="163"/>
                  </a:cxn>
                  <a:cxn ang="0">
                    <a:pos x="126" y="162"/>
                  </a:cxn>
                  <a:cxn ang="0">
                    <a:pos x="120" y="166"/>
                  </a:cxn>
                  <a:cxn ang="0">
                    <a:pos x="107" y="163"/>
                  </a:cxn>
                  <a:cxn ang="0">
                    <a:pos x="97" y="163"/>
                  </a:cxn>
                  <a:cxn ang="0">
                    <a:pos x="83" y="169"/>
                  </a:cxn>
                  <a:cxn ang="0">
                    <a:pos x="70" y="170"/>
                  </a:cxn>
                  <a:cxn ang="0">
                    <a:pos x="57" y="167"/>
                  </a:cxn>
                  <a:cxn ang="0">
                    <a:pos x="50" y="164"/>
                  </a:cxn>
                  <a:cxn ang="0">
                    <a:pos x="46" y="164"/>
                  </a:cxn>
                  <a:cxn ang="0">
                    <a:pos x="42" y="148"/>
                  </a:cxn>
                  <a:cxn ang="0">
                    <a:pos x="46" y="142"/>
                  </a:cxn>
                  <a:cxn ang="0">
                    <a:pos x="42" y="122"/>
                  </a:cxn>
                  <a:cxn ang="0">
                    <a:pos x="28" y="92"/>
                  </a:cxn>
                  <a:cxn ang="0">
                    <a:pos x="27" y="82"/>
                  </a:cxn>
                  <a:cxn ang="0">
                    <a:pos x="33" y="79"/>
                  </a:cxn>
                  <a:cxn ang="0">
                    <a:pos x="38" y="87"/>
                  </a:cxn>
                  <a:cxn ang="0">
                    <a:pos x="51" y="89"/>
                  </a:cxn>
                  <a:cxn ang="0">
                    <a:pos x="63" y="85"/>
                  </a:cxn>
                  <a:cxn ang="0">
                    <a:pos x="65" y="56"/>
                  </a:cxn>
                  <a:cxn ang="0">
                    <a:pos x="4" y="11"/>
                  </a:cxn>
                  <a:cxn ang="0">
                    <a:pos x="0" y="11"/>
                  </a:cxn>
                  <a:cxn ang="0">
                    <a:pos x="163" y="115"/>
                  </a:cxn>
                  <a:cxn ang="0">
                    <a:pos x="175" y="106"/>
                  </a:cxn>
                  <a:cxn ang="0">
                    <a:pos x="180" y="95"/>
                  </a:cxn>
                  <a:cxn ang="0">
                    <a:pos x="169" y="87"/>
                  </a:cxn>
                  <a:cxn ang="0">
                    <a:pos x="156" y="97"/>
                  </a:cxn>
                  <a:cxn ang="0">
                    <a:pos x="157" y="112"/>
                  </a:cxn>
                </a:cxnLst>
                <a:rect l="0" t="0" r="r" b="b"/>
                <a:pathLst>
                  <a:path w="221" h="175">
                    <a:moveTo>
                      <a:pt x="65" y="36"/>
                    </a:moveTo>
                    <a:lnTo>
                      <a:pt x="68" y="36"/>
                    </a:lnTo>
                    <a:lnTo>
                      <a:pt x="72" y="41"/>
                    </a:lnTo>
                    <a:lnTo>
                      <a:pt x="75" y="46"/>
                    </a:lnTo>
                    <a:lnTo>
                      <a:pt x="76" y="51"/>
                    </a:lnTo>
                    <a:lnTo>
                      <a:pt x="75" y="54"/>
                    </a:lnTo>
                    <a:lnTo>
                      <a:pt x="74" y="58"/>
                    </a:lnTo>
                    <a:lnTo>
                      <a:pt x="74" y="61"/>
                    </a:lnTo>
                    <a:lnTo>
                      <a:pt x="74" y="62"/>
                    </a:lnTo>
                    <a:lnTo>
                      <a:pt x="76" y="63"/>
                    </a:lnTo>
                    <a:lnTo>
                      <a:pt x="81" y="62"/>
                    </a:lnTo>
                    <a:lnTo>
                      <a:pt x="85" y="62"/>
                    </a:lnTo>
                    <a:lnTo>
                      <a:pt x="89" y="60"/>
                    </a:lnTo>
                    <a:lnTo>
                      <a:pt x="93" y="57"/>
                    </a:lnTo>
                    <a:lnTo>
                      <a:pt x="96" y="53"/>
                    </a:lnTo>
                    <a:lnTo>
                      <a:pt x="98" y="51"/>
                    </a:lnTo>
                    <a:lnTo>
                      <a:pt x="102" y="44"/>
                    </a:lnTo>
                    <a:lnTo>
                      <a:pt x="102" y="42"/>
                    </a:lnTo>
                    <a:lnTo>
                      <a:pt x="104" y="41"/>
                    </a:lnTo>
                    <a:lnTo>
                      <a:pt x="107" y="41"/>
                    </a:lnTo>
                    <a:lnTo>
                      <a:pt x="112" y="45"/>
                    </a:lnTo>
                    <a:lnTo>
                      <a:pt x="116" y="47"/>
                    </a:lnTo>
                    <a:lnTo>
                      <a:pt x="121" y="48"/>
                    </a:lnTo>
                    <a:lnTo>
                      <a:pt x="124" y="48"/>
                    </a:lnTo>
                    <a:lnTo>
                      <a:pt x="126" y="48"/>
                    </a:lnTo>
                    <a:lnTo>
                      <a:pt x="128" y="48"/>
                    </a:lnTo>
                    <a:lnTo>
                      <a:pt x="132" y="48"/>
                    </a:lnTo>
                    <a:lnTo>
                      <a:pt x="133" y="47"/>
                    </a:lnTo>
                    <a:lnTo>
                      <a:pt x="134" y="45"/>
                    </a:lnTo>
                    <a:lnTo>
                      <a:pt x="136" y="39"/>
                    </a:lnTo>
                    <a:lnTo>
                      <a:pt x="138" y="35"/>
                    </a:lnTo>
                    <a:lnTo>
                      <a:pt x="139" y="33"/>
                    </a:lnTo>
                    <a:lnTo>
                      <a:pt x="144" y="31"/>
                    </a:lnTo>
                    <a:lnTo>
                      <a:pt x="148" y="29"/>
                    </a:lnTo>
                    <a:lnTo>
                      <a:pt x="149" y="28"/>
                    </a:lnTo>
                    <a:lnTo>
                      <a:pt x="150" y="24"/>
                    </a:lnTo>
                    <a:lnTo>
                      <a:pt x="150" y="20"/>
                    </a:lnTo>
                    <a:lnTo>
                      <a:pt x="153" y="18"/>
                    </a:lnTo>
                    <a:lnTo>
                      <a:pt x="157" y="16"/>
                    </a:lnTo>
                    <a:lnTo>
                      <a:pt x="159" y="14"/>
                    </a:lnTo>
                    <a:lnTo>
                      <a:pt x="162" y="11"/>
                    </a:lnTo>
                    <a:lnTo>
                      <a:pt x="166" y="6"/>
                    </a:lnTo>
                    <a:lnTo>
                      <a:pt x="167" y="6"/>
                    </a:lnTo>
                    <a:lnTo>
                      <a:pt x="171" y="5"/>
                    </a:lnTo>
                    <a:lnTo>
                      <a:pt x="174" y="4"/>
                    </a:lnTo>
                    <a:lnTo>
                      <a:pt x="176" y="2"/>
                    </a:lnTo>
                    <a:lnTo>
                      <a:pt x="178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5" y="1"/>
                    </a:lnTo>
                    <a:lnTo>
                      <a:pt x="191" y="3"/>
                    </a:lnTo>
                    <a:lnTo>
                      <a:pt x="192" y="3"/>
                    </a:lnTo>
                    <a:lnTo>
                      <a:pt x="195" y="2"/>
                    </a:lnTo>
                    <a:lnTo>
                      <a:pt x="198" y="2"/>
                    </a:lnTo>
                    <a:lnTo>
                      <a:pt x="201" y="3"/>
                    </a:lnTo>
                    <a:lnTo>
                      <a:pt x="203" y="4"/>
                    </a:lnTo>
                    <a:lnTo>
                      <a:pt x="203" y="5"/>
                    </a:lnTo>
                    <a:lnTo>
                      <a:pt x="205" y="13"/>
                    </a:lnTo>
                    <a:lnTo>
                      <a:pt x="206" y="18"/>
                    </a:lnTo>
                    <a:lnTo>
                      <a:pt x="208" y="22"/>
                    </a:lnTo>
                    <a:lnTo>
                      <a:pt x="210" y="28"/>
                    </a:lnTo>
                    <a:lnTo>
                      <a:pt x="211" y="32"/>
                    </a:lnTo>
                    <a:lnTo>
                      <a:pt x="211" y="36"/>
                    </a:lnTo>
                    <a:lnTo>
                      <a:pt x="211" y="44"/>
                    </a:lnTo>
                    <a:lnTo>
                      <a:pt x="211" y="49"/>
                    </a:lnTo>
                    <a:lnTo>
                      <a:pt x="212" y="51"/>
                    </a:lnTo>
                    <a:lnTo>
                      <a:pt x="204" y="47"/>
                    </a:lnTo>
                    <a:lnTo>
                      <a:pt x="202" y="48"/>
                    </a:lnTo>
                    <a:lnTo>
                      <a:pt x="199" y="54"/>
                    </a:lnTo>
                    <a:lnTo>
                      <a:pt x="197" y="58"/>
                    </a:lnTo>
                    <a:lnTo>
                      <a:pt x="197" y="60"/>
                    </a:lnTo>
                    <a:lnTo>
                      <a:pt x="199" y="64"/>
                    </a:lnTo>
                    <a:lnTo>
                      <a:pt x="201" y="67"/>
                    </a:lnTo>
                    <a:lnTo>
                      <a:pt x="203" y="69"/>
                    </a:lnTo>
                    <a:lnTo>
                      <a:pt x="207" y="69"/>
                    </a:lnTo>
                    <a:lnTo>
                      <a:pt x="210" y="69"/>
                    </a:lnTo>
                    <a:lnTo>
                      <a:pt x="211" y="66"/>
                    </a:lnTo>
                    <a:lnTo>
                      <a:pt x="211" y="65"/>
                    </a:lnTo>
                    <a:lnTo>
                      <a:pt x="213" y="63"/>
                    </a:lnTo>
                    <a:lnTo>
                      <a:pt x="213" y="63"/>
                    </a:lnTo>
                    <a:lnTo>
                      <a:pt x="214" y="63"/>
                    </a:lnTo>
                    <a:lnTo>
                      <a:pt x="221" y="63"/>
                    </a:lnTo>
                    <a:lnTo>
                      <a:pt x="220" y="70"/>
                    </a:lnTo>
                    <a:lnTo>
                      <a:pt x="219" y="75"/>
                    </a:lnTo>
                    <a:lnTo>
                      <a:pt x="218" y="77"/>
                    </a:lnTo>
                    <a:lnTo>
                      <a:pt x="216" y="77"/>
                    </a:lnTo>
                    <a:lnTo>
                      <a:pt x="215" y="79"/>
                    </a:lnTo>
                    <a:lnTo>
                      <a:pt x="216" y="82"/>
                    </a:lnTo>
                    <a:lnTo>
                      <a:pt x="216" y="85"/>
                    </a:lnTo>
                    <a:lnTo>
                      <a:pt x="214" y="87"/>
                    </a:lnTo>
                    <a:lnTo>
                      <a:pt x="211" y="90"/>
                    </a:lnTo>
                    <a:lnTo>
                      <a:pt x="206" y="93"/>
                    </a:lnTo>
                    <a:lnTo>
                      <a:pt x="203" y="98"/>
                    </a:lnTo>
                    <a:lnTo>
                      <a:pt x="195" y="110"/>
                    </a:lnTo>
                    <a:lnTo>
                      <a:pt x="192" y="116"/>
                    </a:lnTo>
                    <a:lnTo>
                      <a:pt x="185" y="124"/>
                    </a:lnTo>
                    <a:lnTo>
                      <a:pt x="179" y="131"/>
                    </a:lnTo>
                    <a:lnTo>
                      <a:pt x="174" y="137"/>
                    </a:lnTo>
                    <a:lnTo>
                      <a:pt x="166" y="143"/>
                    </a:lnTo>
                    <a:lnTo>
                      <a:pt x="159" y="150"/>
                    </a:lnTo>
                    <a:lnTo>
                      <a:pt x="156" y="153"/>
                    </a:lnTo>
                    <a:lnTo>
                      <a:pt x="150" y="157"/>
                    </a:lnTo>
                    <a:lnTo>
                      <a:pt x="147" y="159"/>
                    </a:lnTo>
                    <a:lnTo>
                      <a:pt x="143" y="160"/>
                    </a:lnTo>
                    <a:lnTo>
                      <a:pt x="138" y="160"/>
                    </a:lnTo>
                    <a:lnTo>
                      <a:pt x="135" y="160"/>
                    </a:lnTo>
                    <a:lnTo>
                      <a:pt x="134" y="162"/>
                    </a:lnTo>
                    <a:lnTo>
                      <a:pt x="134" y="163"/>
                    </a:lnTo>
                    <a:lnTo>
                      <a:pt x="133" y="163"/>
                    </a:lnTo>
                    <a:lnTo>
                      <a:pt x="131" y="163"/>
                    </a:lnTo>
                    <a:lnTo>
                      <a:pt x="128" y="162"/>
                    </a:lnTo>
                    <a:lnTo>
                      <a:pt x="126" y="162"/>
                    </a:lnTo>
                    <a:lnTo>
                      <a:pt x="125" y="163"/>
                    </a:lnTo>
                    <a:lnTo>
                      <a:pt x="123" y="165"/>
                    </a:lnTo>
                    <a:lnTo>
                      <a:pt x="122" y="166"/>
                    </a:lnTo>
                    <a:lnTo>
                      <a:pt x="120" y="166"/>
                    </a:lnTo>
                    <a:lnTo>
                      <a:pt x="116" y="163"/>
                    </a:lnTo>
                    <a:lnTo>
                      <a:pt x="112" y="162"/>
                    </a:lnTo>
                    <a:lnTo>
                      <a:pt x="109" y="162"/>
                    </a:lnTo>
                    <a:lnTo>
                      <a:pt x="107" y="163"/>
                    </a:lnTo>
                    <a:lnTo>
                      <a:pt x="105" y="164"/>
                    </a:lnTo>
                    <a:lnTo>
                      <a:pt x="103" y="164"/>
                    </a:lnTo>
                    <a:lnTo>
                      <a:pt x="99" y="162"/>
                    </a:lnTo>
                    <a:lnTo>
                      <a:pt x="97" y="163"/>
                    </a:lnTo>
                    <a:lnTo>
                      <a:pt x="94" y="163"/>
                    </a:lnTo>
                    <a:lnTo>
                      <a:pt x="91" y="165"/>
                    </a:lnTo>
                    <a:lnTo>
                      <a:pt x="87" y="168"/>
                    </a:lnTo>
                    <a:lnTo>
                      <a:pt x="83" y="169"/>
                    </a:lnTo>
                    <a:lnTo>
                      <a:pt x="80" y="169"/>
                    </a:lnTo>
                    <a:lnTo>
                      <a:pt x="77" y="168"/>
                    </a:lnTo>
                    <a:lnTo>
                      <a:pt x="73" y="169"/>
                    </a:lnTo>
                    <a:lnTo>
                      <a:pt x="70" y="170"/>
                    </a:lnTo>
                    <a:lnTo>
                      <a:pt x="66" y="175"/>
                    </a:lnTo>
                    <a:lnTo>
                      <a:pt x="59" y="172"/>
                    </a:lnTo>
                    <a:lnTo>
                      <a:pt x="58" y="168"/>
                    </a:lnTo>
                    <a:lnTo>
                      <a:pt x="57" y="167"/>
                    </a:lnTo>
                    <a:lnTo>
                      <a:pt x="54" y="167"/>
                    </a:lnTo>
                    <a:lnTo>
                      <a:pt x="53" y="167"/>
                    </a:lnTo>
                    <a:lnTo>
                      <a:pt x="52" y="164"/>
                    </a:lnTo>
                    <a:lnTo>
                      <a:pt x="50" y="164"/>
                    </a:lnTo>
                    <a:lnTo>
                      <a:pt x="49" y="165"/>
                    </a:lnTo>
                    <a:lnTo>
                      <a:pt x="49" y="167"/>
                    </a:lnTo>
                    <a:lnTo>
                      <a:pt x="47" y="166"/>
                    </a:lnTo>
                    <a:lnTo>
                      <a:pt x="46" y="164"/>
                    </a:lnTo>
                    <a:lnTo>
                      <a:pt x="48" y="161"/>
                    </a:lnTo>
                    <a:lnTo>
                      <a:pt x="48" y="159"/>
                    </a:lnTo>
                    <a:lnTo>
                      <a:pt x="44" y="150"/>
                    </a:lnTo>
                    <a:lnTo>
                      <a:pt x="42" y="148"/>
                    </a:lnTo>
                    <a:lnTo>
                      <a:pt x="41" y="147"/>
                    </a:lnTo>
                    <a:lnTo>
                      <a:pt x="42" y="145"/>
                    </a:lnTo>
                    <a:lnTo>
                      <a:pt x="46" y="145"/>
                    </a:lnTo>
                    <a:lnTo>
                      <a:pt x="46" y="142"/>
                    </a:lnTo>
                    <a:lnTo>
                      <a:pt x="47" y="137"/>
                    </a:lnTo>
                    <a:lnTo>
                      <a:pt x="46" y="133"/>
                    </a:lnTo>
                    <a:lnTo>
                      <a:pt x="45" y="130"/>
                    </a:lnTo>
                    <a:lnTo>
                      <a:pt x="42" y="122"/>
                    </a:lnTo>
                    <a:lnTo>
                      <a:pt x="38" y="116"/>
                    </a:lnTo>
                    <a:lnTo>
                      <a:pt x="35" y="110"/>
                    </a:lnTo>
                    <a:lnTo>
                      <a:pt x="32" y="101"/>
                    </a:lnTo>
                    <a:lnTo>
                      <a:pt x="28" y="92"/>
                    </a:lnTo>
                    <a:lnTo>
                      <a:pt x="25" y="87"/>
                    </a:lnTo>
                    <a:lnTo>
                      <a:pt x="23" y="85"/>
                    </a:lnTo>
                    <a:lnTo>
                      <a:pt x="23" y="84"/>
                    </a:lnTo>
                    <a:lnTo>
                      <a:pt x="27" y="82"/>
                    </a:lnTo>
                    <a:lnTo>
                      <a:pt x="28" y="80"/>
                    </a:lnTo>
                    <a:lnTo>
                      <a:pt x="29" y="79"/>
                    </a:lnTo>
                    <a:lnTo>
                      <a:pt x="31" y="78"/>
                    </a:lnTo>
                    <a:lnTo>
                      <a:pt x="33" y="79"/>
                    </a:lnTo>
                    <a:lnTo>
                      <a:pt x="36" y="81"/>
                    </a:lnTo>
                    <a:lnTo>
                      <a:pt x="37" y="82"/>
                    </a:lnTo>
                    <a:lnTo>
                      <a:pt x="37" y="84"/>
                    </a:lnTo>
                    <a:lnTo>
                      <a:pt x="38" y="87"/>
                    </a:lnTo>
                    <a:lnTo>
                      <a:pt x="39" y="88"/>
                    </a:lnTo>
                    <a:lnTo>
                      <a:pt x="42" y="89"/>
                    </a:lnTo>
                    <a:lnTo>
                      <a:pt x="47" y="88"/>
                    </a:lnTo>
                    <a:lnTo>
                      <a:pt x="51" y="89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60" y="87"/>
                    </a:lnTo>
                    <a:lnTo>
                      <a:pt x="63" y="85"/>
                    </a:lnTo>
                    <a:lnTo>
                      <a:pt x="65" y="83"/>
                    </a:lnTo>
                    <a:lnTo>
                      <a:pt x="65" y="82"/>
                    </a:lnTo>
                    <a:lnTo>
                      <a:pt x="65" y="68"/>
                    </a:lnTo>
                    <a:lnTo>
                      <a:pt x="65" y="56"/>
                    </a:lnTo>
                    <a:lnTo>
                      <a:pt x="65" y="36"/>
                    </a:lnTo>
                    <a:close/>
                    <a:moveTo>
                      <a:pt x="2" y="7"/>
                    </a:moveTo>
                    <a:lnTo>
                      <a:pt x="4" y="7"/>
                    </a:lnTo>
                    <a:lnTo>
                      <a:pt x="4" y="11"/>
                    </a:lnTo>
                    <a:lnTo>
                      <a:pt x="4" y="15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close/>
                    <a:moveTo>
                      <a:pt x="161" y="115"/>
                    </a:moveTo>
                    <a:lnTo>
                      <a:pt x="163" y="115"/>
                    </a:lnTo>
                    <a:lnTo>
                      <a:pt x="164" y="111"/>
                    </a:lnTo>
                    <a:lnTo>
                      <a:pt x="168" y="109"/>
                    </a:lnTo>
                    <a:lnTo>
                      <a:pt x="174" y="107"/>
                    </a:lnTo>
                    <a:lnTo>
                      <a:pt x="175" y="106"/>
                    </a:lnTo>
                    <a:lnTo>
                      <a:pt x="178" y="100"/>
                    </a:lnTo>
                    <a:lnTo>
                      <a:pt x="180" y="98"/>
                    </a:lnTo>
                    <a:lnTo>
                      <a:pt x="180" y="96"/>
                    </a:lnTo>
                    <a:lnTo>
                      <a:pt x="180" y="95"/>
                    </a:lnTo>
                    <a:lnTo>
                      <a:pt x="175" y="90"/>
                    </a:lnTo>
                    <a:lnTo>
                      <a:pt x="173" y="88"/>
                    </a:lnTo>
                    <a:lnTo>
                      <a:pt x="170" y="87"/>
                    </a:lnTo>
                    <a:lnTo>
                      <a:pt x="169" y="87"/>
                    </a:lnTo>
                    <a:lnTo>
                      <a:pt x="163" y="89"/>
                    </a:lnTo>
                    <a:lnTo>
                      <a:pt x="160" y="91"/>
                    </a:lnTo>
                    <a:lnTo>
                      <a:pt x="157" y="95"/>
                    </a:lnTo>
                    <a:lnTo>
                      <a:pt x="156" y="97"/>
                    </a:lnTo>
                    <a:lnTo>
                      <a:pt x="152" y="101"/>
                    </a:lnTo>
                    <a:lnTo>
                      <a:pt x="152" y="104"/>
                    </a:lnTo>
                    <a:lnTo>
                      <a:pt x="156" y="109"/>
                    </a:lnTo>
                    <a:lnTo>
                      <a:pt x="157" y="112"/>
                    </a:lnTo>
                    <a:lnTo>
                      <a:pt x="161" y="1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77" name="Freeform 778"/>
              <p:cNvSpPr>
                <a:spLocks/>
              </p:cNvSpPr>
              <p:nvPr/>
            </p:nvSpPr>
            <p:spPr bwMode="auto">
              <a:xfrm>
                <a:off x="3350" y="3323"/>
                <a:ext cx="198" cy="175"/>
              </a:xfrm>
              <a:custGeom>
                <a:avLst/>
                <a:gdLst/>
                <a:ahLst/>
                <a:cxnLst>
                  <a:cxn ang="0">
                    <a:pos x="49" y="41"/>
                  </a:cxn>
                  <a:cxn ang="0">
                    <a:pos x="52" y="54"/>
                  </a:cxn>
                  <a:cxn ang="0">
                    <a:pos x="51" y="62"/>
                  </a:cxn>
                  <a:cxn ang="0">
                    <a:pos x="62" y="62"/>
                  </a:cxn>
                  <a:cxn ang="0">
                    <a:pos x="73" y="53"/>
                  </a:cxn>
                  <a:cxn ang="0">
                    <a:pos x="79" y="42"/>
                  </a:cxn>
                  <a:cxn ang="0">
                    <a:pos x="89" y="45"/>
                  </a:cxn>
                  <a:cxn ang="0">
                    <a:pos x="101" y="48"/>
                  </a:cxn>
                  <a:cxn ang="0">
                    <a:pos x="109" y="48"/>
                  </a:cxn>
                  <a:cxn ang="0">
                    <a:pos x="113" y="39"/>
                  </a:cxn>
                  <a:cxn ang="0">
                    <a:pos x="121" y="31"/>
                  </a:cxn>
                  <a:cxn ang="0">
                    <a:pos x="127" y="24"/>
                  </a:cxn>
                  <a:cxn ang="0">
                    <a:pos x="134" y="16"/>
                  </a:cxn>
                  <a:cxn ang="0">
                    <a:pos x="143" y="6"/>
                  </a:cxn>
                  <a:cxn ang="0">
                    <a:pos x="151" y="4"/>
                  </a:cxn>
                  <a:cxn ang="0">
                    <a:pos x="155" y="0"/>
                  </a:cxn>
                  <a:cxn ang="0">
                    <a:pos x="168" y="3"/>
                  </a:cxn>
                  <a:cxn ang="0">
                    <a:pos x="175" y="2"/>
                  </a:cxn>
                  <a:cxn ang="0">
                    <a:pos x="180" y="5"/>
                  </a:cxn>
                  <a:cxn ang="0">
                    <a:pos x="185" y="22"/>
                  </a:cxn>
                  <a:cxn ang="0">
                    <a:pos x="188" y="36"/>
                  </a:cxn>
                  <a:cxn ang="0">
                    <a:pos x="189" y="51"/>
                  </a:cxn>
                  <a:cxn ang="0">
                    <a:pos x="176" y="54"/>
                  </a:cxn>
                  <a:cxn ang="0">
                    <a:pos x="176" y="64"/>
                  </a:cxn>
                  <a:cxn ang="0">
                    <a:pos x="184" y="69"/>
                  </a:cxn>
                  <a:cxn ang="0">
                    <a:pos x="188" y="65"/>
                  </a:cxn>
                  <a:cxn ang="0">
                    <a:pos x="191" y="63"/>
                  </a:cxn>
                  <a:cxn ang="0">
                    <a:pos x="196" y="75"/>
                  </a:cxn>
                  <a:cxn ang="0">
                    <a:pos x="192" y="79"/>
                  </a:cxn>
                  <a:cxn ang="0">
                    <a:pos x="191" y="87"/>
                  </a:cxn>
                  <a:cxn ang="0">
                    <a:pos x="180" y="98"/>
                  </a:cxn>
                  <a:cxn ang="0">
                    <a:pos x="162" y="124"/>
                  </a:cxn>
                  <a:cxn ang="0">
                    <a:pos x="143" y="143"/>
                  </a:cxn>
                  <a:cxn ang="0">
                    <a:pos x="127" y="157"/>
                  </a:cxn>
                  <a:cxn ang="0">
                    <a:pos x="115" y="160"/>
                  </a:cxn>
                  <a:cxn ang="0">
                    <a:pos x="111" y="163"/>
                  </a:cxn>
                  <a:cxn ang="0">
                    <a:pos x="105" y="162"/>
                  </a:cxn>
                  <a:cxn ang="0">
                    <a:pos x="100" y="165"/>
                  </a:cxn>
                  <a:cxn ang="0">
                    <a:pos x="93" y="163"/>
                  </a:cxn>
                  <a:cxn ang="0">
                    <a:pos x="84" y="163"/>
                  </a:cxn>
                  <a:cxn ang="0">
                    <a:pos x="76" y="162"/>
                  </a:cxn>
                  <a:cxn ang="0">
                    <a:pos x="68" y="165"/>
                  </a:cxn>
                  <a:cxn ang="0">
                    <a:pos x="57" y="169"/>
                  </a:cxn>
                  <a:cxn ang="0">
                    <a:pos x="47" y="170"/>
                  </a:cxn>
                  <a:cxn ang="0">
                    <a:pos x="35" y="168"/>
                  </a:cxn>
                  <a:cxn ang="0">
                    <a:pos x="30" y="167"/>
                  </a:cxn>
                  <a:cxn ang="0">
                    <a:pos x="26" y="165"/>
                  </a:cxn>
                  <a:cxn ang="0">
                    <a:pos x="23" y="164"/>
                  </a:cxn>
                  <a:cxn ang="0">
                    <a:pos x="21" y="150"/>
                  </a:cxn>
                  <a:cxn ang="0">
                    <a:pos x="19" y="145"/>
                  </a:cxn>
                  <a:cxn ang="0">
                    <a:pos x="24" y="137"/>
                  </a:cxn>
                  <a:cxn ang="0">
                    <a:pos x="19" y="122"/>
                  </a:cxn>
                  <a:cxn ang="0">
                    <a:pos x="9" y="101"/>
                  </a:cxn>
                  <a:cxn ang="0">
                    <a:pos x="0" y="85"/>
                  </a:cxn>
                  <a:cxn ang="0">
                    <a:pos x="5" y="80"/>
                  </a:cxn>
                  <a:cxn ang="0">
                    <a:pos x="10" y="79"/>
                  </a:cxn>
                  <a:cxn ang="0">
                    <a:pos x="14" y="84"/>
                  </a:cxn>
                  <a:cxn ang="0">
                    <a:pos x="19" y="89"/>
                  </a:cxn>
                  <a:cxn ang="0">
                    <a:pos x="31" y="90"/>
                  </a:cxn>
                  <a:cxn ang="0">
                    <a:pos x="40" y="85"/>
                  </a:cxn>
                  <a:cxn ang="0">
                    <a:pos x="42" y="68"/>
                  </a:cxn>
                </a:cxnLst>
                <a:rect l="0" t="0" r="r" b="b"/>
                <a:pathLst>
                  <a:path w="198" h="175">
                    <a:moveTo>
                      <a:pt x="42" y="36"/>
                    </a:moveTo>
                    <a:lnTo>
                      <a:pt x="45" y="36"/>
                    </a:lnTo>
                    <a:lnTo>
                      <a:pt x="49" y="41"/>
                    </a:lnTo>
                    <a:lnTo>
                      <a:pt x="52" y="46"/>
                    </a:lnTo>
                    <a:lnTo>
                      <a:pt x="53" y="51"/>
                    </a:lnTo>
                    <a:lnTo>
                      <a:pt x="52" y="54"/>
                    </a:lnTo>
                    <a:lnTo>
                      <a:pt x="51" y="58"/>
                    </a:lnTo>
                    <a:lnTo>
                      <a:pt x="51" y="61"/>
                    </a:lnTo>
                    <a:lnTo>
                      <a:pt x="51" y="62"/>
                    </a:lnTo>
                    <a:lnTo>
                      <a:pt x="53" y="63"/>
                    </a:lnTo>
                    <a:lnTo>
                      <a:pt x="58" y="62"/>
                    </a:lnTo>
                    <a:lnTo>
                      <a:pt x="62" y="62"/>
                    </a:lnTo>
                    <a:lnTo>
                      <a:pt x="66" y="60"/>
                    </a:lnTo>
                    <a:lnTo>
                      <a:pt x="70" y="57"/>
                    </a:lnTo>
                    <a:lnTo>
                      <a:pt x="73" y="53"/>
                    </a:lnTo>
                    <a:lnTo>
                      <a:pt x="75" y="51"/>
                    </a:lnTo>
                    <a:lnTo>
                      <a:pt x="79" y="44"/>
                    </a:lnTo>
                    <a:lnTo>
                      <a:pt x="79" y="42"/>
                    </a:lnTo>
                    <a:lnTo>
                      <a:pt x="81" y="41"/>
                    </a:lnTo>
                    <a:lnTo>
                      <a:pt x="84" y="41"/>
                    </a:lnTo>
                    <a:lnTo>
                      <a:pt x="89" y="45"/>
                    </a:lnTo>
                    <a:lnTo>
                      <a:pt x="93" y="47"/>
                    </a:lnTo>
                    <a:lnTo>
                      <a:pt x="98" y="48"/>
                    </a:lnTo>
                    <a:lnTo>
                      <a:pt x="101" y="48"/>
                    </a:lnTo>
                    <a:lnTo>
                      <a:pt x="103" y="48"/>
                    </a:lnTo>
                    <a:lnTo>
                      <a:pt x="105" y="48"/>
                    </a:lnTo>
                    <a:lnTo>
                      <a:pt x="109" y="48"/>
                    </a:lnTo>
                    <a:lnTo>
                      <a:pt x="110" y="47"/>
                    </a:lnTo>
                    <a:lnTo>
                      <a:pt x="111" y="45"/>
                    </a:lnTo>
                    <a:lnTo>
                      <a:pt x="113" y="39"/>
                    </a:lnTo>
                    <a:lnTo>
                      <a:pt x="115" y="35"/>
                    </a:lnTo>
                    <a:lnTo>
                      <a:pt x="116" y="33"/>
                    </a:lnTo>
                    <a:lnTo>
                      <a:pt x="121" y="31"/>
                    </a:lnTo>
                    <a:lnTo>
                      <a:pt x="125" y="29"/>
                    </a:lnTo>
                    <a:lnTo>
                      <a:pt x="126" y="28"/>
                    </a:lnTo>
                    <a:lnTo>
                      <a:pt x="127" y="24"/>
                    </a:lnTo>
                    <a:lnTo>
                      <a:pt x="127" y="20"/>
                    </a:lnTo>
                    <a:lnTo>
                      <a:pt x="130" y="18"/>
                    </a:lnTo>
                    <a:lnTo>
                      <a:pt x="134" y="16"/>
                    </a:lnTo>
                    <a:lnTo>
                      <a:pt x="136" y="14"/>
                    </a:lnTo>
                    <a:lnTo>
                      <a:pt x="139" y="11"/>
                    </a:lnTo>
                    <a:lnTo>
                      <a:pt x="143" y="6"/>
                    </a:lnTo>
                    <a:lnTo>
                      <a:pt x="144" y="6"/>
                    </a:lnTo>
                    <a:lnTo>
                      <a:pt x="148" y="5"/>
                    </a:lnTo>
                    <a:lnTo>
                      <a:pt x="151" y="4"/>
                    </a:lnTo>
                    <a:lnTo>
                      <a:pt x="153" y="2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9" y="0"/>
                    </a:lnTo>
                    <a:lnTo>
                      <a:pt x="162" y="1"/>
                    </a:lnTo>
                    <a:lnTo>
                      <a:pt x="168" y="3"/>
                    </a:lnTo>
                    <a:lnTo>
                      <a:pt x="169" y="3"/>
                    </a:lnTo>
                    <a:lnTo>
                      <a:pt x="172" y="2"/>
                    </a:lnTo>
                    <a:lnTo>
                      <a:pt x="175" y="2"/>
                    </a:lnTo>
                    <a:lnTo>
                      <a:pt x="178" y="3"/>
                    </a:lnTo>
                    <a:lnTo>
                      <a:pt x="180" y="4"/>
                    </a:lnTo>
                    <a:lnTo>
                      <a:pt x="180" y="5"/>
                    </a:lnTo>
                    <a:lnTo>
                      <a:pt x="182" y="13"/>
                    </a:lnTo>
                    <a:lnTo>
                      <a:pt x="183" y="18"/>
                    </a:lnTo>
                    <a:lnTo>
                      <a:pt x="185" y="22"/>
                    </a:lnTo>
                    <a:lnTo>
                      <a:pt x="187" y="28"/>
                    </a:lnTo>
                    <a:lnTo>
                      <a:pt x="188" y="32"/>
                    </a:lnTo>
                    <a:lnTo>
                      <a:pt x="188" y="36"/>
                    </a:lnTo>
                    <a:lnTo>
                      <a:pt x="188" y="44"/>
                    </a:lnTo>
                    <a:lnTo>
                      <a:pt x="188" y="49"/>
                    </a:lnTo>
                    <a:lnTo>
                      <a:pt x="189" y="51"/>
                    </a:lnTo>
                    <a:lnTo>
                      <a:pt x="181" y="47"/>
                    </a:lnTo>
                    <a:lnTo>
                      <a:pt x="179" y="48"/>
                    </a:lnTo>
                    <a:lnTo>
                      <a:pt x="176" y="54"/>
                    </a:lnTo>
                    <a:lnTo>
                      <a:pt x="174" y="58"/>
                    </a:lnTo>
                    <a:lnTo>
                      <a:pt x="174" y="60"/>
                    </a:lnTo>
                    <a:lnTo>
                      <a:pt x="176" y="64"/>
                    </a:lnTo>
                    <a:lnTo>
                      <a:pt x="178" y="67"/>
                    </a:lnTo>
                    <a:lnTo>
                      <a:pt x="180" y="69"/>
                    </a:lnTo>
                    <a:lnTo>
                      <a:pt x="184" y="69"/>
                    </a:lnTo>
                    <a:lnTo>
                      <a:pt x="187" y="69"/>
                    </a:lnTo>
                    <a:lnTo>
                      <a:pt x="188" y="66"/>
                    </a:lnTo>
                    <a:lnTo>
                      <a:pt x="188" y="65"/>
                    </a:lnTo>
                    <a:lnTo>
                      <a:pt x="190" y="63"/>
                    </a:lnTo>
                    <a:lnTo>
                      <a:pt x="190" y="63"/>
                    </a:lnTo>
                    <a:lnTo>
                      <a:pt x="191" y="63"/>
                    </a:lnTo>
                    <a:lnTo>
                      <a:pt x="198" y="63"/>
                    </a:lnTo>
                    <a:lnTo>
                      <a:pt x="197" y="70"/>
                    </a:lnTo>
                    <a:lnTo>
                      <a:pt x="196" y="75"/>
                    </a:lnTo>
                    <a:lnTo>
                      <a:pt x="195" y="77"/>
                    </a:lnTo>
                    <a:lnTo>
                      <a:pt x="193" y="77"/>
                    </a:lnTo>
                    <a:lnTo>
                      <a:pt x="192" y="79"/>
                    </a:lnTo>
                    <a:lnTo>
                      <a:pt x="193" y="82"/>
                    </a:lnTo>
                    <a:lnTo>
                      <a:pt x="193" y="85"/>
                    </a:lnTo>
                    <a:lnTo>
                      <a:pt x="191" y="87"/>
                    </a:lnTo>
                    <a:lnTo>
                      <a:pt x="188" y="90"/>
                    </a:lnTo>
                    <a:lnTo>
                      <a:pt x="183" y="93"/>
                    </a:lnTo>
                    <a:lnTo>
                      <a:pt x="180" y="98"/>
                    </a:lnTo>
                    <a:lnTo>
                      <a:pt x="172" y="110"/>
                    </a:lnTo>
                    <a:lnTo>
                      <a:pt x="169" y="116"/>
                    </a:lnTo>
                    <a:lnTo>
                      <a:pt x="162" y="124"/>
                    </a:lnTo>
                    <a:lnTo>
                      <a:pt x="156" y="131"/>
                    </a:lnTo>
                    <a:lnTo>
                      <a:pt x="151" y="137"/>
                    </a:lnTo>
                    <a:lnTo>
                      <a:pt x="143" y="143"/>
                    </a:lnTo>
                    <a:lnTo>
                      <a:pt x="136" y="150"/>
                    </a:lnTo>
                    <a:lnTo>
                      <a:pt x="133" y="153"/>
                    </a:lnTo>
                    <a:lnTo>
                      <a:pt x="127" y="157"/>
                    </a:lnTo>
                    <a:lnTo>
                      <a:pt x="124" y="159"/>
                    </a:lnTo>
                    <a:lnTo>
                      <a:pt x="120" y="160"/>
                    </a:lnTo>
                    <a:lnTo>
                      <a:pt x="115" y="160"/>
                    </a:lnTo>
                    <a:lnTo>
                      <a:pt x="112" y="160"/>
                    </a:lnTo>
                    <a:lnTo>
                      <a:pt x="111" y="162"/>
                    </a:lnTo>
                    <a:lnTo>
                      <a:pt x="111" y="163"/>
                    </a:lnTo>
                    <a:lnTo>
                      <a:pt x="110" y="163"/>
                    </a:lnTo>
                    <a:lnTo>
                      <a:pt x="108" y="163"/>
                    </a:lnTo>
                    <a:lnTo>
                      <a:pt x="105" y="162"/>
                    </a:lnTo>
                    <a:lnTo>
                      <a:pt x="103" y="162"/>
                    </a:lnTo>
                    <a:lnTo>
                      <a:pt x="102" y="163"/>
                    </a:lnTo>
                    <a:lnTo>
                      <a:pt x="100" y="165"/>
                    </a:lnTo>
                    <a:lnTo>
                      <a:pt x="99" y="166"/>
                    </a:lnTo>
                    <a:lnTo>
                      <a:pt x="97" y="166"/>
                    </a:lnTo>
                    <a:lnTo>
                      <a:pt x="93" y="163"/>
                    </a:lnTo>
                    <a:lnTo>
                      <a:pt x="89" y="162"/>
                    </a:lnTo>
                    <a:lnTo>
                      <a:pt x="86" y="162"/>
                    </a:lnTo>
                    <a:lnTo>
                      <a:pt x="84" y="163"/>
                    </a:lnTo>
                    <a:lnTo>
                      <a:pt x="82" y="164"/>
                    </a:lnTo>
                    <a:lnTo>
                      <a:pt x="80" y="164"/>
                    </a:lnTo>
                    <a:lnTo>
                      <a:pt x="76" y="162"/>
                    </a:lnTo>
                    <a:lnTo>
                      <a:pt x="74" y="163"/>
                    </a:lnTo>
                    <a:lnTo>
                      <a:pt x="71" y="163"/>
                    </a:lnTo>
                    <a:lnTo>
                      <a:pt x="68" y="165"/>
                    </a:lnTo>
                    <a:lnTo>
                      <a:pt x="64" y="168"/>
                    </a:lnTo>
                    <a:lnTo>
                      <a:pt x="60" y="169"/>
                    </a:lnTo>
                    <a:lnTo>
                      <a:pt x="57" y="169"/>
                    </a:lnTo>
                    <a:lnTo>
                      <a:pt x="54" y="168"/>
                    </a:lnTo>
                    <a:lnTo>
                      <a:pt x="50" y="169"/>
                    </a:lnTo>
                    <a:lnTo>
                      <a:pt x="47" y="170"/>
                    </a:lnTo>
                    <a:lnTo>
                      <a:pt x="43" y="175"/>
                    </a:lnTo>
                    <a:lnTo>
                      <a:pt x="36" y="172"/>
                    </a:lnTo>
                    <a:lnTo>
                      <a:pt x="35" y="168"/>
                    </a:lnTo>
                    <a:lnTo>
                      <a:pt x="34" y="167"/>
                    </a:lnTo>
                    <a:lnTo>
                      <a:pt x="31" y="167"/>
                    </a:lnTo>
                    <a:lnTo>
                      <a:pt x="30" y="167"/>
                    </a:lnTo>
                    <a:lnTo>
                      <a:pt x="29" y="164"/>
                    </a:lnTo>
                    <a:lnTo>
                      <a:pt x="27" y="164"/>
                    </a:lnTo>
                    <a:lnTo>
                      <a:pt x="26" y="165"/>
                    </a:lnTo>
                    <a:lnTo>
                      <a:pt x="26" y="167"/>
                    </a:lnTo>
                    <a:lnTo>
                      <a:pt x="24" y="166"/>
                    </a:lnTo>
                    <a:lnTo>
                      <a:pt x="23" y="164"/>
                    </a:lnTo>
                    <a:lnTo>
                      <a:pt x="25" y="161"/>
                    </a:lnTo>
                    <a:lnTo>
                      <a:pt x="25" y="159"/>
                    </a:lnTo>
                    <a:lnTo>
                      <a:pt x="21" y="150"/>
                    </a:lnTo>
                    <a:lnTo>
                      <a:pt x="19" y="148"/>
                    </a:lnTo>
                    <a:lnTo>
                      <a:pt x="18" y="147"/>
                    </a:lnTo>
                    <a:lnTo>
                      <a:pt x="19" y="145"/>
                    </a:lnTo>
                    <a:lnTo>
                      <a:pt x="23" y="145"/>
                    </a:lnTo>
                    <a:lnTo>
                      <a:pt x="23" y="142"/>
                    </a:lnTo>
                    <a:lnTo>
                      <a:pt x="24" y="137"/>
                    </a:lnTo>
                    <a:lnTo>
                      <a:pt x="23" y="133"/>
                    </a:lnTo>
                    <a:lnTo>
                      <a:pt x="22" y="130"/>
                    </a:lnTo>
                    <a:lnTo>
                      <a:pt x="19" y="122"/>
                    </a:lnTo>
                    <a:lnTo>
                      <a:pt x="15" y="116"/>
                    </a:lnTo>
                    <a:lnTo>
                      <a:pt x="12" y="110"/>
                    </a:lnTo>
                    <a:lnTo>
                      <a:pt x="9" y="101"/>
                    </a:lnTo>
                    <a:lnTo>
                      <a:pt x="5" y="92"/>
                    </a:lnTo>
                    <a:lnTo>
                      <a:pt x="2" y="87"/>
                    </a:lnTo>
                    <a:lnTo>
                      <a:pt x="0" y="85"/>
                    </a:lnTo>
                    <a:lnTo>
                      <a:pt x="0" y="84"/>
                    </a:lnTo>
                    <a:lnTo>
                      <a:pt x="4" y="82"/>
                    </a:lnTo>
                    <a:lnTo>
                      <a:pt x="5" y="80"/>
                    </a:lnTo>
                    <a:lnTo>
                      <a:pt x="6" y="79"/>
                    </a:lnTo>
                    <a:lnTo>
                      <a:pt x="8" y="78"/>
                    </a:lnTo>
                    <a:lnTo>
                      <a:pt x="10" y="79"/>
                    </a:lnTo>
                    <a:lnTo>
                      <a:pt x="13" y="81"/>
                    </a:lnTo>
                    <a:lnTo>
                      <a:pt x="14" y="82"/>
                    </a:lnTo>
                    <a:lnTo>
                      <a:pt x="14" y="84"/>
                    </a:lnTo>
                    <a:lnTo>
                      <a:pt x="15" y="87"/>
                    </a:lnTo>
                    <a:lnTo>
                      <a:pt x="16" y="88"/>
                    </a:lnTo>
                    <a:lnTo>
                      <a:pt x="19" y="89"/>
                    </a:lnTo>
                    <a:lnTo>
                      <a:pt x="24" y="88"/>
                    </a:lnTo>
                    <a:lnTo>
                      <a:pt x="28" y="89"/>
                    </a:lnTo>
                    <a:lnTo>
                      <a:pt x="31" y="90"/>
                    </a:lnTo>
                    <a:lnTo>
                      <a:pt x="33" y="90"/>
                    </a:lnTo>
                    <a:lnTo>
                      <a:pt x="37" y="87"/>
                    </a:lnTo>
                    <a:lnTo>
                      <a:pt x="40" y="85"/>
                    </a:lnTo>
                    <a:lnTo>
                      <a:pt x="42" y="83"/>
                    </a:lnTo>
                    <a:lnTo>
                      <a:pt x="42" y="82"/>
                    </a:lnTo>
                    <a:lnTo>
                      <a:pt x="42" y="68"/>
                    </a:lnTo>
                    <a:lnTo>
                      <a:pt x="42" y="56"/>
                    </a:lnTo>
                    <a:lnTo>
                      <a:pt x="42" y="36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78" name="Freeform 779"/>
              <p:cNvSpPr>
                <a:spLocks/>
              </p:cNvSpPr>
              <p:nvPr/>
            </p:nvSpPr>
            <p:spPr bwMode="auto">
              <a:xfrm>
                <a:off x="3327" y="3330"/>
                <a:ext cx="4" cy="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" y="0"/>
                  </a:cxn>
                  <a:cxn ang="0">
                    <a:pos x="4" y="4"/>
                  </a:cxn>
                  <a:cxn ang="0">
                    <a:pos x="4" y="8"/>
                  </a:cxn>
                  <a:cxn ang="0">
                    <a:pos x="0" y="8"/>
                  </a:cxn>
                  <a:cxn ang="0">
                    <a:pos x="0" y="6"/>
                  </a:cxn>
                  <a:cxn ang="0">
                    <a:pos x="0" y="4"/>
                  </a:cxn>
                  <a:cxn ang="0">
                    <a:pos x="1" y="2"/>
                  </a:cxn>
                  <a:cxn ang="0">
                    <a:pos x="2" y="0"/>
                  </a:cxn>
                </a:cxnLst>
                <a:rect l="0" t="0" r="r" b="b"/>
                <a:pathLst>
                  <a:path w="4" h="8">
                    <a:moveTo>
                      <a:pt x="2" y="0"/>
                    </a:moveTo>
                    <a:lnTo>
                      <a:pt x="4" y="0"/>
                    </a:lnTo>
                    <a:lnTo>
                      <a:pt x="4" y="4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1" y="2"/>
                    </a:lnTo>
                    <a:lnTo>
                      <a:pt x="2" y="0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79" name="Freeform 780"/>
              <p:cNvSpPr>
                <a:spLocks/>
              </p:cNvSpPr>
              <p:nvPr/>
            </p:nvSpPr>
            <p:spPr bwMode="auto">
              <a:xfrm>
                <a:off x="3479" y="3410"/>
                <a:ext cx="28" cy="28"/>
              </a:xfrm>
              <a:custGeom>
                <a:avLst/>
                <a:gdLst/>
                <a:ahLst/>
                <a:cxnLst>
                  <a:cxn ang="0">
                    <a:pos x="9" y="28"/>
                  </a:cxn>
                  <a:cxn ang="0">
                    <a:pos x="11" y="28"/>
                  </a:cxn>
                  <a:cxn ang="0">
                    <a:pos x="12" y="24"/>
                  </a:cxn>
                  <a:cxn ang="0">
                    <a:pos x="16" y="22"/>
                  </a:cxn>
                  <a:cxn ang="0">
                    <a:pos x="22" y="20"/>
                  </a:cxn>
                  <a:cxn ang="0">
                    <a:pos x="23" y="19"/>
                  </a:cxn>
                  <a:cxn ang="0">
                    <a:pos x="26" y="13"/>
                  </a:cxn>
                  <a:cxn ang="0">
                    <a:pos x="28" y="11"/>
                  </a:cxn>
                  <a:cxn ang="0">
                    <a:pos x="28" y="9"/>
                  </a:cxn>
                  <a:cxn ang="0">
                    <a:pos x="28" y="8"/>
                  </a:cxn>
                  <a:cxn ang="0">
                    <a:pos x="23" y="3"/>
                  </a:cxn>
                  <a:cxn ang="0">
                    <a:pos x="21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1" y="2"/>
                  </a:cxn>
                  <a:cxn ang="0">
                    <a:pos x="8" y="4"/>
                  </a:cxn>
                  <a:cxn ang="0">
                    <a:pos x="5" y="8"/>
                  </a:cxn>
                  <a:cxn ang="0">
                    <a:pos x="4" y="10"/>
                  </a:cxn>
                  <a:cxn ang="0">
                    <a:pos x="0" y="14"/>
                  </a:cxn>
                  <a:cxn ang="0">
                    <a:pos x="0" y="17"/>
                  </a:cxn>
                  <a:cxn ang="0">
                    <a:pos x="4" y="22"/>
                  </a:cxn>
                  <a:cxn ang="0">
                    <a:pos x="5" y="25"/>
                  </a:cxn>
                  <a:cxn ang="0">
                    <a:pos x="9" y="28"/>
                  </a:cxn>
                </a:cxnLst>
                <a:rect l="0" t="0" r="r" b="b"/>
                <a:pathLst>
                  <a:path w="28" h="28">
                    <a:moveTo>
                      <a:pt x="9" y="28"/>
                    </a:moveTo>
                    <a:lnTo>
                      <a:pt x="11" y="28"/>
                    </a:lnTo>
                    <a:lnTo>
                      <a:pt x="12" y="24"/>
                    </a:lnTo>
                    <a:lnTo>
                      <a:pt x="16" y="22"/>
                    </a:lnTo>
                    <a:lnTo>
                      <a:pt x="22" y="20"/>
                    </a:lnTo>
                    <a:lnTo>
                      <a:pt x="23" y="19"/>
                    </a:lnTo>
                    <a:lnTo>
                      <a:pt x="26" y="13"/>
                    </a:lnTo>
                    <a:lnTo>
                      <a:pt x="28" y="11"/>
                    </a:lnTo>
                    <a:lnTo>
                      <a:pt x="28" y="9"/>
                    </a:lnTo>
                    <a:lnTo>
                      <a:pt x="28" y="8"/>
                    </a:lnTo>
                    <a:lnTo>
                      <a:pt x="23" y="3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1" y="2"/>
                    </a:lnTo>
                    <a:lnTo>
                      <a:pt x="8" y="4"/>
                    </a:lnTo>
                    <a:lnTo>
                      <a:pt x="5" y="8"/>
                    </a:lnTo>
                    <a:lnTo>
                      <a:pt x="4" y="10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4" y="22"/>
                    </a:lnTo>
                    <a:lnTo>
                      <a:pt x="5" y="25"/>
                    </a:lnTo>
                    <a:lnTo>
                      <a:pt x="9" y="28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80" name="Freeform 781"/>
              <p:cNvSpPr>
                <a:spLocks/>
              </p:cNvSpPr>
              <p:nvPr/>
            </p:nvSpPr>
            <p:spPr bwMode="auto">
              <a:xfrm>
                <a:off x="3518" y="3175"/>
                <a:ext cx="127" cy="211"/>
              </a:xfrm>
              <a:custGeom>
                <a:avLst/>
                <a:gdLst/>
                <a:ahLst/>
                <a:cxnLst>
                  <a:cxn ang="0">
                    <a:pos x="22" y="211"/>
                  </a:cxn>
                  <a:cxn ang="0">
                    <a:pos x="21" y="201"/>
                  </a:cxn>
                  <a:cxn ang="0">
                    <a:pos x="20" y="192"/>
                  </a:cxn>
                  <a:cxn ang="0">
                    <a:pos x="19" y="176"/>
                  </a:cxn>
                  <a:cxn ang="0">
                    <a:pos x="14" y="161"/>
                  </a:cxn>
                  <a:cxn ang="0">
                    <a:pos x="14" y="150"/>
                  </a:cxn>
                  <a:cxn ang="0">
                    <a:pos x="26" y="136"/>
                  </a:cxn>
                  <a:cxn ang="0">
                    <a:pos x="27" y="127"/>
                  </a:cxn>
                  <a:cxn ang="0">
                    <a:pos x="33" y="118"/>
                  </a:cxn>
                  <a:cxn ang="0">
                    <a:pos x="29" y="106"/>
                  </a:cxn>
                  <a:cxn ang="0">
                    <a:pos x="33" y="98"/>
                  </a:cxn>
                  <a:cxn ang="0">
                    <a:pos x="31" y="83"/>
                  </a:cxn>
                  <a:cxn ang="0">
                    <a:pos x="25" y="75"/>
                  </a:cxn>
                  <a:cxn ang="0">
                    <a:pos x="10" y="69"/>
                  </a:cxn>
                  <a:cxn ang="0">
                    <a:pos x="1" y="66"/>
                  </a:cxn>
                  <a:cxn ang="0">
                    <a:pos x="0" y="59"/>
                  </a:cxn>
                  <a:cxn ang="0">
                    <a:pos x="13" y="53"/>
                  </a:cxn>
                  <a:cxn ang="0">
                    <a:pos x="33" y="44"/>
                  </a:cxn>
                  <a:cxn ang="0">
                    <a:pos x="38" y="50"/>
                  </a:cxn>
                  <a:cxn ang="0">
                    <a:pos x="47" y="50"/>
                  </a:cxn>
                  <a:cxn ang="0">
                    <a:pos x="51" y="58"/>
                  </a:cxn>
                  <a:cxn ang="0">
                    <a:pos x="47" y="67"/>
                  </a:cxn>
                  <a:cxn ang="0">
                    <a:pos x="51" y="74"/>
                  </a:cxn>
                  <a:cxn ang="0">
                    <a:pos x="59" y="83"/>
                  </a:cxn>
                  <a:cxn ang="0">
                    <a:pos x="59" y="76"/>
                  </a:cxn>
                  <a:cxn ang="0">
                    <a:pos x="62" y="71"/>
                  </a:cxn>
                  <a:cxn ang="0">
                    <a:pos x="66" y="67"/>
                  </a:cxn>
                  <a:cxn ang="0">
                    <a:pos x="64" y="48"/>
                  </a:cxn>
                  <a:cxn ang="0">
                    <a:pos x="52" y="36"/>
                  </a:cxn>
                  <a:cxn ang="0">
                    <a:pos x="48" y="23"/>
                  </a:cxn>
                  <a:cxn ang="0">
                    <a:pos x="55" y="14"/>
                  </a:cxn>
                  <a:cxn ang="0">
                    <a:pos x="67" y="13"/>
                  </a:cxn>
                  <a:cxn ang="0">
                    <a:pos x="71" y="15"/>
                  </a:cxn>
                  <a:cxn ang="0">
                    <a:pos x="84" y="16"/>
                  </a:cxn>
                  <a:cxn ang="0">
                    <a:pos x="91" y="11"/>
                  </a:cxn>
                  <a:cxn ang="0">
                    <a:pos x="97" y="12"/>
                  </a:cxn>
                  <a:cxn ang="0">
                    <a:pos x="113" y="7"/>
                  </a:cxn>
                  <a:cxn ang="0">
                    <a:pos x="123" y="1"/>
                  </a:cxn>
                  <a:cxn ang="0">
                    <a:pos x="121" y="10"/>
                  </a:cxn>
                  <a:cxn ang="0">
                    <a:pos x="122" y="17"/>
                  </a:cxn>
                  <a:cxn ang="0">
                    <a:pos x="122" y="29"/>
                  </a:cxn>
                  <a:cxn ang="0">
                    <a:pos x="124" y="38"/>
                  </a:cxn>
                  <a:cxn ang="0">
                    <a:pos x="124" y="50"/>
                  </a:cxn>
                  <a:cxn ang="0">
                    <a:pos x="127" y="52"/>
                  </a:cxn>
                  <a:cxn ang="0">
                    <a:pos x="124" y="61"/>
                  </a:cxn>
                  <a:cxn ang="0">
                    <a:pos x="117" y="70"/>
                  </a:cxn>
                  <a:cxn ang="0">
                    <a:pos x="103" y="82"/>
                  </a:cxn>
                  <a:cxn ang="0">
                    <a:pos x="84" y="90"/>
                  </a:cxn>
                  <a:cxn ang="0">
                    <a:pos x="67" y="107"/>
                  </a:cxn>
                  <a:cxn ang="0">
                    <a:pos x="53" y="117"/>
                  </a:cxn>
                  <a:cxn ang="0">
                    <a:pos x="53" y="127"/>
                  </a:cxn>
                  <a:cxn ang="0">
                    <a:pos x="57" y="135"/>
                  </a:cxn>
                  <a:cxn ang="0">
                    <a:pos x="59" y="148"/>
                  </a:cxn>
                  <a:cxn ang="0">
                    <a:pos x="62" y="148"/>
                  </a:cxn>
                  <a:cxn ang="0">
                    <a:pos x="61" y="164"/>
                  </a:cxn>
                  <a:cxn ang="0">
                    <a:pos x="62" y="170"/>
                  </a:cxn>
                  <a:cxn ang="0">
                    <a:pos x="59" y="177"/>
                  </a:cxn>
                  <a:cxn ang="0">
                    <a:pos x="44" y="185"/>
                  </a:cxn>
                  <a:cxn ang="0">
                    <a:pos x="31" y="192"/>
                  </a:cxn>
                  <a:cxn ang="0">
                    <a:pos x="28" y="201"/>
                  </a:cxn>
                  <a:cxn ang="0">
                    <a:pos x="30" y="211"/>
                  </a:cxn>
                </a:cxnLst>
                <a:rect l="0" t="0" r="r" b="b"/>
                <a:pathLst>
                  <a:path w="127" h="211">
                    <a:moveTo>
                      <a:pt x="30" y="211"/>
                    </a:moveTo>
                    <a:lnTo>
                      <a:pt x="23" y="211"/>
                    </a:lnTo>
                    <a:lnTo>
                      <a:pt x="22" y="211"/>
                    </a:lnTo>
                    <a:lnTo>
                      <a:pt x="22" y="209"/>
                    </a:lnTo>
                    <a:lnTo>
                      <a:pt x="21" y="204"/>
                    </a:lnTo>
                    <a:lnTo>
                      <a:pt x="21" y="201"/>
                    </a:lnTo>
                    <a:lnTo>
                      <a:pt x="21" y="199"/>
                    </a:lnTo>
                    <a:lnTo>
                      <a:pt x="20" y="197"/>
                    </a:lnTo>
                    <a:lnTo>
                      <a:pt x="20" y="192"/>
                    </a:lnTo>
                    <a:lnTo>
                      <a:pt x="20" y="184"/>
                    </a:lnTo>
                    <a:lnTo>
                      <a:pt x="20" y="180"/>
                    </a:lnTo>
                    <a:lnTo>
                      <a:pt x="19" y="176"/>
                    </a:lnTo>
                    <a:lnTo>
                      <a:pt x="17" y="170"/>
                    </a:lnTo>
                    <a:lnTo>
                      <a:pt x="15" y="166"/>
                    </a:lnTo>
                    <a:lnTo>
                      <a:pt x="14" y="161"/>
                    </a:lnTo>
                    <a:lnTo>
                      <a:pt x="12" y="153"/>
                    </a:lnTo>
                    <a:lnTo>
                      <a:pt x="12" y="152"/>
                    </a:lnTo>
                    <a:lnTo>
                      <a:pt x="14" y="150"/>
                    </a:lnTo>
                    <a:lnTo>
                      <a:pt x="16" y="148"/>
                    </a:lnTo>
                    <a:lnTo>
                      <a:pt x="25" y="138"/>
                    </a:lnTo>
                    <a:lnTo>
                      <a:pt x="26" y="136"/>
                    </a:lnTo>
                    <a:lnTo>
                      <a:pt x="25" y="134"/>
                    </a:lnTo>
                    <a:lnTo>
                      <a:pt x="26" y="129"/>
                    </a:lnTo>
                    <a:lnTo>
                      <a:pt x="27" y="127"/>
                    </a:lnTo>
                    <a:lnTo>
                      <a:pt x="31" y="123"/>
                    </a:lnTo>
                    <a:lnTo>
                      <a:pt x="32" y="121"/>
                    </a:lnTo>
                    <a:lnTo>
                      <a:pt x="33" y="118"/>
                    </a:lnTo>
                    <a:lnTo>
                      <a:pt x="30" y="113"/>
                    </a:lnTo>
                    <a:lnTo>
                      <a:pt x="29" y="109"/>
                    </a:lnTo>
                    <a:lnTo>
                      <a:pt x="29" y="106"/>
                    </a:lnTo>
                    <a:lnTo>
                      <a:pt x="29" y="104"/>
                    </a:lnTo>
                    <a:lnTo>
                      <a:pt x="31" y="101"/>
                    </a:lnTo>
                    <a:lnTo>
                      <a:pt x="33" y="98"/>
                    </a:lnTo>
                    <a:lnTo>
                      <a:pt x="32" y="94"/>
                    </a:lnTo>
                    <a:lnTo>
                      <a:pt x="31" y="88"/>
                    </a:lnTo>
                    <a:lnTo>
                      <a:pt x="31" y="83"/>
                    </a:lnTo>
                    <a:lnTo>
                      <a:pt x="30" y="79"/>
                    </a:lnTo>
                    <a:lnTo>
                      <a:pt x="28" y="76"/>
                    </a:lnTo>
                    <a:lnTo>
                      <a:pt x="25" y="75"/>
                    </a:lnTo>
                    <a:lnTo>
                      <a:pt x="19" y="73"/>
                    </a:lnTo>
                    <a:lnTo>
                      <a:pt x="13" y="71"/>
                    </a:lnTo>
                    <a:lnTo>
                      <a:pt x="10" y="69"/>
                    </a:lnTo>
                    <a:lnTo>
                      <a:pt x="2" y="69"/>
                    </a:lnTo>
                    <a:lnTo>
                      <a:pt x="1" y="69"/>
                    </a:lnTo>
                    <a:lnTo>
                      <a:pt x="1" y="66"/>
                    </a:lnTo>
                    <a:lnTo>
                      <a:pt x="1" y="65"/>
                    </a:lnTo>
                    <a:lnTo>
                      <a:pt x="1" y="62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1" y="56"/>
                    </a:lnTo>
                    <a:lnTo>
                      <a:pt x="13" y="53"/>
                    </a:lnTo>
                    <a:lnTo>
                      <a:pt x="18" y="50"/>
                    </a:lnTo>
                    <a:lnTo>
                      <a:pt x="27" y="47"/>
                    </a:lnTo>
                    <a:lnTo>
                      <a:pt x="33" y="44"/>
                    </a:lnTo>
                    <a:lnTo>
                      <a:pt x="34" y="44"/>
                    </a:lnTo>
                    <a:lnTo>
                      <a:pt x="37" y="48"/>
                    </a:lnTo>
                    <a:lnTo>
                      <a:pt x="38" y="50"/>
                    </a:lnTo>
                    <a:lnTo>
                      <a:pt x="40" y="51"/>
                    </a:lnTo>
                    <a:lnTo>
                      <a:pt x="44" y="50"/>
                    </a:lnTo>
                    <a:lnTo>
                      <a:pt x="47" y="50"/>
                    </a:lnTo>
                    <a:lnTo>
                      <a:pt x="49" y="50"/>
                    </a:lnTo>
                    <a:lnTo>
                      <a:pt x="50" y="53"/>
                    </a:lnTo>
                    <a:lnTo>
                      <a:pt x="51" y="58"/>
                    </a:lnTo>
                    <a:lnTo>
                      <a:pt x="50" y="62"/>
                    </a:lnTo>
                    <a:lnTo>
                      <a:pt x="50" y="63"/>
                    </a:lnTo>
                    <a:lnTo>
                      <a:pt x="47" y="67"/>
                    </a:lnTo>
                    <a:lnTo>
                      <a:pt x="47" y="68"/>
                    </a:lnTo>
                    <a:lnTo>
                      <a:pt x="48" y="71"/>
                    </a:lnTo>
                    <a:lnTo>
                      <a:pt x="51" y="74"/>
                    </a:lnTo>
                    <a:lnTo>
                      <a:pt x="55" y="80"/>
                    </a:lnTo>
                    <a:lnTo>
                      <a:pt x="58" y="83"/>
                    </a:lnTo>
                    <a:lnTo>
                      <a:pt x="59" y="83"/>
                    </a:lnTo>
                    <a:lnTo>
                      <a:pt x="59" y="82"/>
                    </a:lnTo>
                    <a:lnTo>
                      <a:pt x="59" y="79"/>
                    </a:lnTo>
                    <a:lnTo>
                      <a:pt x="59" y="76"/>
                    </a:lnTo>
                    <a:lnTo>
                      <a:pt x="59" y="72"/>
                    </a:lnTo>
                    <a:lnTo>
                      <a:pt x="61" y="71"/>
                    </a:lnTo>
                    <a:lnTo>
                      <a:pt x="62" y="71"/>
                    </a:lnTo>
                    <a:lnTo>
                      <a:pt x="65" y="71"/>
                    </a:lnTo>
                    <a:lnTo>
                      <a:pt x="66" y="70"/>
                    </a:lnTo>
                    <a:lnTo>
                      <a:pt x="66" y="67"/>
                    </a:lnTo>
                    <a:lnTo>
                      <a:pt x="67" y="54"/>
                    </a:lnTo>
                    <a:lnTo>
                      <a:pt x="66" y="51"/>
                    </a:lnTo>
                    <a:lnTo>
                      <a:pt x="64" y="48"/>
                    </a:lnTo>
                    <a:lnTo>
                      <a:pt x="57" y="41"/>
                    </a:lnTo>
                    <a:lnTo>
                      <a:pt x="53" y="38"/>
                    </a:lnTo>
                    <a:lnTo>
                      <a:pt x="52" y="36"/>
                    </a:lnTo>
                    <a:lnTo>
                      <a:pt x="51" y="34"/>
                    </a:lnTo>
                    <a:lnTo>
                      <a:pt x="50" y="28"/>
                    </a:lnTo>
                    <a:lnTo>
                      <a:pt x="48" y="23"/>
                    </a:lnTo>
                    <a:lnTo>
                      <a:pt x="49" y="21"/>
                    </a:lnTo>
                    <a:lnTo>
                      <a:pt x="50" y="14"/>
                    </a:lnTo>
                    <a:lnTo>
                      <a:pt x="55" y="14"/>
                    </a:lnTo>
                    <a:lnTo>
                      <a:pt x="61" y="15"/>
                    </a:lnTo>
                    <a:lnTo>
                      <a:pt x="63" y="15"/>
                    </a:lnTo>
                    <a:lnTo>
                      <a:pt x="67" y="13"/>
                    </a:lnTo>
                    <a:lnTo>
                      <a:pt x="68" y="12"/>
                    </a:lnTo>
                    <a:lnTo>
                      <a:pt x="69" y="12"/>
                    </a:lnTo>
                    <a:lnTo>
                      <a:pt x="71" y="15"/>
                    </a:lnTo>
                    <a:lnTo>
                      <a:pt x="73" y="16"/>
                    </a:lnTo>
                    <a:lnTo>
                      <a:pt x="79" y="16"/>
                    </a:lnTo>
                    <a:lnTo>
                      <a:pt x="84" y="16"/>
                    </a:lnTo>
                    <a:lnTo>
                      <a:pt x="86" y="16"/>
                    </a:lnTo>
                    <a:lnTo>
                      <a:pt x="88" y="16"/>
                    </a:lnTo>
                    <a:lnTo>
                      <a:pt x="91" y="11"/>
                    </a:lnTo>
                    <a:lnTo>
                      <a:pt x="92" y="10"/>
                    </a:lnTo>
                    <a:lnTo>
                      <a:pt x="94" y="10"/>
                    </a:lnTo>
                    <a:lnTo>
                      <a:pt x="97" y="12"/>
                    </a:lnTo>
                    <a:lnTo>
                      <a:pt x="100" y="12"/>
                    </a:lnTo>
                    <a:lnTo>
                      <a:pt x="106" y="9"/>
                    </a:lnTo>
                    <a:lnTo>
                      <a:pt x="113" y="7"/>
                    </a:lnTo>
                    <a:lnTo>
                      <a:pt x="116" y="5"/>
                    </a:lnTo>
                    <a:lnTo>
                      <a:pt x="122" y="0"/>
                    </a:lnTo>
                    <a:lnTo>
                      <a:pt x="123" y="1"/>
                    </a:lnTo>
                    <a:lnTo>
                      <a:pt x="124" y="4"/>
                    </a:lnTo>
                    <a:lnTo>
                      <a:pt x="123" y="7"/>
                    </a:lnTo>
                    <a:lnTo>
                      <a:pt x="121" y="10"/>
                    </a:lnTo>
                    <a:lnTo>
                      <a:pt x="120" y="11"/>
                    </a:lnTo>
                    <a:lnTo>
                      <a:pt x="121" y="14"/>
                    </a:lnTo>
                    <a:lnTo>
                      <a:pt x="122" y="17"/>
                    </a:lnTo>
                    <a:lnTo>
                      <a:pt x="122" y="20"/>
                    </a:lnTo>
                    <a:lnTo>
                      <a:pt x="123" y="26"/>
                    </a:lnTo>
                    <a:lnTo>
                      <a:pt x="122" y="29"/>
                    </a:lnTo>
                    <a:lnTo>
                      <a:pt x="121" y="31"/>
                    </a:lnTo>
                    <a:lnTo>
                      <a:pt x="123" y="35"/>
                    </a:lnTo>
                    <a:lnTo>
                      <a:pt x="124" y="38"/>
                    </a:lnTo>
                    <a:lnTo>
                      <a:pt x="124" y="44"/>
                    </a:lnTo>
                    <a:lnTo>
                      <a:pt x="124" y="49"/>
                    </a:lnTo>
                    <a:lnTo>
                      <a:pt x="124" y="50"/>
                    </a:lnTo>
                    <a:lnTo>
                      <a:pt x="125" y="50"/>
                    </a:lnTo>
                    <a:lnTo>
                      <a:pt x="127" y="51"/>
                    </a:lnTo>
                    <a:lnTo>
                      <a:pt x="127" y="52"/>
                    </a:lnTo>
                    <a:lnTo>
                      <a:pt x="126" y="55"/>
                    </a:lnTo>
                    <a:lnTo>
                      <a:pt x="123" y="58"/>
                    </a:lnTo>
                    <a:lnTo>
                      <a:pt x="124" y="61"/>
                    </a:lnTo>
                    <a:lnTo>
                      <a:pt x="123" y="62"/>
                    </a:lnTo>
                    <a:lnTo>
                      <a:pt x="121" y="65"/>
                    </a:lnTo>
                    <a:lnTo>
                      <a:pt x="117" y="70"/>
                    </a:lnTo>
                    <a:lnTo>
                      <a:pt x="114" y="74"/>
                    </a:lnTo>
                    <a:lnTo>
                      <a:pt x="110" y="78"/>
                    </a:lnTo>
                    <a:lnTo>
                      <a:pt x="103" y="82"/>
                    </a:lnTo>
                    <a:lnTo>
                      <a:pt x="95" y="86"/>
                    </a:lnTo>
                    <a:lnTo>
                      <a:pt x="91" y="87"/>
                    </a:lnTo>
                    <a:lnTo>
                      <a:pt x="84" y="90"/>
                    </a:lnTo>
                    <a:lnTo>
                      <a:pt x="79" y="94"/>
                    </a:lnTo>
                    <a:lnTo>
                      <a:pt x="72" y="102"/>
                    </a:lnTo>
                    <a:lnTo>
                      <a:pt x="67" y="107"/>
                    </a:lnTo>
                    <a:lnTo>
                      <a:pt x="61" y="112"/>
                    </a:lnTo>
                    <a:lnTo>
                      <a:pt x="54" y="117"/>
                    </a:lnTo>
                    <a:lnTo>
                      <a:pt x="53" y="117"/>
                    </a:lnTo>
                    <a:lnTo>
                      <a:pt x="53" y="123"/>
                    </a:lnTo>
                    <a:lnTo>
                      <a:pt x="52" y="126"/>
                    </a:lnTo>
                    <a:lnTo>
                      <a:pt x="53" y="127"/>
                    </a:lnTo>
                    <a:lnTo>
                      <a:pt x="57" y="130"/>
                    </a:lnTo>
                    <a:lnTo>
                      <a:pt x="58" y="132"/>
                    </a:lnTo>
                    <a:lnTo>
                      <a:pt x="57" y="135"/>
                    </a:lnTo>
                    <a:lnTo>
                      <a:pt x="56" y="136"/>
                    </a:lnTo>
                    <a:lnTo>
                      <a:pt x="59" y="144"/>
                    </a:lnTo>
                    <a:lnTo>
                      <a:pt x="59" y="148"/>
                    </a:lnTo>
                    <a:lnTo>
                      <a:pt x="59" y="149"/>
                    </a:lnTo>
                    <a:lnTo>
                      <a:pt x="61" y="149"/>
                    </a:lnTo>
                    <a:lnTo>
                      <a:pt x="62" y="148"/>
                    </a:lnTo>
                    <a:lnTo>
                      <a:pt x="62" y="147"/>
                    </a:lnTo>
                    <a:lnTo>
                      <a:pt x="63" y="151"/>
                    </a:lnTo>
                    <a:lnTo>
                      <a:pt x="61" y="164"/>
                    </a:lnTo>
                    <a:lnTo>
                      <a:pt x="60" y="169"/>
                    </a:lnTo>
                    <a:lnTo>
                      <a:pt x="62" y="170"/>
                    </a:lnTo>
                    <a:lnTo>
                      <a:pt x="62" y="170"/>
                    </a:lnTo>
                    <a:lnTo>
                      <a:pt x="62" y="172"/>
                    </a:lnTo>
                    <a:lnTo>
                      <a:pt x="61" y="174"/>
                    </a:lnTo>
                    <a:lnTo>
                      <a:pt x="59" y="177"/>
                    </a:lnTo>
                    <a:lnTo>
                      <a:pt x="55" y="181"/>
                    </a:lnTo>
                    <a:lnTo>
                      <a:pt x="51" y="183"/>
                    </a:lnTo>
                    <a:lnTo>
                      <a:pt x="44" y="185"/>
                    </a:lnTo>
                    <a:lnTo>
                      <a:pt x="40" y="187"/>
                    </a:lnTo>
                    <a:lnTo>
                      <a:pt x="36" y="188"/>
                    </a:lnTo>
                    <a:lnTo>
                      <a:pt x="31" y="192"/>
                    </a:lnTo>
                    <a:lnTo>
                      <a:pt x="28" y="196"/>
                    </a:lnTo>
                    <a:lnTo>
                      <a:pt x="26" y="199"/>
                    </a:lnTo>
                    <a:lnTo>
                      <a:pt x="28" y="201"/>
                    </a:lnTo>
                    <a:lnTo>
                      <a:pt x="31" y="203"/>
                    </a:lnTo>
                    <a:lnTo>
                      <a:pt x="31" y="205"/>
                    </a:lnTo>
                    <a:lnTo>
                      <a:pt x="30" y="2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81" name="Freeform 782"/>
              <p:cNvSpPr>
                <a:spLocks/>
              </p:cNvSpPr>
              <p:nvPr/>
            </p:nvSpPr>
            <p:spPr bwMode="auto">
              <a:xfrm>
                <a:off x="3518" y="3175"/>
                <a:ext cx="127" cy="211"/>
              </a:xfrm>
              <a:custGeom>
                <a:avLst/>
                <a:gdLst/>
                <a:ahLst/>
                <a:cxnLst>
                  <a:cxn ang="0">
                    <a:pos x="22" y="211"/>
                  </a:cxn>
                  <a:cxn ang="0">
                    <a:pos x="21" y="201"/>
                  </a:cxn>
                  <a:cxn ang="0">
                    <a:pos x="20" y="192"/>
                  </a:cxn>
                  <a:cxn ang="0">
                    <a:pos x="19" y="176"/>
                  </a:cxn>
                  <a:cxn ang="0">
                    <a:pos x="14" y="161"/>
                  </a:cxn>
                  <a:cxn ang="0">
                    <a:pos x="14" y="150"/>
                  </a:cxn>
                  <a:cxn ang="0">
                    <a:pos x="26" y="136"/>
                  </a:cxn>
                  <a:cxn ang="0">
                    <a:pos x="27" y="127"/>
                  </a:cxn>
                  <a:cxn ang="0">
                    <a:pos x="33" y="118"/>
                  </a:cxn>
                  <a:cxn ang="0">
                    <a:pos x="29" y="106"/>
                  </a:cxn>
                  <a:cxn ang="0">
                    <a:pos x="33" y="98"/>
                  </a:cxn>
                  <a:cxn ang="0">
                    <a:pos x="31" y="83"/>
                  </a:cxn>
                  <a:cxn ang="0">
                    <a:pos x="25" y="75"/>
                  </a:cxn>
                  <a:cxn ang="0">
                    <a:pos x="10" y="69"/>
                  </a:cxn>
                  <a:cxn ang="0">
                    <a:pos x="1" y="66"/>
                  </a:cxn>
                  <a:cxn ang="0">
                    <a:pos x="0" y="59"/>
                  </a:cxn>
                  <a:cxn ang="0">
                    <a:pos x="13" y="53"/>
                  </a:cxn>
                  <a:cxn ang="0">
                    <a:pos x="33" y="44"/>
                  </a:cxn>
                  <a:cxn ang="0">
                    <a:pos x="38" y="50"/>
                  </a:cxn>
                  <a:cxn ang="0">
                    <a:pos x="47" y="50"/>
                  </a:cxn>
                  <a:cxn ang="0">
                    <a:pos x="51" y="58"/>
                  </a:cxn>
                  <a:cxn ang="0">
                    <a:pos x="47" y="67"/>
                  </a:cxn>
                  <a:cxn ang="0">
                    <a:pos x="51" y="74"/>
                  </a:cxn>
                  <a:cxn ang="0">
                    <a:pos x="59" y="83"/>
                  </a:cxn>
                  <a:cxn ang="0">
                    <a:pos x="59" y="76"/>
                  </a:cxn>
                  <a:cxn ang="0">
                    <a:pos x="62" y="71"/>
                  </a:cxn>
                  <a:cxn ang="0">
                    <a:pos x="66" y="67"/>
                  </a:cxn>
                  <a:cxn ang="0">
                    <a:pos x="64" y="48"/>
                  </a:cxn>
                  <a:cxn ang="0">
                    <a:pos x="52" y="36"/>
                  </a:cxn>
                  <a:cxn ang="0">
                    <a:pos x="48" y="23"/>
                  </a:cxn>
                  <a:cxn ang="0">
                    <a:pos x="55" y="14"/>
                  </a:cxn>
                  <a:cxn ang="0">
                    <a:pos x="67" y="13"/>
                  </a:cxn>
                  <a:cxn ang="0">
                    <a:pos x="71" y="15"/>
                  </a:cxn>
                  <a:cxn ang="0">
                    <a:pos x="84" y="16"/>
                  </a:cxn>
                  <a:cxn ang="0">
                    <a:pos x="91" y="11"/>
                  </a:cxn>
                  <a:cxn ang="0">
                    <a:pos x="97" y="12"/>
                  </a:cxn>
                  <a:cxn ang="0">
                    <a:pos x="113" y="7"/>
                  </a:cxn>
                  <a:cxn ang="0">
                    <a:pos x="123" y="1"/>
                  </a:cxn>
                  <a:cxn ang="0">
                    <a:pos x="121" y="10"/>
                  </a:cxn>
                  <a:cxn ang="0">
                    <a:pos x="122" y="17"/>
                  </a:cxn>
                  <a:cxn ang="0">
                    <a:pos x="122" y="29"/>
                  </a:cxn>
                  <a:cxn ang="0">
                    <a:pos x="124" y="38"/>
                  </a:cxn>
                  <a:cxn ang="0">
                    <a:pos x="124" y="50"/>
                  </a:cxn>
                  <a:cxn ang="0">
                    <a:pos x="127" y="52"/>
                  </a:cxn>
                  <a:cxn ang="0">
                    <a:pos x="124" y="61"/>
                  </a:cxn>
                  <a:cxn ang="0">
                    <a:pos x="117" y="70"/>
                  </a:cxn>
                  <a:cxn ang="0">
                    <a:pos x="103" y="82"/>
                  </a:cxn>
                  <a:cxn ang="0">
                    <a:pos x="84" y="90"/>
                  </a:cxn>
                  <a:cxn ang="0">
                    <a:pos x="67" y="107"/>
                  </a:cxn>
                  <a:cxn ang="0">
                    <a:pos x="53" y="117"/>
                  </a:cxn>
                  <a:cxn ang="0">
                    <a:pos x="53" y="127"/>
                  </a:cxn>
                  <a:cxn ang="0">
                    <a:pos x="57" y="135"/>
                  </a:cxn>
                  <a:cxn ang="0">
                    <a:pos x="59" y="148"/>
                  </a:cxn>
                  <a:cxn ang="0">
                    <a:pos x="62" y="148"/>
                  </a:cxn>
                  <a:cxn ang="0">
                    <a:pos x="61" y="164"/>
                  </a:cxn>
                  <a:cxn ang="0">
                    <a:pos x="62" y="170"/>
                  </a:cxn>
                  <a:cxn ang="0">
                    <a:pos x="59" y="177"/>
                  </a:cxn>
                  <a:cxn ang="0">
                    <a:pos x="44" y="185"/>
                  </a:cxn>
                  <a:cxn ang="0">
                    <a:pos x="31" y="192"/>
                  </a:cxn>
                  <a:cxn ang="0">
                    <a:pos x="28" y="201"/>
                  </a:cxn>
                  <a:cxn ang="0">
                    <a:pos x="30" y="211"/>
                  </a:cxn>
                </a:cxnLst>
                <a:rect l="0" t="0" r="r" b="b"/>
                <a:pathLst>
                  <a:path w="127" h="211">
                    <a:moveTo>
                      <a:pt x="30" y="211"/>
                    </a:moveTo>
                    <a:lnTo>
                      <a:pt x="23" y="211"/>
                    </a:lnTo>
                    <a:lnTo>
                      <a:pt x="22" y="211"/>
                    </a:lnTo>
                    <a:lnTo>
                      <a:pt x="22" y="209"/>
                    </a:lnTo>
                    <a:lnTo>
                      <a:pt x="21" y="204"/>
                    </a:lnTo>
                    <a:lnTo>
                      <a:pt x="21" y="201"/>
                    </a:lnTo>
                    <a:lnTo>
                      <a:pt x="21" y="199"/>
                    </a:lnTo>
                    <a:lnTo>
                      <a:pt x="20" y="197"/>
                    </a:lnTo>
                    <a:lnTo>
                      <a:pt x="20" y="192"/>
                    </a:lnTo>
                    <a:lnTo>
                      <a:pt x="20" y="184"/>
                    </a:lnTo>
                    <a:lnTo>
                      <a:pt x="20" y="180"/>
                    </a:lnTo>
                    <a:lnTo>
                      <a:pt x="19" y="176"/>
                    </a:lnTo>
                    <a:lnTo>
                      <a:pt x="17" y="170"/>
                    </a:lnTo>
                    <a:lnTo>
                      <a:pt x="15" y="166"/>
                    </a:lnTo>
                    <a:lnTo>
                      <a:pt x="14" y="161"/>
                    </a:lnTo>
                    <a:lnTo>
                      <a:pt x="12" y="153"/>
                    </a:lnTo>
                    <a:lnTo>
                      <a:pt x="12" y="152"/>
                    </a:lnTo>
                    <a:lnTo>
                      <a:pt x="14" y="150"/>
                    </a:lnTo>
                    <a:lnTo>
                      <a:pt x="16" y="148"/>
                    </a:lnTo>
                    <a:lnTo>
                      <a:pt x="25" y="138"/>
                    </a:lnTo>
                    <a:lnTo>
                      <a:pt x="26" y="136"/>
                    </a:lnTo>
                    <a:lnTo>
                      <a:pt x="25" y="134"/>
                    </a:lnTo>
                    <a:lnTo>
                      <a:pt x="26" y="129"/>
                    </a:lnTo>
                    <a:lnTo>
                      <a:pt x="27" y="127"/>
                    </a:lnTo>
                    <a:lnTo>
                      <a:pt x="31" y="123"/>
                    </a:lnTo>
                    <a:lnTo>
                      <a:pt x="32" y="121"/>
                    </a:lnTo>
                    <a:lnTo>
                      <a:pt x="33" y="118"/>
                    </a:lnTo>
                    <a:lnTo>
                      <a:pt x="30" y="113"/>
                    </a:lnTo>
                    <a:lnTo>
                      <a:pt x="29" y="109"/>
                    </a:lnTo>
                    <a:lnTo>
                      <a:pt x="29" y="106"/>
                    </a:lnTo>
                    <a:lnTo>
                      <a:pt x="29" y="104"/>
                    </a:lnTo>
                    <a:lnTo>
                      <a:pt x="31" y="101"/>
                    </a:lnTo>
                    <a:lnTo>
                      <a:pt x="33" y="98"/>
                    </a:lnTo>
                    <a:lnTo>
                      <a:pt x="32" y="94"/>
                    </a:lnTo>
                    <a:lnTo>
                      <a:pt x="31" y="88"/>
                    </a:lnTo>
                    <a:lnTo>
                      <a:pt x="31" y="83"/>
                    </a:lnTo>
                    <a:lnTo>
                      <a:pt x="30" y="79"/>
                    </a:lnTo>
                    <a:lnTo>
                      <a:pt x="28" y="76"/>
                    </a:lnTo>
                    <a:lnTo>
                      <a:pt x="25" y="75"/>
                    </a:lnTo>
                    <a:lnTo>
                      <a:pt x="19" y="73"/>
                    </a:lnTo>
                    <a:lnTo>
                      <a:pt x="13" y="71"/>
                    </a:lnTo>
                    <a:lnTo>
                      <a:pt x="10" y="69"/>
                    </a:lnTo>
                    <a:lnTo>
                      <a:pt x="2" y="69"/>
                    </a:lnTo>
                    <a:lnTo>
                      <a:pt x="1" y="69"/>
                    </a:lnTo>
                    <a:lnTo>
                      <a:pt x="1" y="66"/>
                    </a:lnTo>
                    <a:lnTo>
                      <a:pt x="1" y="65"/>
                    </a:lnTo>
                    <a:lnTo>
                      <a:pt x="1" y="62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1" y="56"/>
                    </a:lnTo>
                    <a:lnTo>
                      <a:pt x="13" y="53"/>
                    </a:lnTo>
                    <a:lnTo>
                      <a:pt x="18" y="50"/>
                    </a:lnTo>
                    <a:lnTo>
                      <a:pt x="27" y="47"/>
                    </a:lnTo>
                    <a:lnTo>
                      <a:pt x="33" y="44"/>
                    </a:lnTo>
                    <a:lnTo>
                      <a:pt x="34" y="44"/>
                    </a:lnTo>
                    <a:lnTo>
                      <a:pt x="37" y="48"/>
                    </a:lnTo>
                    <a:lnTo>
                      <a:pt x="38" y="50"/>
                    </a:lnTo>
                    <a:lnTo>
                      <a:pt x="40" y="51"/>
                    </a:lnTo>
                    <a:lnTo>
                      <a:pt x="44" y="50"/>
                    </a:lnTo>
                    <a:lnTo>
                      <a:pt x="47" y="50"/>
                    </a:lnTo>
                    <a:lnTo>
                      <a:pt x="49" y="50"/>
                    </a:lnTo>
                    <a:lnTo>
                      <a:pt x="50" y="53"/>
                    </a:lnTo>
                    <a:lnTo>
                      <a:pt x="51" y="58"/>
                    </a:lnTo>
                    <a:lnTo>
                      <a:pt x="50" y="62"/>
                    </a:lnTo>
                    <a:lnTo>
                      <a:pt x="50" y="63"/>
                    </a:lnTo>
                    <a:lnTo>
                      <a:pt x="47" y="67"/>
                    </a:lnTo>
                    <a:lnTo>
                      <a:pt x="47" y="68"/>
                    </a:lnTo>
                    <a:lnTo>
                      <a:pt x="48" y="71"/>
                    </a:lnTo>
                    <a:lnTo>
                      <a:pt x="51" y="74"/>
                    </a:lnTo>
                    <a:lnTo>
                      <a:pt x="55" y="80"/>
                    </a:lnTo>
                    <a:lnTo>
                      <a:pt x="58" y="83"/>
                    </a:lnTo>
                    <a:lnTo>
                      <a:pt x="59" y="83"/>
                    </a:lnTo>
                    <a:lnTo>
                      <a:pt x="59" y="82"/>
                    </a:lnTo>
                    <a:lnTo>
                      <a:pt x="59" y="79"/>
                    </a:lnTo>
                    <a:lnTo>
                      <a:pt x="59" y="76"/>
                    </a:lnTo>
                    <a:lnTo>
                      <a:pt x="59" y="72"/>
                    </a:lnTo>
                    <a:lnTo>
                      <a:pt x="61" y="71"/>
                    </a:lnTo>
                    <a:lnTo>
                      <a:pt x="62" y="71"/>
                    </a:lnTo>
                    <a:lnTo>
                      <a:pt x="65" y="71"/>
                    </a:lnTo>
                    <a:lnTo>
                      <a:pt x="66" y="70"/>
                    </a:lnTo>
                    <a:lnTo>
                      <a:pt x="66" y="67"/>
                    </a:lnTo>
                    <a:lnTo>
                      <a:pt x="67" y="54"/>
                    </a:lnTo>
                    <a:lnTo>
                      <a:pt x="66" y="51"/>
                    </a:lnTo>
                    <a:lnTo>
                      <a:pt x="64" y="48"/>
                    </a:lnTo>
                    <a:lnTo>
                      <a:pt x="57" y="41"/>
                    </a:lnTo>
                    <a:lnTo>
                      <a:pt x="53" y="38"/>
                    </a:lnTo>
                    <a:lnTo>
                      <a:pt x="52" y="36"/>
                    </a:lnTo>
                    <a:lnTo>
                      <a:pt x="51" y="34"/>
                    </a:lnTo>
                    <a:lnTo>
                      <a:pt x="50" y="28"/>
                    </a:lnTo>
                    <a:lnTo>
                      <a:pt x="48" y="23"/>
                    </a:lnTo>
                    <a:lnTo>
                      <a:pt x="49" y="21"/>
                    </a:lnTo>
                    <a:lnTo>
                      <a:pt x="50" y="14"/>
                    </a:lnTo>
                    <a:lnTo>
                      <a:pt x="55" y="14"/>
                    </a:lnTo>
                    <a:lnTo>
                      <a:pt x="61" y="15"/>
                    </a:lnTo>
                    <a:lnTo>
                      <a:pt x="63" y="15"/>
                    </a:lnTo>
                    <a:lnTo>
                      <a:pt x="67" y="13"/>
                    </a:lnTo>
                    <a:lnTo>
                      <a:pt x="68" y="12"/>
                    </a:lnTo>
                    <a:lnTo>
                      <a:pt x="69" y="12"/>
                    </a:lnTo>
                    <a:lnTo>
                      <a:pt x="71" y="15"/>
                    </a:lnTo>
                    <a:lnTo>
                      <a:pt x="73" y="16"/>
                    </a:lnTo>
                    <a:lnTo>
                      <a:pt x="79" y="16"/>
                    </a:lnTo>
                    <a:lnTo>
                      <a:pt x="84" y="16"/>
                    </a:lnTo>
                    <a:lnTo>
                      <a:pt x="86" y="16"/>
                    </a:lnTo>
                    <a:lnTo>
                      <a:pt x="88" y="16"/>
                    </a:lnTo>
                    <a:lnTo>
                      <a:pt x="91" y="11"/>
                    </a:lnTo>
                    <a:lnTo>
                      <a:pt x="92" y="10"/>
                    </a:lnTo>
                    <a:lnTo>
                      <a:pt x="94" y="10"/>
                    </a:lnTo>
                    <a:lnTo>
                      <a:pt x="97" y="12"/>
                    </a:lnTo>
                    <a:lnTo>
                      <a:pt x="100" y="12"/>
                    </a:lnTo>
                    <a:lnTo>
                      <a:pt x="106" y="9"/>
                    </a:lnTo>
                    <a:lnTo>
                      <a:pt x="113" y="7"/>
                    </a:lnTo>
                    <a:lnTo>
                      <a:pt x="116" y="5"/>
                    </a:lnTo>
                    <a:lnTo>
                      <a:pt x="122" y="0"/>
                    </a:lnTo>
                    <a:lnTo>
                      <a:pt x="123" y="1"/>
                    </a:lnTo>
                    <a:lnTo>
                      <a:pt x="124" y="4"/>
                    </a:lnTo>
                    <a:lnTo>
                      <a:pt x="123" y="7"/>
                    </a:lnTo>
                    <a:lnTo>
                      <a:pt x="121" y="10"/>
                    </a:lnTo>
                    <a:lnTo>
                      <a:pt x="120" y="11"/>
                    </a:lnTo>
                    <a:lnTo>
                      <a:pt x="121" y="14"/>
                    </a:lnTo>
                    <a:lnTo>
                      <a:pt x="122" y="17"/>
                    </a:lnTo>
                    <a:lnTo>
                      <a:pt x="122" y="20"/>
                    </a:lnTo>
                    <a:lnTo>
                      <a:pt x="123" y="26"/>
                    </a:lnTo>
                    <a:lnTo>
                      <a:pt x="122" y="29"/>
                    </a:lnTo>
                    <a:lnTo>
                      <a:pt x="121" y="31"/>
                    </a:lnTo>
                    <a:lnTo>
                      <a:pt x="123" y="35"/>
                    </a:lnTo>
                    <a:lnTo>
                      <a:pt x="124" y="38"/>
                    </a:lnTo>
                    <a:lnTo>
                      <a:pt x="124" y="44"/>
                    </a:lnTo>
                    <a:lnTo>
                      <a:pt x="124" y="49"/>
                    </a:lnTo>
                    <a:lnTo>
                      <a:pt x="124" y="50"/>
                    </a:lnTo>
                    <a:lnTo>
                      <a:pt x="125" y="50"/>
                    </a:lnTo>
                    <a:lnTo>
                      <a:pt x="127" y="51"/>
                    </a:lnTo>
                    <a:lnTo>
                      <a:pt x="127" y="52"/>
                    </a:lnTo>
                    <a:lnTo>
                      <a:pt x="126" y="55"/>
                    </a:lnTo>
                    <a:lnTo>
                      <a:pt x="123" y="58"/>
                    </a:lnTo>
                    <a:lnTo>
                      <a:pt x="124" y="61"/>
                    </a:lnTo>
                    <a:lnTo>
                      <a:pt x="123" y="62"/>
                    </a:lnTo>
                    <a:lnTo>
                      <a:pt x="121" y="65"/>
                    </a:lnTo>
                    <a:lnTo>
                      <a:pt x="117" y="70"/>
                    </a:lnTo>
                    <a:lnTo>
                      <a:pt x="114" y="74"/>
                    </a:lnTo>
                    <a:lnTo>
                      <a:pt x="110" y="78"/>
                    </a:lnTo>
                    <a:lnTo>
                      <a:pt x="103" y="82"/>
                    </a:lnTo>
                    <a:lnTo>
                      <a:pt x="95" y="86"/>
                    </a:lnTo>
                    <a:lnTo>
                      <a:pt x="91" y="87"/>
                    </a:lnTo>
                    <a:lnTo>
                      <a:pt x="84" y="90"/>
                    </a:lnTo>
                    <a:lnTo>
                      <a:pt x="79" y="94"/>
                    </a:lnTo>
                    <a:lnTo>
                      <a:pt x="72" y="102"/>
                    </a:lnTo>
                    <a:lnTo>
                      <a:pt x="67" y="107"/>
                    </a:lnTo>
                    <a:lnTo>
                      <a:pt x="61" y="112"/>
                    </a:lnTo>
                    <a:lnTo>
                      <a:pt x="54" y="117"/>
                    </a:lnTo>
                    <a:lnTo>
                      <a:pt x="53" y="117"/>
                    </a:lnTo>
                    <a:lnTo>
                      <a:pt x="53" y="123"/>
                    </a:lnTo>
                    <a:lnTo>
                      <a:pt x="52" y="126"/>
                    </a:lnTo>
                    <a:lnTo>
                      <a:pt x="53" y="127"/>
                    </a:lnTo>
                    <a:lnTo>
                      <a:pt x="57" y="130"/>
                    </a:lnTo>
                    <a:lnTo>
                      <a:pt x="58" y="132"/>
                    </a:lnTo>
                    <a:lnTo>
                      <a:pt x="57" y="135"/>
                    </a:lnTo>
                    <a:lnTo>
                      <a:pt x="56" y="136"/>
                    </a:lnTo>
                    <a:lnTo>
                      <a:pt x="59" y="144"/>
                    </a:lnTo>
                    <a:lnTo>
                      <a:pt x="59" y="148"/>
                    </a:lnTo>
                    <a:lnTo>
                      <a:pt x="59" y="149"/>
                    </a:lnTo>
                    <a:lnTo>
                      <a:pt x="61" y="149"/>
                    </a:lnTo>
                    <a:lnTo>
                      <a:pt x="62" y="148"/>
                    </a:lnTo>
                    <a:lnTo>
                      <a:pt x="62" y="147"/>
                    </a:lnTo>
                    <a:lnTo>
                      <a:pt x="63" y="151"/>
                    </a:lnTo>
                    <a:lnTo>
                      <a:pt x="61" y="164"/>
                    </a:lnTo>
                    <a:lnTo>
                      <a:pt x="60" y="169"/>
                    </a:lnTo>
                    <a:lnTo>
                      <a:pt x="62" y="170"/>
                    </a:lnTo>
                    <a:lnTo>
                      <a:pt x="62" y="170"/>
                    </a:lnTo>
                    <a:lnTo>
                      <a:pt x="62" y="172"/>
                    </a:lnTo>
                    <a:lnTo>
                      <a:pt x="61" y="174"/>
                    </a:lnTo>
                    <a:lnTo>
                      <a:pt x="59" y="177"/>
                    </a:lnTo>
                    <a:lnTo>
                      <a:pt x="55" y="181"/>
                    </a:lnTo>
                    <a:lnTo>
                      <a:pt x="51" y="183"/>
                    </a:lnTo>
                    <a:lnTo>
                      <a:pt x="44" y="185"/>
                    </a:lnTo>
                    <a:lnTo>
                      <a:pt x="40" y="187"/>
                    </a:lnTo>
                    <a:lnTo>
                      <a:pt x="36" y="188"/>
                    </a:lnTo>
                    <a:lnTo>
                      <a:pt x="31" y="192"/>
                    </a:lnTo>
                    <a:lnTo>
                      <a:pt x="28" y="196"/>
                    </a:lnTo>
                    <a:lnTo>
                      <a:pt x="26" y="199"/>
                    </a:lnTo>
                    <a:lnTo>
                      <a:pt x="28" y="201"/>
                    </a:lnTo>
                    <a:lnTo>
                      <a:pt x="31" y="203"/>
                    </a:lnTo>
                    <a:lnTo>
                      <a:pt x="31" y="205"/>
                    </a:lnTo>
                    <a:lnTo>
                      <a:pt x="30" y="211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82" name="Freeform 783"/>
              <p:cNvSpPr>
                <a:spLocks/>
              </p:cNvSpPr>
              <p:nvPr/>
            </p:nvSpPr>
            <p:spPr bwMode="auto">
              <a:xfrm>
                <a:off x="3479" y="3410"/>
                <a:ext cx="28" cy="28"/>
              </a:xfrm>
              <a:custGeom>
                <a:avLst/>
                <a:gdLst/>
                <a:ahLst/>
                <a:cxnLst>
                  <a:cxn ang="0">
                    <a:pos x="9" y="28"/>
                  </a:cxn>
                  <a:cxn ang="0">
                    <a:pos x="5" y="25"/>
                  </a:cxn>
                  <a:cxn ang="0">
                    <a:pos x="4" y="22"/>
                  </a:cxn>
                  <a:cxn ang="0">
                    <a:pos x="0" y="17"/>
                  </a:cxn>
                  <a:cxn ang="0">
                    <a:pos x="0" y="14"/>
                  </a:cxn>
                  <a:cxn ang="0">
                    <a:pos x="4" y="10"/>
                  </a:cxn>
                  <a:cxn ang="0">
                    <a:pos x="5" y="8"/>
                  </a:cxn>
                  <a:cxn ang="0">
                    <a:pos x="8" y="4"/>
                  </a:cxn>
                  <a:cxn ang="0">
                    <a:pos x="11" y="2"/>
                  </a:cxn>
                  <a:cxn ang="0">
                    <a:pos x="17" y="0"/>
                  </a:cxn>
                  <a:cxn ang="0">
                    <a:pos x="18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8" y="8"/>
                  </a:cxn>
                  <a:cxn ang="0">
                    <a:pos x="28" y="9"/>
                  </a:cxn>
                  <a:cxn ang="0">
                    <a:pos x="28" y="11"/>
                  </a:cxn>
                  <a:cxn ang="0">
                    <a:pos x="26" y="13"/>
                  </a:cxn>
                  <a:cxn ang="0">
                    <a:pos x="23" y="19"/>
                  </a:cxn>
                  <a:cxn ang="0">
                    <a:pos x="22" y="20"/>
                  </a:cxn>
                  <a:cxn ang="0">
                    <a:pos x="16" y="22"/>
                  </a:cxn>
                  <a:cxn ang="0">
                    <a:pos x="12" y="24"/>
                  </a:cxn>
                  <a:cxn ang="0">
                    <a:pos x="11" y="28"/>
                  </a:cxn>
                  <a:cxn ang="0">
                    <a:pos x="9" y="28"/>
                  </a:cxn>
                </a:cxnLst>
                <a:rect l="0" t="0" r="r" b="b"/>
                <a:pathLst>
                  <a:path w="28" h="28">
                    <a:moveTo>
                      <a:pt x="9" y="28"/>
                    </a:moveTo>
                    <a:lnTo>
                      <a:pt x="5" y="25"/>
                    </a:lnTo>
                    <a:lnTo>
                      <a:pt x="4" y="22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4" y="10"/>
                    </a:lnTo>
                    <a:lnTo>
                      <a:pt x="5" y="8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8" y="8"/>
                    </a:lnTo>
                    <a:lnTo>
                      <a:pt x="28" y="9"/>
                    </a:lnTo>
                    <a:lnTo>
                      <a:pt x="28" y="11"/>
                    </a:lnTo>
                    <a:lnTo>
                      <a:pt x="26" y="13"/>
                    </a:lnTo>
                    <a:lnTo>
                      <a:pt x="23" y="19"/>
                    </a:lnTo>
                    <a:lnTo>
                      <a:pt x="22" y="20"/>
                    </a:lnTo>
                    <a:lnTo>
                      <a:pt x="16" y="22"/>
                    </a:lnTo>
                    <a:lnTo>
                      <a:pt x="12" y="24"/>
                    </a:lnTo>
                    <a:lnTo>
                      <a:pt x="11" y="28"/>
                    </a:lnTo>
                    <a:lnTo>
                      <a:pt x="9" y="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83" name="Freeform 784"/>
              <p:cNvSpPr>
                <a:spLocks/>
              </p:cNvSpPr>
              <p:nvPr/>
            </p:nvSpPr>
            <p:spPr bwMode="auto">
              <a:xfrm>
                <a:off x="3479" y="3410"/>
                <a:ext cx="28" cy="28"/>
              </a:xfrm>
              <a:custGeom>
                <a:avLst/>
                <a:gdLst/>
                <a:ahLst/>
                <a:cxnLst>
                  <a:cxn ang="0">
                    <a:pos x="9" y="28"/>
                  </a:cxn>
                  <a:cxn ang="0">
                    <a:pos x="5" y="25"/>
                  </a:cxn>
                  <a:cxn ang="0">
                    <a:pos x="4" y="22"/>
                  </a:cxn>
                  <a:cxn ang="0">
                    <a:pos x="0" y="17"/>
                  </a:cxn>
                  <a:cxn ang="0">
                    <a:pos x="0" y="14"/>
                  </a:cxn>
                  <a:cxn ang="0">
                    <a:pos x="4" y="10"/>
                  </a:cxn>
                  <a:cxn ang="0">
                    <a:pos x="5" y="8"/>
                  </a:cxn>
                  <a:cxn ang="0">
                    <a:pos x="8" y="4"/>
                  </a:cxn>
                  <a:cxn ang="0">
                    <a:pos x="11" y="2"/>
                  </a:cxn>
                  <a:cxn ang="0">
                    <a:pos x="17" y="0"/>
                  </a:cxn>
                  <a:cxn ang="0">
                    <a:pos x="18" y="0"/>
                  </a:cxn>
                  <a:cxn ang="0">
                    <a:pos x="21" y="1"/>
                  </a:cxn>
                  <a:cxn ang="0">
                    <a:pos x="23" y="3"/>
                  </a:cxn>
                  <a:cxn ang="0">
                    <a:pos x="28" y="8"/>
                  </a:cxn>
                  <a:cxn ang="0">
                    <a:pos x="28" y="9"/>
                  </a:cxn>
                  <a:cxn ang="0">
                    <a:pos x="28" y="11"/>
                  </a:cxn>
                  <a:cxn ang="0">
                    <a:pos x="26" y="13"/>
                  </a:cxn>
                  <a:cxn ang="0">
                    <a:pos x="23" y="19"/>
                  </a:cxn>
                  <a:cxn ang="0">
                    <a:pos x="22" y="20"/>
                  </a:cxn>
                  <a:cxn ang="0">
                    <a:pos x="16" y="22"/>
                  </a:cxn>
                  <a:cxn ang="0">
                    <a:pos x="12" y="24"/>
                  </a:cxn>
                  <a:cxn ang="0">
                    <a:pos x="11" y="28"/>
                  </a:cxn>
                  <a:cxn ang="0">
                    <a:pos x="9" y="28"/>
                  </a:cxn>
                </a:cxnLst>
                <a:rect l="0" t="0" r="r" b="b"/>
                <a:pathLst>
                  <a:path w="28" h="28">
                    <a:moveTo>
                      <a:pt x="9" y="28"/>
                    </a:moveTo>
                    <a:lnTo>
                      <a:pt x="5" y="25"/>
                    </a:lnTo>
                    <a:lnTo>
                      <a:pt x="4" y="22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4" y="10"/>
                    </a:lnTo>
                    <a:lnTo>
                      <a:pt x="5" y="8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8" y="8"/>
                    </a:lnTo>
                    <a:lnTo>
                      <a:pt x="28" y="9"/>
                    </a:lnTo>
                    <a:lnTo>
                      <a:pt x="28" y="11"/>
                    </a:lnTo>
                    <a:lnTo>
                      <a:pt x="26" y="13"/>
                    </a:lnTo>
                    <a:lnTo>
                      <a:pt x="23" y="19"/>
                    </a:lnTo>
                    <a:lnTo>
                      <a:pt x="22" y="20"/>
                    </a:lnTo>
                    <a:lnTo>
                      <a:pt x="16" y="22"/>
                    </a:lnTo>
                    <a:lnTo>
                      <a:pt x="12" y="24"/>
                    </a:lnTo>
                    <a:lnTo>
                      <a:pt x="11" y="28"/>
                    </a:lnTo>
                    <a:lnTo>
                      <a:pt x="9" y="28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84" name="Freeform 785"/>
              <p:cNvSpPr>
                <a:spLocks/>
              </p:cNvSpPr>
              <p:nvPr/>
            </p:nvSpPr>
            <p:spPr bwMode="auto">
              <a:xfrm>
                <a:off x="3524" y="3370"/>
                <a:ext cx="16" cy="22"/>
              </a:xfrm>
              <a:custGeom>
                <a:avLst/>
                <a:gdLst/>
                <a:ahLst/>
                <a:cxnLst>
                  <a:cxn ang="0">
                    <a:pos x="15" y="4"/>
                  </a:cxn>
                  <a:cxn ang="0">
                    <a:pos x="15" y="6"/>
                  </a:cxn>
                  <a:cxn ang="0">
                    <a:pos x="15" y="9"/>
                  </a:cxn>
                  <a:cxn ang="0">
                    <a:pos x="16" y="14"/>
                  </a:cxn>
                  <a:cxn ang="0">
                    <a:pos x="16" y="16"/>
                  </a:cxn>
                  <a:cxn ang="0">
                    <a:pos x="16" y="16"/>
                  </a:cxn>
                  <a:cxn ang="0">
                    <a:pos x="14" y="18"/>
                  </a:cxn>
                  <a:cxn ang="0">
                    <a:pos x="14" y="19"/>
                  </a:cxn>
                  <a:cxn ang="0">
                    <a:pos x="13" y="22"/>
                  </a:cxn>
                  <a:cxn ang="0">
                    <a:pos x="10" y="22"/>
                  </a:cxn>
                  <a:cxn ang="0">
                    <a:pos x="6" y="22"/>
                  </a:cxn>
                  <a:cxn ang="0">
                    <a:pos x="4" y="20"/>
                  </a:cxn>
                  <a:cxn ang="0">
                    <a:pos x="2" y="17"/>
                  </a:cxn>
                  <a:cxn ang="0">
                    <a:pos x="0" y="13"/>
                  </a:cxn>
                  <a:cxn ang="0">
                    <a:pos x="0" y="11"/>
                  </a:cxn>
                  <a:cxn ang="0">
                    <a:pos x="2" y="7"/>
                  </a:cxn>
                  <a:cxn ang="0">
                    <a:pos x="5" y="1"/>
                  </a:cxn>
                  <a:cxn ang="0">
                    <a:pos x="7" y="0"/>
                  </a:cxn>
                  <a:cxn ang="0">
                    <a:pos x="15" y="4"/>
                  </a:cxn>
                </a:cxnLst>
                <a:rect l="0" t="0" r="r" b="b"/>
                <a:pathLst>
                  <a:path w="16" h="22">
                    <a:moveTo>
                      <a:pt x="15" y="4"/>
                    </a:moveTo>
                    <a:lnTo>
                      <a:pt x="15" y="6"/>
                    </a:lnTo>
                    <a:lnTo>
                      <a:pt x="15" y="9"/>
                    </a:lnTo>
                    <a:lnTo>
                      <a:pt x="16" y="14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4" y="18"/>
                    </a:lnTo>
                    <a:lnTo>
                      <a:pt x="14" y="19"/>
                    </a:lnTo>
                    <a:lnTo>
                      <a:pt x="13" y="22"/>
                    </a:lnTo>
                    <a:lnTo>
                      <a:pt x="10" y="22"/>
                    </a:lnTo>
                    <a:lnTo>
                      <a:pt x="6" y="22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15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85" name="Freeform 786"/>
              <p:cNvSpPr>
                <a:spLocks/>
              </p:cNvSpPr>
              <p:nvPr/>
            </p:nvSpPr>
            <p:spPr bwMode="auto">
              <a:xfrm>
                <a:off x="3524" y="3370"/>
                <a:ext cx="16" cy="22"/>
              </a:xfrm>
              <a:custGeom>
                <a:avLst/>
                <a:gdLst/>
                <a:ahLst/>
                <a:cxnLst>
                  <a:cxn ang="0">
                    <a:pos x="15" y="4"/>
                  </a:cxn>
                  <a:cxn ang="0">
                    <a:pos x="15" y="6"/>
                  </a:cxn>
                  <a:cxn ang="0">
                    <a:pos x="15" y="9"/>
                  </a:cxn>
                  <a:cxn ang="0">
                    <a:pos x="16" y="14"/>
                  </a:cxn>
                  <a:cxn ang="0">
                    <a:pos x="16" y="16"/>
                  </a:cxn>
                  <a:cxn ang="0">
                    <a:pos x="16" y="16"/>
                  </a:cxn>
                  <a:cxn ang="0">
                    <a:pos x="14" y="18"/>
                  </a:cxn>
                  <a:cxn ang="0">
                    <a:pos x="14" y="19"/>
                  </a:cxn>
                  <a:cxn ang="0">
                    <a:pos x="13" y="22"/>
                  </a:cxn>
                  <a:cxn ang="0">
                    <a:pos x="10" y="22"/>
                  </a:cxn>
                  <a:cxn ang="0">
                    <a:pos x="6" y="22"/>
                  </a:cxn>
                  <a:cxn ang="0">
                    <a:pos x="4" y="20"/>
                  </a:cxn>
                  <a:cxn ang="0">
                    <a:pos x="2" y="17"/>
                  </a:cxn>
                  <a:cxn ang="0">
                    <a:pos x="0" y="13"/>
                  </a:cxn>
                  <a:cxn ang="0">
                    <a:pos x="0" y="11"/>
                  </a:cxn>
                  <a:cxn ang="0">
                    <a:pos x="2" y="7"/>
                  </a:cxn>
                  <a:cxn ang="0">
                    <a:pos x="5" y="1"/>
                  </a:cxn>
                  <a:cxn ang="0">
                    <a:pos x="7" y="0"/>
                  </a:cxn>
                  <a:cxn ang="0">
                    <a:pos x="15" y="4"/>
                  </a:cxn>
                </a:cxnLst>
                <a:rect l="0" t="0" r="r" b="b"/>
                <a:pathLst>
                  <a:path w="16" h="22">
                    <a:moveTo>
                      <a:pt x="15" y="4"/>
                    </a:moveTo>
                    <a:lnTo>
                      <a:pt x="15" y="6"/>
                    </a:lnTo>
                    <a:lnTo>
                      <a:pt x="15" y="9"/>
                    </a:lnTo>
                    <a:lnTo>
                      <a:pt x="16" y="14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4" y="18"/>
                    </a:lnTo>
                    <a:lnTo>
                      <a:pt x="14" y="19"/>
                    </a:lnTo>
                    <a:lnTo>
                      <a:pt x="13" y="22"/>
                    </a:lnTo>
                    <a:lnTo>
                      <a:pt x="10" y="22"/>
                    </a:lnTo>
                    <a:lnTo>
                      <a:pt x="6" y="22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15" y="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86" name="Freeform 787"/>
              <p:cNvSpPr>
                <a:spLocks noEditPoints="1"/>
              </p:cNvSpPr>
              <p:nvPr/>
            </p:nvSpPr>
            <p:spPr bwMode="auto">
              <a:xfrm>
                <a:off x="4040" y="2283"/>
                <a:ext cx="734" cy="544"/>
              </a:xfrm>
              <a:custGeom>
                <a:avLst/>
                <a:gdLst/>
                <a:ahLst/>
                <a:cxnLst>
                  <a:cxn ang="0">
                    <a:pos x="438" y="521"/>
                  </a:cxn>
                  <a:cxn ang="0">
                    <a:pos x="336" y="489"/>
                  </a:cxn>
                  <a:cxn ang="0">
                    <a:pos x="320" y="501"/>
                  </a:cxn>
                  <a:cxn ang="0">
                    <a:pos x="302" y="467"/>
                  </a:cxn>
                  <a:cxn ang="0">
                    <a:pos x="297" y="446"/>
                  </a:cxn>
                  <a:cxn ang="0">
                    <a:pos x="285" y="412"/>
                  </a:cxn>
                  <a:cxn ang="0">
                    <a:pos x="251" y="398"/>
                  </a:cxn>
                  <a:cxn ang="0">
                    <a:pos x="201" y="413"/>
                  </a:cxn>
                  <a:cxn ang="0">
                    <a:pos x="171" y="415"/>
                  </a:cxn>
                  <a:cxn ang="0">
                    <a:pos x="143" y="410"/>
                  </a:cxn>
                  <a:cxn ang="0">
                    <a:pos x="113" y="392"/>
                  </a:cxn>
                  <a:cxn ang="0">
                    <a:pos x="79" y="378"/>
                  </a:cxn>
                  <a:cxn ang="0">
                    <a:pos x="61" y="349"/>
                  </a:cxn>
                  <a:cxn ang="0">
                    <a:pos x="59" y="330"/>
                  </a:cxn>
                  <a:cxn ang="0">
                    <a:pos x="33" y="304"/>
                  </a:cxn>
                  <a:cxn ang="0">
                    <a:pos x="15" y="286"/>
                  </a:cxn>
                  <a:cxn ang="0">
                    <a:pos x="15" y="275"/>
                  </a:cxn>
                  <a:cxn ang="0">
                    <a:pos x="0" y="257"/>
                  </a:cxn>
                  <a:cxn ang="0">
                    <a:pos x="33" y="233"/>
                  </a:cxn>
                  <a:cxn ang="0">
                    <a:pos x="79" y="206"/>
                  </a:cxn>
                  <a:cxn ang="0">
                    <a:pos x="75" y="161"/>
                  </a:cxn>
                  <a:cxn ang="0">
                    <a:pos x="106" y="142"/>
                  </a:cxn>
                  <a:cxn ang="0">
                    <a:pos x="143" y="104"/>
                  </a:cxn>
                  <a:cxn ang="0">
                    <a:pos x="171" y="84"/>
                  </a:cxn>
                  <a:cxn ang="0">
                    <a:pos x="208" y="140"/>
                  </a:cxn>
                  <a:cxn ang="0">
                    <a:pos x="255" y="169"/>
                  </a:cxn>
                  <a:cxn ang="0">
                    <a:pos x="340" y="200"/>
                  </a:cxn>
                  <a:cxn ang="0">
                    <a:pos x="398" y="203"/>
                  </a:cxn>
                  <a:cxn ang="0">
                    <a:pos x="456" y="172"/>
                  </a:cxn>
                  <a:cxn ang="0">
                    <a:pos x="494" y="150"/>
                  </a:cxn>
                  <a:cxn ang="0">
                    <a:pos x="532" y="129"/>
                  </a:cxn>
                  <a:cxn ang="0">
                    <a:pos x="532" y="105"/>
                  </a:cxn>
                  <a:cxn ang="0">
                    <a:pos x="518" y="70"/>
                  </a:cxn>
                  <a:cxn ang="0">
                    <a:pos x="552" y="47"/>
                  </a:cxn>
                  <a:cxn ang="0">
                    <a:pos x="582" y="3"/>
                  </a:cxn>
                  <a:cxn ang="0">
                    <a:pos x="650" y="74"/>
                  </a:cxn>
                  <a:cxn ang="0">
                    <a:pos x="721" y="103"/>
                  </a:cxn>
                  <a:cxn ang="0">
                    <a:pos x="714" y="155"/>
                  </a:cxn>
                  <a:cxn ang="0">
                    <a:pos x="690" y="190"/>
                  </a:cxn>
                  <a:cxn ang="0">
                    <a:pos x="653" y="206"/>
                  </a:cxn>
                  <a:cxn ang="0">
                    <a:pos x="622" y="228"/>
                  </a:cxn>
                  <a:cxn ang="0">
                    <a:pos x="571" y="257"/>
                  </a:cxn>
                  <a:cxn ang="0">
                    <a:pos x="574" y="226"/>
                  </a:cxn>
                  <a:cxn ang="0">
                    <a:pos x="540" y="253"/>
                  </a:cxn>
                  <a:cxn ang="0">
                    <a:pos x="543" y="275"/>
                  </a:cxn>
                  <a:cxn ang="0">
                    <a:pos x="582" y="280"/>
                  </a:cxn>
                  <a:cxn ang="0">
                    <a:pos x="559" y="298"/>
                  </a:cxn>
                  <a:cxn ang="0">
                    <a:pos x="566" y="346"/>
                  </a:cxn>
                  <a:cxn ang="0">
                    <a:pos x="576" y="377"/>
                  </a:cxn>
                  <a:cxn ang="0">
                    <a:pos x="579" y="390"/>
                  </a:cxn>
                  <a:cxn ang="0">
                    <a:pos x="569" y="411"/>
                  </a:cxn>
                  <a:cxn ang="0">
                    <a:pos x="549" y="448"/>
                  </a:cxn>
                  <a:cxn ang="0">
                    <a:pos x="524" y="473"/>
                  </a:cxn>
                  <a:cxn ang="0">
                    <a:pos x="495" y="487"/>
                  </a:cxn>
                  <a:cxn ang="0">
                    <a:pos x="474" y="494"/>
                  </a:cxn>
                  <a:cxn ang="0">
                    <a:pos x="444" y="504"/>
                  </a:cxn>
                  <a:cxn ang="0">
                    <a:pos x="432" y="506"/>
                  </a:cxn>
                  <a:cxn ang="0">
                    <a:pos x="412" y="501"/>
                  </a:cxn>
                  <a:cxn ang="0">
                    <a:pos x="380" y="477"/>
                  </a:cxn>
                </a:cxnLst>
                <a:rect l="0" t="0" r="r" b="b"/>
                <a:pathLst>
                  <a:path w="734" h="544">
                    <a:moveTo>
                      <a:pt x="430" y="544"/>
                    </a:moveTo>
                    <a:lnTo>
                      <a:pt x="424" y="541"/>
                    </a:lnTo>
                    <a:lnTo>
                      <a:pt x="421" y="539"/>
                    </a:lnTo>
                    <a:lnTo>
                      <a:pt x="420" y="532"/>
                    </a:lnTo>
                    <a:lnTo>
                      <a:pt x="420" y="530"/>
                    </a:lnTo>
                    <a:lnTo>
                      <a:pt x="421" y="529"/>
                    </a:lnTo>
                    <a:lnTo>
                      <a:pt x="423" y="527"/>
                    </a:lnTo>
                    <a:lnTo>
                      <a:pt x="427" y="524"/>
                    </a:lnTo>
                    <a:lnTo>
                      <a:pt x="430" y="524"/>
                    </a:lnTo>
                    <a:lnTo>
                      <a:pt x="430" y="523"/>
                    </a:lnTo>
                    <a:lnTo>
                      <a:pt x="431" y="521"/>
                    </a:lnTo>
                    <a:lnTo>
                      <a:pt x="433" y="521"/>
                    </a:lnTo>
                    <a:lnTo>
                      <a:pt x="436" y="522"/>
                    </a:lnTo>
                    <a:lnTo>
                      <a:pt x="438" y="521"/>
                    </a:lnTo>
                    <a:lnTo>
                      <a:pt x="440" y="521"/>
                    </a:lnTo>
                    <a:lnTo>
                      <a:pt x="444" y="520"/>
                    </a:lnTo>
                    <a:lnTo>
                      <a:pt x="448" y="524"/>
                    </a:lnTo>
                    <a:lnTo>
                      <a:pt x="447" y="525"/>
                    </a:lnTo>
                    <a:lnTo>
                      <a:pt x="444" y="527"/>
                    </a:lnTo>
                    <a:lnTo>
                      <a:pt x="442" y="530"/>
                    </a:lnTo>
                    <a:lnTo>
                      <a:pt x="441" y="534"/>
                    </a:lnTo>
                    <a:lnTo>
                      <a:pt x="441" y="536"/>
                    </a:lnTo>
                    <a:lnTo>
                      <a:pt x="440" y="537"/>
                    </a:lnTo>
                    <a:lnTo>
                      <a:pt x="439" y="538"/>
                    </a:lnTo>
                    <a:lnTo>
                      <a:pt x="433" y="540"/>
                    </a:lnTo>
                    <a:lnTo>
                      <a:pt x="430" y="544"/>
                    </a:lnTo>
                    <a:close/>
                    <a:moveTo>
                      <a:pt x="340" y="487"/>
                    </a:moveTo>
                    <a:lnTo>
                      <a:pt x="336" y="489"/>
                    </a:lnTo>
                    <a:lnTo>
                      <a:pt x="335" y="490"/>
                    </a:lnTo>
                    <a:lnTo>
                      <a:pt x="335" y="492"/>
                    </a:lnTo>
                    <a:lnTo>
                      <a:pt x="336" y="496"/>
                    </a:lnTo>
                    <a:lnTo>
                      <a:pt x="337" y="498"/>
                    </a:lnTo>
                    <a:lnTo>
                      <a:pt x="338" y="501"/>
                    </a:lnTo>
                    <a:lnTo>
                      <a:pt x="337" y="503"/>
                    </a:lnTo>
                    <a:lnTo>
                      <a:pt x="336" y="504"/>
                    </a:lnTo>
                    <a:lnTo>
                      <a:pt x="331" y="504"/>
                    </a:lnTo>
                    <a:lnTo>
                      <a:pt x="330" y="502"/>
                    </a:lnTo>
                    <a:lnTo>
                      <a:pt x="329" y="501"/>
                    </a:lnTo>
                    <a:lnTo>
                      <a:pt x="328" y="500"/>
                    </a:lnTo>
                    <a:lnTo>
                      <a:pt x="327" y="498"/>
                    </a:lnTo>
                    <a:lnTo>
                      <a:pt x="324" y="500"/>
                    </a:lnTo>
                    <a:lnTo>
                      <a:pt x="320" y="501"/>
                    </a:lnTo>
                    <a:lnTo>
                      <a:pt x="319" y="500"/>
                    </a:lnTo>
                    <a:lnTo>
                      <a:pt x="317" y="499"/>
                    </a:lnTo>
                    <a:lnTo>
                      <a:pt x="315" y="494"/>
                    </a:lnTo>
                    <a:lnTo>
                      <a:pt x="313" y="492"/>
                    </a:lnTo>
                    <a:lnTo>
                      <a:pt x="311" y="493"/>
                    </a:lnTo>
                    <a:lnTo>
                      <a:pt x="308" y="493"/>
                    </a:lnTo>
                    <a:lnTo>
                      <a:pt x="307" y="492"/>
                    </a:lnTo>
                    <a:lnTo>
                      <a:pt x="306" y="490"/>
                    </a:lnTo>
                    <a:lnTo>
                      <a:pt x="310" y="481"/>
                    </a:lnTo>
                    <a:lnTo>
                      <a:pt x="310" y="479"/>
                    </a:lnTo>
                    <a:lnTo>
                      <a:pt x="307" y="478"/>
                    </a:lnTo>
                    <a:lnTo>
                      <a:pt x="304" y="479"/>
                    </a:lnTo>
                    <a:lnTo>
                      <a:pt x="303" y="477"/>
                    </a:lnTo>
                    <a:lnTo>
                      <a:pt x="302" y="467"/>
                    </a:lnTo>
                    <a:lnTo>
                      <a:pt x="301" y="466"/>
                    </a:lnTo>
                    <a:lnTo>
                      <a:pt x="298" y="466"/>
                    </a:lnTo>
                    <a:lnTo>
                      <a:pt x="294" y="467"/>
                    </a:lnTo>
                    <a:lnTo>
                      <a:pt x="290" y="469"/>
                    </a:lnTo>
                    <a:lnTo>
                      <a:pt x="288" y="470"/>
                    </a:lnTo>
                    <a:lnTo>
                      <a:pt x="287" y="469"/>
                    </a:lnTo>
                    <a:lnTo>
                      <a:pt x="287" y="468"/>
                    </a:lnTo>
                    <a:lnTo>
                      <a:pt x="288" y="464"/>
                    </a:lnTo>
                    <a:lnTo>
                      <a:pt x="287" y="460"/>
                    </a:lnTo>
                    <a:lnTo>
                      <a:pt x="287" y="457"/>
                    </a:lnTo>
                    <a:lnTo>
                      <a:pt x="290" y="452"/>
                    </a:lnTo>
                    <a:lnTo>
                      <a:pt x="291" y="451"/>
                    </a:lnTo>
                    <a:lnTo>
                      <a:pt x="294" y="449"/>
                    </a:lnTo>
                    <a:lnTo>
                      <a:pt x="297" y="446"/>
                    </a:lnTo>
                    <a:lnTo>
                      <a:pt x="299" y="442"/>
                    </a:lnTo>
                    <a:lnTo>
                      <a:pt x="301" y="437"/>
                    </a:lnTo>
                    <a:lnTo>
                      <a:pt x="301" y="431"/>
                    </a:lnTo>
                    <a:lnTo>
                      <a:pt x="300" y="421"/>
                    </a:lnTo>
                    <a:lnTo>
                      <a:pt x="299" y="420"/>
                    </a:lnTo>
                    <a:lnTo>
                      <a:pt x="297" y="421"/>
                    </a:lnTo>
                    <a:lnTo>
                      <a:pt x="295" y="420"/>
                    </a:lnTo>
                    <a:lnTo>
                      <a:pt x="294" y="418"/>
                    </a:lnTo>
                    <a:lnTo>
                      <a:pt x="293" y="413"/>
                    </a:lnTo>
                    <a:lnTo>
                      <a:pt x="290" y="410"/>
                    </a:lnTo>
                    <a:lnTo>
                      <a:pt x="288" y="409"/>
                    </a:lnTo>
                    <a:lnTo>
                      <a:pt x="286" y="409"/>
                    </a:lnTo>
                    <a:lnTo>
                      <a:pt x="285" y="411"/>
                    </a:lnTo>
                    <a:lnTo>
                      <a:pt x="285" y="412"/>
                    </a:lnTo>
                    <a:lnTo>
                      <a:pt x="281" y="411"/>
                    </a:lnTo>
                    <a:lnTo>
                      <a:pt x="277" y="410"/>
                    </a:lnTo>
                    <a:lnTo>
                      <a:pt x="274" y="410"/>
                    </a:lnTo>
                    <a:lnTo>
                      <a:pt x="272" y="409"/>
                    </a:lnTo>
                    <a:lnTo>
                      <a:pt x="271" y="409"/>
                    </a:lnTo>
                    <a:lnTo>
                      <a:pt x="272" y="407"/>
                    </a:lnTo>
                    <a:lnTo>
                      <a:pt x="274" y="404"/>
                    </a:lnTo>
                    <a:lnTo>
                      <a:pt x="274" y="402"/>
                    </a:lnTo>
                    <a:lnTo>
                      <a:pt x="270" y="398"/>
                    </a:lnTo>
                    <a:lnTo>
                      <a:pt x="267" y="395"/>
                    </a:lnTo>
                    <a:lnTo>
                      <a:pt x="260" y="401"/>
                    </a:lnTo>
                    <a:lnTo>
                      <a:pt x="258" y="401"/>
                    </a:lnTo>
                    <a:lnTo>
                      <a:pt x="253" y="399"/>
                    </a:lnTo>
                    <a:lnTo>
                      <a:pt x="251" y="398"/>
                    </a:lnTo>
                    <a:lnTo>
                      <a:pt x="249" y="399"/>
                    </a:lnTo>
                    <a:lnTo>
                      <a:pt x="246" y="400"/>
                    </a:lnTo>
                    <a:lnTo>
                      <a:pt x="240" y="405"/>
                    </a:lnTo>
                    <a:lnTo>
                      <a:pt x="236" y="406"/>
                    </a:lnTo>
                    <a:lnTo>
                      <a:pt x="233" y="408"/>
                    </a:lnTo>
                    <a:lnTo>
                      <a:pt x="227" y="415"/>
                    </a:lnTo>
                    <a:lnTo>
                      <a:pt x="225" y="417"/>
                    </a:lnTo>
                    <a:lnTo>
                      <a:pt x="221" y="418"/>
                    </a:lnTo>
                    <a:lnTo>
                      <a:pt x="217" y="418"/>
                    </a:lnTo>
                    <a:lnTo>
                      <a:pt x="216" y="419"/>
                    </a:lnTo>
                    <a:lnTo>
                      <a:pt x="214" y="415"/>
                    </a:lnTo>
                    <a:lnTo>
                      <a:pt x="212" y="414"/>
                    </a:lnTo>
                    <a:lnTo>
                      <a:pt x="210" y="414"/>
                    </a:lnTo>
                    <a:lnTo>
                      <a:pt x="201" y="413"/>
                    </a:lnTo>
                    <a:lnTo>
                      <a:pt x="198" y="412"/>
                    </a:lnTo>
                    <a:lnTo>
                      <a:pt x="197" y="410"/>
                    </a:lnTo>
                    <a:lnTo>
                      <a:pt x="195" y="410"/>
                    </a:lnTo>
                    <a:lnTo>
                      <a:pt x="194" y="411"/>
                    </a:lnTo>
                    <a:lnTo>
                      <a:pt x="192" y="413"/>
                    </a:lnTo>
                    <a:lnTo>
                      <a:pt x="188" y="416"/>
                    </a:lnTo>
                    <a:lnTo>
                      <a:pt x="182" y="425"/>
                    </a:lnTo>
                    <a:lnTo>
                      <a:pt x="181" y="421"/>
                    </a:lnTo>
                    <a:lnTo>
                      <a:pt x="181" y="416"/>
                    </a:lnTo>
                    <a:lnTo>
                      <a:pt x="180" y="415"/>
                    </a:lnTo>
                    <a:lnTo>
                      <a:pt x="179" y="414"/>
                    </a:lnTo>
                    <a:lnTo>
                      <a:pt x="176" y="415"/>
                    </a:lnTo>
                    <a:lnTo>
                      <a:pt x="174" y="416"/>
                    </a:lnTo>
                    <a:lnTo>
                      <a:pt x="171" y="415"/>
                    </a:lnTo>
                    <a:lnTo>
                      <a:pt x="169" y="417"/>
                    </a:lnTo>
                    <a:lnTo>
                      <a:pt x="167" y="416"/>
                    </a:lnTo>
                    <a:lnTo>
                      <a:pt x="162" y="416"/>
                    </a:lnTo>
                    <a:lnTo>
                      <a:pt x="161" y="414"/>
                    </a:lnTo>
                    <a:lnTo>
                      <a:pt x="158" y="412"/>
                    </a:lnTo>
                    <a:lnTo>
                      <a:pt x="155" y="412"/>
                    </a:lnTo>
                    <a:lnTo>
                      <a:pt x="155" y="414"/>
                    </a:lnTo>
                    <a:lnTo>
                      <a:pt x="154" y="415"/>
                    </a:lnTo>
                    <a:lnTo>
                      <a:pt x="150" y="413"/>
                    </a:lnTo>
                    <a:lnTo>
                      <a:pt x="150" y="415"/>
                    </a:lnTo>
                    <a:lnTo>
                      <a:pt x="149" y="415"/>
                    </a:lnTo>
                    <a:lnTo>
                      <a:pt x="148" y="413"/>
                    </a:lnTo>
                    <a:lnTo>
                      <a:pt x="145" y="409"/>
                    </a:lnTo>
                    <a:lnTo>
                      <a:pt x="143" y="410"/>
                    </a:lnTo>
                    <a:lnTo>
                      <a:pt x="138" y="409"/>
                    </a:lnTo>
                    <a:lnTo>
                      <a:pt x="138" y="408"/>
                    </a:lnTo>
                    <a:lnTo>
                      <a:pt x="139" y="405"/>
                    </a:lnTo>
                    <a:lnTo>
                      <a:pt x="137" y="405"/>
                    </a:lnTo>
                    <a:lnTo>
                      <a:pt x="135" y="407"/>
                    </a:lnTo>
                    <a:lnTo>
                      <a:pt x="127" y="401"/>
                    </a:lnTo>
                    <a:lnTo>
                      <a:pt x="128" y="400"/>
                    </a:lnTo>
                    <a:lnTo>
                      <a:pt x="127" y="397"/>
                    </a:lnTo>
                    <a:lnTo>
                      <a:pt x="125" y="396"/>
                    </a:lnTo>
                    <a:lnTo>
                      <a:pt x="121" y="397"/>
                    </a:lnTo>
                    <a:lnTo>
                      <a:pt x="120" y="398"/>
                    </a:lnTo>
                    <a:lnTo>
                      <a:pt x="117" y="393"/>
                    </a:lnTo>
                    <a:lnTo>
                      <a:pt x="114" y="392"/>
                    </a:lnTo>
                    <a:lnTo>
                      <a:pt x="113" y="392"/>
                    </a:lnTo>
                    <a:lnTo>
                      <a:pt x="111" y="391"/>
                    </a:lnTo>
                    <a:lnTo>
                      <a:pt x="107" y="387"/>
                    </a:lnTo>
                    <a:lnTo>
                      <a:pt x="102" y="386"/>
                    </a:lnTo>
                    <a:lnTo>
                      <a:pt x="101" y="382"/>
                    </a:lnTo>
                    <a:lnTo>
                      <a:pt x="96" y="380"/>
                    </a:lnTo>
                    <a:lnTo>
                      <a:pt x="95" y="382"/>
                    </a:lnTo>
                    <a:lnTo>
                      <a:pt x="93" y="381"/>
                    </a:lnTo>
                    <a:lnTo>
                      <a:pt x="92" y="384"/>
                    </a:lnTo>
                    <a:lnTo>
                      <a:pt x="91" y="386"/>
                    </a:lnTo>
                    <a:lnTo>
                      <a:pt x="89" y="386"/>
                    </a:lnTo>
                    <a:lnTo>
                      <a:pt x="88" y="383"/>
                    </a:lnTo>
                    <a:lnTo>
                      <a:pt x="84" y="380"/>
                    </a:lnTo>
                    <a:lnTo>
                      <a:pt x="83" y="380"/>
                    </a:lnTo>
                    <a:lnTo>
                      <a:pt x="79" y="378"/>
                    </a:lnTo>
                    <a:lnTo>
                      <a:pt x="79" y="376"/>
                    </a:lnTo>
                    <a:lnTo>
                      <a:pt x="73" y="373"/>
                    </a:lnTo>
                    <a:lnTo>
                      <a:pt x="71" y="373"/>
                    </a:lnTo>
                    <a:lnTo>
                      <a:pt x="67" y="368"/>
                    </a:lnTo>
                    <a:lnTo>
                      <a:pt x="65" y="366"/>
                    </a:lnTo>
                    <a:lnTo>
                      <a:pt x="63" y="368"/>
                    </a:lnTo>
                    <a:lnTo>
                      <a:pt x="61" y="368"/>
                    </a:lnTo>
                    <a:lnTo>
                      <a:pt x="61" y="365"/>
                    </a:lnTo>
                    <a:lnTo>
                      <a:pt x="62" y="364"/>
                    </a:lnTo>
                    <a:lnTo>
                      <a:pt x="61" y="361"/>
                    </a:lnTo>
                    <a:lnTo>
                      <a:pt x="61" y="359"/>
                    </a:lnTo>
                    <a:lnTo>
                      <a:pt x="58" y="355"/>
                    </a:lnTo>
                    <a:lnTo>
                      <a:pt x="57" y="350"/>
                    </a:lnTo>
                    <a:lnTo>
                      <a:pt x="61" y="349"/>
                    </a:lnTo>
                    <a:lnTo>
                      <a:pt x="62" y="351"/>
                    </a:lnTo>
                    <a:lnTo>
                      <a:pt x="63" y="353"/>
                    </a:lnTo>
                    <a:lnTo>
                      <a:pt x="65" y="353"/>
                    </a:lnTo>
                    <a:lnTo>
                      <a:pt x="68" y="351"/>
                    </a:lnTo>
                    <a:lnTo>
                      <a:pt x="71" y="349"/>
                    </a:lnTo>
                    <a:lnTo>
                      <a:pt x="69" y="344"/>
                    </a:lnTo>
                    <a:lnTo>
                      <a:pt x="69" y="341"/>
                    </a:lnTo>
                    <a:lnTo>
                      <a:pt x="66" y="341"/>
                    </a:lnTo>
                    <a:lnTo>
                      <a:pt x="65" y="340"/>
                    </a:lnTo>
                    <a:lnTo>
                      <a:pt x="65" y="339"/>
                    </a:lnTo>
                    <a:lnTo>
                      <a:pt x="61" y="338"/>
                    </a:lnTo>
                    <a:lnTo>
                      <a:pt x="59" y="337"/>
                    </a:lnTo>
                    <a:lnTo>
                      <a:pt x="59" y="333"/>
                    </a:lnTo>
                    <a:lnTo>
                      <a:pt x="59" y="330"/>
                    </a:lnTo>
                    <a:lnTo>
                      <a:pt x="60" y="328"/>
                    </a:lnTo>
                    <a:lnTo>
                      <a:pt x="62" y="327"/>
                    </a:lnTo>
                    <a:lnTo>
                      <a:pt x="60" y="326"/>
                    </a:lnTo>
                    <a:lnTo>
                      <a:pt x="58" y="323"/>
                    </a:lnTo>
                    <a:lnTo>
                      <a:pt x="54" y="322"/>
                    </a:lnTo>
                    <a:lnTo>
                      <a:pt x="52" y="319"/>
                    </a:lnTo>
                    <a:lnTo>
                      <a:pt x="50" y="312"/>
                    </a:lnTo>
                    <a:lnTo>
                      <a:pt x="50" y="308"/>
                    </a:lnTo>
                    <a:lnTo>
                      <a:pt x="47" y="309"/>
                    </a:lnTo>
                    <a:lnTo>
                      <a:pt x="46" y="309"/>
                    </a:lnTo>
                    <a:lnTo>
                      <a:pt x="45" y="308"/>
                    </a:lnTo>
                    <a:lnTo>
                      <a:pt x="37" y="307"/>
                    </a:lnTo>
                    <a:lnTo>
                      <a:pt x="34" y="304"/>
                    </a:lnTo>
                    <a:lnTo>
                      <a:pt x="33" y="304"/>
                    </a:lnTo>
                    <a:lnTo>
                      <a:pt x="33" y="302"/>
                    </a:lnTo>
                    <a:lnTo>
                      <a:pt x="32" y="302"/>
                    </a:lnTo>
                    <a:lnTo>
                      <a:pt x="29" y="304"/>
                    </a:lnTo>
                    <a:lnTo>
                      <a:pt x="27" y="302"/>
                    </a:lnTo>
                    <a:lnTo>
                      <a:pt x="26" y="300"/>
                    </a:lnTo>
                    <a:lnTo>
                      <a:pt x="25" y="300"/>
                    </a:lnTo>
                    <a:lnTo>
                      <a:pt x="26" y="296"/>
                    </a:lnTo>
                    <a:lnTo>
                      <a:pt x="26" y="293"/>
                    </a:lnTo>
                    <a:lnTo>
                      <a:pt x="25" y="291"/>
                    </a:lnTo>
                    <a:lnTo>
                      <a:pt x="23" y="289"/>
                    </a:lnTo>
                    <a:lnTo>
                      <a:pt x="20" y="289"/>
                    </a:lnTo>
                    <a:lnTo>
                      <a:pt x="18" y="290"/>
                    </a:lnTo>
                    <a:lnTo>
                      <a:pt x="18" y="287"/>
                    </a:lnTo>
                    <a:lnTo>
                      <a:pt x="15" y="286"/>
                    </a:lnTo>
                    <a:lnTo>
                      <a:pt x="14" y="286"/>
                    </a:lnTo>
                    <a:lnTo>
                      <a:pt x="12" y="287"/>
                    </a:lnTo>
                    <a:lnTo>
                      <a:pt x="12" y="286"/>
                    </a:lnTo>
                    <a:lnTo>
                      <a:pt x="10" y="285"/>
                    </a:lnTo>
                    <a:lnTo>
                      <a:pt x="10" y="285"/>
                    </a:lnTo>
                    <a:lnTo>
                      <a:pt x="8" y="285"/>
                    </a:lnTo>
                    <a:lnTo>
                      <a:pt x="8" y="283"/>
                    </a:lnTo>
                    <a:lnTo>
                      <a:pt x="12" y="283"/>
                    </a:lnTo>
                    <a:lnTo>
                      <a:pt x="13" y="282"/>
                    </a:lnTo>
                    <a:lnTo>
                      <a:pt x="15" y="281"/>
                    </a:lnTo>
                    <a:lnTo>
                      <a:pt x="15" y="280"/>
                    </a:lnTo>
                    <a:lnTo>
                      <a:pt x="16" y="278"/>
                    </a:lnTo>
                    <a:lnTo>
                      <a:pt x="15" y="277"/>
                    </a:lnTo>
                    <a:lnTo>
                      <a:pt x="15" y="275"/>
                    </a:lnTo>
                    <a:lnTo>
                      <a:pt x="14" y="273"/>
                    </a:lnTo>
                    <a:lnTo>
                      <a:pt x="15" y="270"/>
                    </a:lnTo>
                    <a:lnTo>
                      <a:pt x="15" y="269"/>
                    </a:lnTo>
                    <a:lnTo>
                      <a:pt x="14" y="269"/>
                    </a:lnTo>
                    <a:lnTo>
                      <a:pt x="14" y="268"/>
                    </a:lnTo>
                    <a:lnTo>
                      <a:pt x="14" y="266"/>
                    </a:lnTo>
                    <a:lnTo>
                      <a:pt x="12" y="262"/>
                    </a:lnTo>
                    <a:lnTo>
                      <a:pt x="11" y="261"/>
                    </a:lnTo>
                    <a:lnTo>
                      <a:pt x="7" y="261"/>
                    </a:lnTo>
                    <a:lnTo>
                      <a:pt x="6" y="261"/>
                    </a:lnTo>
                    <a:lnTo>
                      <a:pt x="5" y="262"/>
                    </a:lnTo>
                    <a:lnTo>
                      <a:pt x="2" y="262"/>
                    </a:lnTo>
                    <a:lnTo>
                      <a:pt x="0" y="259"/>
                    </a:lnTo>
                    <a:lnTo>
                      <a:pt x="0" y="257"/>
                    </a:lnTo>
                    <a:lnTo>
                      <a:pt x="1" y="256"/>
                    </a:lnTo>
                    <a:lnTo>
                      <a:pt x="1" y="249"/>
                    </a:lnTo>
                    <a:lnTo>
                      <a:pt x="1" y="248"/>
                    </a:lnTo>
                    <a:lnTo>
                      <a:pt x="2" y="243"/>
                    </a:lnTo>
                    <a:lnTo>
                      <a:pt x="2" y="241"/>
                    </a:lnTo>
                    <a:lnTo>
                      <a:pt x="4" y="240"/>
                    </a:lnTo>
                    <a:lnTo>
                      <a:pt x="12" y="235"/>
                    </a:lnTo>
                    <a:lnTo>
                      <a:pt x="21" y="230"/>
                    </a:lnTo>
                    <a:lnTo>
                      <a:pt x="23" y="230"/>
                    </a:lnTo>
                    <a:lnTo>
                      <a:pt x="23" y="230"/>
                    </a:lnTo>
                    <a:lnTo>
                      <a:pt x="24" y="234"/>
                    </a:lnTo>
                    <a:lnTo>
                      <a:pt x="26" y="235"/>
                    </a:lnTo>
                    <a:lnTo>
                      <a:pt x="29" y="234"/>
                    </a:lnTo>
                    <a:lnTo>
                      <a:pt x="33" y="233"/>
                    </a:lnTo>
                    <a:lnTo>
                      <a:pt x="35" y="231"/>
                    </a:lnTo>
                    <a:lnTo>
                      <a:pt x="37" y="225"/>
                    </a:lnTo>
                    <a:lnTo>
                      <a:pt x="40" y="222"/>
                    </a:lnTo>
                    <a:lnTo>
                      <a:pt x="41" y="222"/>
                    </a:lnTo>
                    <a:lnTo>
                      <a:pt x="48" y="223"/>
                    </a:lnTo>
                    <a:lnTo>
                      <a:pt x="51" y="223"/>
                    </a:lnTo>
                    <a:lnTo>
                      <a:pt x="53" y="222"/>
                    </a:lnTo>
                    <a:lnTo>
                      <a:pt x="57" y="220"/>
                    </a:lnTo>
                    <a:lnTo>
                      <a:pt x="60" y="215"/>
                    </a:lnTo>
                    <a:lnTo>
                      <a:pt x="62" y="213"/>
                    </a:lnTo>
                    <a:lnTo>
                      <a:pt x="65" y="212"/>
                    </a:lnTo>
                    <a:lnTo>
                      <a:pt x="72" y="209"/>
                    </a:lnTo>
                    <a:lnTo>
                      <a:pt x="77" y="207"/>
                    </a:lnTo>
                    <a:lnTo>
                      <a:pt x="79" y="206"/>
                    </a:lnTo>
                    <a:lnTo>
                      <a:pt x="79" y="205"/>
                    </a:lnTo>
                    <a:lnTo>
                      <a:pt x="79" y="204"/>
                    </a:lnTo>
                    <a:lnTo>
                      <a:pt x="78" y="197"/>
                    </a:lnTo>
                    <a:lnTo>
                      <a:pt x="78" y="194"/>
                    </a:lnTo>
                    <a:lnTo>
                      <a:pt x="80" y="191"/>
                    </a:lnTo>
                    <a:lnTo>
                      <a:pt x="84" y="187"/>
                    </a:lnTo>
                    <a:lnTo>
                      <a:pt x="85" y="185"/>
                    </a:lnTo>
                    <a:lnTo>
                      <a:pt x="85" y="182"/>
                    </a:lnTo>
                    <a:lnTo>
                      <a:pt x="83" y="178"/>
                    </a:lnTo>
                    <a:lnTo>
                      <a:pt x="81" y="173"/>
                    </a:lnTo>
                    <a:lnTo>
                      <a:pt x="81" y="163"/>
                    </a:lnTo>
                    <a:lnTo>
                      <a:pt x="78" y="162"/>
                    </a:lnTo>
                    <a:lnTo>
                      <a:pt x="76" y="163"/>
                    </a:lnTo>
                    <a:lnTo>
                      <a:pt x="75" y="161"/>
                    </a:lnTo>
                    <a:lnTo>
                      <a:pt x="75" y="159"/>
                    </a:lnTo>
                    <a:lnTo>
                      <a:pt x="77" y="157"/>
                    </a:lnTo>
                    <a:lnTo>
                      <a:pt x="79" y="156"/>
                    </a:lnTo>
                    <a:lnTo>
                      <a:pt x="88" y="154"/>
                    </a:lnTo>
                    <a:lnTo>
                      <a:pt x="94" y="152"/>
                    </a:lnTo>
                    <a:lnTo>
                      <a:pt x="96" y="152"/>
                    </a:lnTo>
                    <a:lnTo>
                      <a:pt x="99" y="153"/>
                    </a:lnTo>
                    <a:lnTo>
                      <a:pt x="105" y="155"/>
                    </a:lnTo>
                    <a:lnTo>
                      <a:pt x="107" y="154"/>
                    </a:lnTo>
                    <a:lnTo>
                      <a:pt x="108" y="153"/>
                    </a:lnTo>
                    <a:lnTo>
                      <a:pt x="109" y="151"/>
                    </a:lnTo>
                    <a:lnTo>
                      <a:pt x="108" y="149"/>
                    </a:lnTo>
                    <a:lnTo>
                      <a:pt x="105" y="145"/>
                    </a:lnTo>
                    <a:lnTo>
                      <a:pt x="106" y="142"/>
                    </a:lnTo>
                    <a:lnTo>
                      <a:pt x="107" y="137"/>
                    </a:lnTo>
                    <a:lnTo>
                      <a:pt x="110" y="131"/>
                    </a:lnTo>
                    <a:lnTo>
                      <a:pt x="113" y="122"/>
                    </a:lnTo>
                    <a:lnTo>
                      <a:pt x="115" y="118"/>
                    </a:lnTo>
                    <a:lnTo>
                      <a:pt x="121" y="120"/>
                    </a:lnTo>
                    <a:lnTo>
                      <a:pt x="125" y="121"/>
                    </a:lnTo>
                    <a:lnTo>
                      <a:pt x="128" y="122"/>
                    </a:lnTo>
                    <a:lnTo>
                      <a:pt x="136" y="123"/>
                    </a:lnTo>
                    <a:lnTo>
                      <a:pt x="140" y="122"/>
                    </a:lnTo>
                    <a:lnTo>
                      <a:pt x="142" y="121"/>
                    </a:lnTo>
                    <a:lnTo>
                      <a:pt x="144" y="118"/>
                    </a:lnTo>
                    <a:lnTo>
                      <a:pt x="145" y="115"/>
                    </a:lnTo>
                    <a:lnTo>
                      <a:pt x="144" y="110"/>
                    </a:lnTo>
                    <a:lnTo>
                      <a:pt x="143" y="104"/>
                    </a:lnTo>
                    <a:lnTo>
                      <a:pt x="145" y="99"/>
                    </a:lnTo>
                    <a:lnTo>
                      <a:pt x="148" y="97"/>
                    </a:lnTo>
                    <a:lnTo>
                      <a:pt x="154" y="96"/>
                    </a:lnTo>
                    <a:lnTo>
                      <a:pt x="156" y="95"/>
                    </a:lnTo>
                    <a:lnTo>
                      <a:pt x="157" y="94"/>
                    </a:lnTo>
                    <a:lnTo>
                      <a:pt x="158" y="90"/>
                    </a:lnTo>
                    <a:lnTo>
                      <a:pt x="158" y="87"/>
                    </a:lnTo>
                    <a:lnTo>
                      <a:pt x="159" y="85"/>
                    </a:lnTo>
                    <a:lnTo>
                      <a:pt x="162" y="84"/>
                    </a:lnTo>
                    <a:lnTo>
                      <a:pt x="165" y="84"/>
                    </a:lnTo>
                    <a:lnTo>
                      <a:pt x="166" y="83"/>
                    </a:lnTo>
                    <a:lnTo>
                      <a:pt x="169" y="83"/>
                    </a:lnTo>
                    <a:lnTo>
                      <a:pt x="170" y="83"/>
                    </a:lnTo>
                    <a:lnTo>
                      <a:pt x="171" y="84"/>
                    </a:lnTo>
                    <a:lnTo>
                      <a:pt x="171" y="87"/>
                    </a:lnTo>
                    <a:lnTo>
                      <a:pt x="173" y="92"/>
                    </a:lnTo>
                    <a:lnTo>
                      <a:pt x="175" y="96"/>
                    </a:lnTo>
                    <a:lnTo>
                      <a:pt x="182" y="102"/>
                    </a:lnTo>
                    <a:lnTo>
                      <a:pt x="186" y="105"/>
                    </a:lnTo>
                    <a:lnTo>
                      <a:pt x="190" y="106"/>
                    </a:lnTo>
                    <a:lnTo>
                      <a:pt x="194" y="107"/>
                    </a:lnTo>
                    <a:lnTo>
                      <a:pt x="197" y="108"/>
                    </a:lnTo>
                    <a:lnTo>
                      <a:pt x="199" y="109"/>
                    </a:lnTo>
                    <a:lnTo>
                      <a:pt x="202" y="114"/>
                    </a:lnTo>
                    <a:lnTo>
                      <a:pt x="208" y="126"/>
                    </a:lnTo>
                    <a:lnTo>
                      <a:pt x="210" y="131"/>
                    </a:lnTo>
                    <a:lnTo>
                      <a:pt x="209" y="134"/>
                    </a:lnTo>
                    <a:lnTo>
                      <a:pt x="208" y="140"/>
                    </a:lnTo>
                    <a:lnTo>
                      <a:pt x="207" y="143"/>
                    </a:lnTo>
                    <a:lnTo>
                      <a:pt x="205" y="146"/>
                    </a:lnTo>
                    <a:lnTo>
                      <a:pt x="204" y="147"/>
                    </a:lnTo>
                    <a:lnTo>
                      <a:pt x="205" y="150"/>
                    </a:lnTo>
                    <a:lnTo>
                      <a:pt x="206" y="152"/>
                    </a:lnTo>
                    <a:lnTo>
                      <a:pt x="210" y="155"/>
                    </a:lnTo>
                    <a:lnTo>
                      <a:pt x="216" y="156"/>
                    </a:lnTo>
                    <a:lnTo>
                      <a:pt x="224" y="156"/>
                    </a:lnTo>
                    <a:lnTo>
                      <a:pt x="229" y="156"/>
                    </a:lnTo>
                    <a:lnTo>
                      <a:pt x="233" y="157"/>
                    </a:lnTo>
                    <a:lnTo>
                      <a:pt x="238" y="159"/>
                    </a:lnTo>
                    <a:lnTo>
                      <a:pt x="242" y="161"/>
                    </a:lnTo>
                    <a:lnTo>
                      <a:pt x="251" y="167"/>
                    </a:lnTo>
                    <a:lnTo>
                      <a:pt x="255" y="169"/>
                    </a:lnTo>
                    <a:lnTo>
                      <a:pt x="259" y="170"/>
                    </a:lnTo>
                    <a:lnTo>
                      <a:pt x="260" y="174"/>
                    </a:lnTo>
                    <a:lnTo>
                      <a:pt x="268" y="190"/>
                    </a:lnTo>
                    <a:lnTo>
                      <a:pt x="271" y="193"/>
                    </a:lnTo>
                    <a:lnTo>
                      <a:pt x="273" y="195"/>
                    </a:lnTo>
                    <a:lnTo>
                      <a:pt x="284" y="195"/>
                    </a:lnTo>
                    <a:lnTo>
                      <a:pt x="291" y="197"/>
                    </a:lnTo>
                    <a:lnTo>
                      <a:pt x="295" y="198"/>
                    </a:lnTo>
                    <a:lnTo>
                      <a:pt x="302" y="198"/>
                    </a:lnTo>
                    <a:lnTo>
                      <a:pt x="317" y="197"/>
                    </a:lnTo>
                    <a:lnTo>
                      <a:pt x="322" y="198"/>
                    </a:lnTo>
                    <a:lnTo>
                      <a:pt x="328" y="198"/>
                    </a:lnTo>
                    <a:lnTo>
                      <a:pt x="337" y="199"/>
                    </a:lnTo>
                    <a:lnTo>
                      <a:pt x="340" y="200"/>
                    </a:lnTo>
                    <a:lnTo>
                      <a:pt x="345" y="204"/>
                    </a:lnTo>
                    <a:lnTo>
                      <a:pt x="350" y="207"/>
                    </a:lnTo>
                    <a:lnTo>
                      <a:pt x="359" y="210"/>
                    </a:lnTo>
                    <a:lnTo>
                      <a:pt x="364" y="211"/>
                    </a:lnTo>
                    <a:lnTo>
                      <a:pt x="367" y="210"/>
                    </a:lnTo>
                    <a:lnTo>
                      <a:pt x="371" y="211"/>
                    </a:lnTo>
                    <a:lnTo>
                      <a:pt x="372" y="213"/>
                    </a:lnTo>
                    <a:lnTo>
                      <a:pt x="375" y="214"/>
                    </a:lnTo>
                    <a:lnTo>
                      <a:pt x="377" y="214"/>
                    </a:lnTo>
                    <a:lnTo>
                      <a:pt x="381" y="212"/>
                    </a:lnTo>
                    <a:lnTo>
                      <a:pt x="388" y="208"/>
                    </a:lnTo>
                    <a:lnTo>
                      <a:pt x="390" y="207"/>
                    </a:lnTo>
                    <a:lnTo>
                      <a:pt x="394" y="205"/>
                    </a:lnTo>
                    <a:lnTo>
                      <a:pt x="398" y="203"/>
                    </a:lnTo>
                    <a:lnTo>
                      <a:pt x="405" y="201"/>
                    </a:lnTo>
                    <a:lnTo>
                      <a:pt x="412" y="201"/>
                    </a:lnTo>
                    <a:lnTo>
                      <a:pt x="421" y="200"/>
                    </a:lnTo>
                    <a:lnTo>
                      <a:pt x="426" y="201"/>
                    </a:lnTo>
                    <a:lnTo>
                      <a:pt x="429" y="200"/>
                    </a:lnTo>
                    <a:lnTo>
                      <a:pt x="440" y="195"/>
                    </a:lnTo>
                    <a:lnTo>
                      <a:pt x="441" y="194"/>
                    </a:lnTo>
                    <a:lnTo>
                      <a:pt x="447" y="186"/>
                    </a:lnTo>
                    <a:lnTo>
                      <a:pt x="451" y="183"/>
                    </a:lnTo>
                    <a:lnTo>
                      <a:pt x="458" y="181"/>
                    </a:lnTo>
                    <a:lnTo>
                      <a:pt x="459" y="179"/>
                    </a:lnTo>
                    <a:lnTo>
                      <a:pt x="460" y="177"/>
                    </a:lnTo>
                    <a:lnTo>
                      <a:pt x="459" y="175"/>
                    </a:lnTo>
                    <a:lnTo>
                      <a:pt x="456" y="172"/>
                    </a:lnTo>
                    <a:lnTo>
                      <a:pt x="454" y="168"/>
                    </a:lnTo>
                    <a:lnTo>
                      <a:pt x="454" y="165"/>
                    </a:lnTo>
                    <a:lnTo>
                      <a:pt x="455" y="162"/>
                    </a:lnTo>
                    <a:lnTo>
                      <a:pt x="458" y="158"/>
                    </a:lnTo>
                    <a:lnTo>
                      <a:pt x="460" y="156"/>
                    </a:lnTo>
                    <a:lnTo>
                      <a:pt x="462" y="155"/>
                    </a:lnTo>
                    <a:lnTo>
                      <a:pt x="466" y="157"/>
                    </a:lnTo>
                    <a:lnTo>
                      <a:pt x="470" y="160"/>
                    </a:lnTo>
                    <a:lnTo>
                      <a:pt x="473" y="160"/>
                    </a:lnTo>
                    <a:lnTo>
                      <a:pt x="478" y="160"/>
                    </a:lnTo>
                    <a:lnTo>
                      <a:pt x="482" y="160"/>
                    </a:lnTo>
                    <a:lnTo>
                      <a:pt x="486" y="157"/>
                    </a:lnTo>
                    <a:lnTo>
                      <a:pt x="493" y="150"/>
                    </a:lnTo>
                    <a:lnTo>
                      <a:pt x="494" y="150"/>
                    </a:lnTo>
                    <a:lnTo>
                      <a:pt x="496" y="150"/>
                    </a:lnTo>
                    <a:lnTo>
                      <a:pt x="500" y="150"/>
                    </a:lnTo>
                    <a:lnTo>
                      <a:pt x="505" y="149"/>
                    </a:lnTo>
                    <a:lnTo>
                      <a:pt x="508" y="147"/>
                    </a:lnTo>
                    <a:lnTo>
                      <a:pt x="510" y="146"/>
                    </a:lnTo>
                    <a:lnTo>
                      <a:pt x="511" y="144"/>
                    </a:lnTo>
                    <a:lnTo>
                      <a:pt x="513" y="138"/>
                    </a:lnTo>
                    <a:lnTo>
                      <a:pt x="515" y="135"/>
                    </a:lnTo>
                    <a:lnTo>
                      <a:pt x="517" y="134"/>
                    </a:lnTo>
                    <a:lnTo>
                      <a:pt x="520" y="133"/>
                    </a:lnTo>
                    <a:lnTo>
                      <a:pt x="522" y="134"/>
                    </a:lnTo>
                    <a:lnTo>
                      <a:pt x="524" y="133"/>
                    </a:lnTo>
                    <a:lnTo>
                      <a:pt x="529" y="131"/>
                    </a:lnTo>
                    <a:lnTo>
                      <a:pt x="532" y="129"/>
                    </a:lnTo>
                    <a:lnTo>
                      <a:pt x="537" y="128"/>
                    </a:lnTo>
                    <a:lnTo>
                      <a:pt x="541" y="127"/>
                    </a:lnTo>
                    <a:lnTo>
                      <a:pt x="544" y="128"/>
                    </a:lnTo>
                    <a:lnTo>
                      <a:pt x="550" y="128"/>
                    </a:lnTo>
                    <a:lnTo>
                      <a:pt x="552" y="129"/>
                    </a:lnTo>
                    <a:lnTo>
                      <a:pt x="554" y="127"/>
                    </a:lnTo>
                    <a:lnTo>
                      <a:pt x="555" y="126"/>
                    </a:lnTo>
                    <a:lnTo>
                      <a:pt x="555" y="124"/>
                    </a:lnTo>
                    <a:lnTo>
                      <a:pt x="551" y="120"/>
                    </a:lnTo>
                    <a:lnTo>
                      <a:pt x="547" y="112"/>
                    </a:lnTo>
                    <a:lnTo>
                      <a:pt x="542" y="108"/>
                    </a:lnTo>
                    <a:lnTo>
                      <a:pt x="539" y="106"/>
                    </a:lnTo>
                    <a:lnTo>
                      <a:pt x="534" y="105"/>
                    </a:lnTo>
                    <a:lnTo>
                      <a:pt x="532" y="105"/>
                    </a:lnTo>
                    <a:lnTo>
                      <a:pt x="525" y="111"/>
                    </a:lnTo>
                    <a:lnTo>
                      <a:pt x="524" y="110"/>
                    </a:lnTo>
                    <a:lnTo>
                      <a:pt x="522" y="107"/>
                    </a:lnTo>
                    <a:lnTo>
                      <a:pt x="520" y="106"/>
                    </a:lnTo>
                    <a:lnTo>
                      <a:pt x="517" y="106"/>
                    </a:lnTo>
                    <a:lnTo>
                      <a:pt x="513" y="107"/>
                    </a:lnTo>
                    <a:lnTo>
                      <a:pt x="508" y="110"/>
                    </a:lnTo>
                    <a:lnTo>
                      <a:pt x="506" y="110"/>
                    </a:lnTo>
                    <a:lnTo>
                      <a:pt x="506" y="110"/>
                    </a:lnTo>
                    <a:lnTo>
                      <a:pt x="504" y="104"/>
                    </a:lnTo>
                    <a:lnTo>
                      <a:pt x="506" y="99"/>
                    </a:lnTo>
                    <a:lnTo>
                      <a:pt x="513" y="83"/>
                    </a:lnTo>
                    <a:lnTo>
                      <a:pt x="517" y="72"/>
                    </a:lnTo>
                    <a:lnTo>
                      <a:pt x="518" y="70"/>
                    </a:lnTo>
                    <a:lnTo>
                      <a:pt x="519" y="70"/>
                    </a:lnTo>
                    <a:lnTo>
                      <a:pt x="521" y="71"/>
                    </a:lnTo>
                    <a:lnTo>
                      <a:pt x="527" y="76"/>
                    </a:lnTo>
                    <a:lnTo>
                      <a:pt x="529" y="76"/>
                    </a:lnTo>
                    <a:lnTo>
                      <a:pt x="531" y="75"/>
                    </a:lnTo>
                    <a:lnTo>
                      <a:pt x="544" y="69"/>
                    </a:lnTo>
                    <a:lnTo>
                      <a:pt x="549" y="66"/>
                    </a:lnTo>
                    <a:lnTo>
                      <a:pt x="549" y="64"/>
                    </a:lnTo>
                    <a:lnTo>
                      <a:pt x="549" y="62"/>
                    </a:lnTo>
                    <a:lnTo>
                      <a:pt x="547" y="59"/>
                    </a:lnTo>
                    <a:lnTo>
                      <a:pt x="547" y="57"/>
                    </a:lnTo>
                    <a:lnTo>
                      <a:pt x="547" y="55"/>
                    </a:lnTo>
                    <a:lnTo>
                      <a:pt x="550" y="52"/>
                    </a:lnTo>
                    <a:lnTo>
                      <a:pt x="552" y="47"/>
                    </a:lnTo>
                    <a:lnTo>
                      <a:pt x="555" y="40"/>
                    </a:lnTo>
                    <a:lnTo>
                      <a:pt x="559" y="36"/>
                    </a:lnTo>
                    <a:lnTo>
                      <a:pt x="566" y="30"/>
                    </a:lnTo>
                    <a:lnTo>
                      <a:pt x="567" y="23"/>
                    </a:lnTo>
                    <a:lnTo>
                      <a:pt x="567" y="21"/>
                    </a:lnTo>
                    <a:lnTo>
                      <a:pt x="564" y="18"/>
                    </a:lnTo>
                    <a:lnTo>
                      <a:pt x="561" y="18"/>
                    </a:lnTo>
                    <a:lnTo>
                      <a:pt x="556" y="19"/>
                    </a:lnTo>
                    <a:lnTo>
                      <a:pt x="557" y="16"/>
                    </a:lnTo>
                    <a:lnTo>
                      <a:pt x="559" y="14"/>
                    </a:lnTo>
                    <a:lnTo>
                      <a:pt x="566" y="7"/>
                    </a:lnTo>
                    <a:lnTo>
                      <a:pt x="568" y="5"/>
                    </a:lnTo>
                    <a:lnTo>
                      <a:pt x="572" y="4"/>
                    </a:lnTo>
                    <a:lnTo>
                      <a:pt x="582" y="3"/>
                    </a:lnTo>
                    <a:lnTo>
                      <a:pt x="586" y="2"/>
                    </a:lnTo>
                    <a:lnTo>
                      <a:pt x="593" y="1"/>
                    </a:lnTo>
                    <a:lnTo>
                      <a:pt x="597" y="0"/>
                    </a:lnTo>
                    <a:lnTo>
                      <a:pt x="604" y="2"/>
                    </a:lnTo>
                    <a:lnTo>
                      <a:pt x="609" y="7"/>
                    </a:lnTo>
                    <a:lnTo>
                      <a:pt x="613" y="8"/>
                    </a:lnTo>
                    <a:lnTo>
                      <a:pt x="620" y="7"/>
                    </a:lnTo>
                    <a:lnTo>
                      <a:pt x="623" y="7"/>
                    </a:lnTo>
                    <a:lnTo>
                      <a:pt x="628" y="12"/>
                    </a:lnTo>
                    <a:lnTo>
                      <a:pt x="632" y="20"/>
                    </a:lnTo>
                    <a:lnTo>
                      <a:pt x="638" y="41"/>
                    </a:lnTo>
                    <a:lnTo>
                      <a:pt x="643" y="55"/>
                    </a:lnTo>
                    <a:lnTo>
                      <a:pt x="648" y="71"/>
                    </a:lnTo>
                    <a:lnTo>
                      <a:pt x="650" y="74"/>
                    </a:lnTo>
                    <a:lnTo>
                      <a:pt x="653" y="76"/>
                    </a:lnTo>
                    <a:lnTo>
                      <a:pt x="660" y="79"/>
                    </a:lnTo>
                    <a:lnTo>
                      <a:pt x="668" y="81"/>
                    </a:lnTo>
                    <a:lnTo>
                      <a:pt x="682" y="88"/>
                    </a:lnTo>
                    <a:lnTo>
                      <a:pt x="683" y="89"/>
                    </a:lnTo>
                    <a:lnTo>
                      <a:pt x="685" y="96"/>
                    </a:lnTo>
                    <a:lnTo>
                      <a:pt x="687" y="107"/>
                    </a:lnTo>
                    <a:lnTo>
                      <a:pt x="689" y="110"/>
                    </a:lnTo>
                    <a:lnTo>
                      <a:pt x="692" y="110"/>
                    </a:lnTo>
                    <a:lnTo>
                      <a:pt x="696" y="110"/>
                    </a:lnTo>
                    <a:lnTo>
                      <a:pt x="705" y="109"/>
                    </a:lnTo>
                    <a:lnTo>
                      <a:pt x="708" y="108"/>
                    </a:lnTo>
                    <a:lnTo>
                      <a:pt x="713" y="105"/>
                    </a:lnTo>
                    <a:lnTo>
                      <a:pt x="721" y="103"/>
                    </a:lnTo>
                    <a:lnTo>
                      <a:pt x="727" y="101"/>
                    </a:lnTo>
                    <a:lnTo>
                      <a:pt x="732" y="101"/>
                    </a:lnTo>
                    <a:lnTo>
                      <a:pt x="733" y="102"/>
                    </a:lnTo>
                    <a:lnTo>
                      <a:pt x="734" y="104"/>
                    </a:lnTo>
                    <a:lnTo>
                      <a:pt x="734" y="107"/>
                    </a:lnTo>
                    <a:lnTo>
                      <a:pt x="734" y="111"/>
                    </a:lnTo>
                    <a:lnTo>
                      <a:pt x="731" y="114"/>
                    </a:lnTo>
                    <a:lnTo>
                      <a:pt x="728" y="117"/>
                    </a:lnTo>
                    <a:lnTo>
                      <a:pt x="726" y="123"/>
                    </a:lnTo>
                    <a:lnTo>
                      <a:pt x="725" y="130"/>
                    </a:lnTo>
                    <a:lnTo>
                      <a:pt x="722" y="138"/>
                    </a:lnTo>
                    <a:lnTo>
                      <a:pt x="718" y="147"/>
                    </a:lnTo>
                    <a:lnTo>
                      <a:pt x="717" y="150"/>
                    </a:lnTo>
                    <a:lnTo>
                      <a:pt x="714" y="155"/>
                    </a:lnTo>
                    <a:lnTo>
                      <a:pt x="711" y="158"/>
                    </a:lnTo>
                    <a:lnTo>
                      <a:pt x="708" y="157"/>
                    </a:lnTo>
                    <a:lnTo>
                      <a:pt x="704" y="156"/>
                    </a:lnTo>
                    <a:lnTo>
                      <a:pt x="701" y="154"/>
                    </a:lnTo>
                    <a:lnTo>
                      <a:pt x="698" y="153"/>
                    </a:lnTo>
                    <a:lnTo>
                      <a:pt x="689" y="161"/>
                    </a:lnTo>
                    <a:lnTo>
                      <a:pt x="689" y="165"/>
                    </a:lnTo>
                    <a:lnTo>
                      <a:pt x="691" y="172"/>
                    </a:lnTo>
                    <a:lnTo>
                      <a:pt x="691" y="177"/>
                    </a:lnTo>
                    <a:lnTo>
                      <a:pt x="691" y="182"/>
                    </a:lnTo>
                    <a:lnTo>
                      <a:pt x="691" y="184"/>
                    </a:lnTo>
                    <a:lnTo>
                      <a:pt x="691" y="185"/>
                    </a:lnTo>
                    <a:lnTo>
                      <a:pt x="691" y="187"/>
                    </a:lnTo>
                    <a:lnTo>
                      <a:pt x="690" y="190"/>
                    </a:lnTo>
                    <a:lnTo>
                      <a:pt x="688" y="193"/>
                    </a:lnTo>
                    <a:lnTo>
                      <a:pt x="681" y="196"/>
                    </a:lnTo>
                    <a:lnTo>
                      <a:pt x="680" y="197"/>
                    </a:lnTo>
                    <a:lnTo>
                      <a:pt x="677" y="192"/>
                    </a:lnTo>
                    <a:lnTo>
                      <a:pt x="676" y="192"/>
                    </a:lnTo>
                    <a:lnTo>
                      <a:pt x="674" y="193"/>
                    </a:lnTo>
                    <a:lnTo>
                      <a:pt x="672" y="195"/>
                    </a:lnTo>
                    <a:lnTo>
                      <a:pt x="671" y="201"/>
                    </a:lnTo>
                    <a:lnTo>
                      <a:pt x="666" y="205"/>
                    </a:lnTo>
                    <a:lnTo>
                      <a:pt x="663" y="206"/>
                    </a:lnTo>
                    <a:lnTo>
                      <a:pt x="660" y="207"/>
                    </a:lnTo>
                    <a:lnTo>
                      <a:pt x="657" y="206"/>
                    </a:lnTo>
                    <a:lnTo>
                      <a:pt x="655" y="205"/>
                    </a:lnTo>
                    <a:lnTo>
                      <a:pt x="653" y="206"/>
                    </a:lnTo>
                    <a:lnTo>
                      <a:pt x="652" y="208"/>
                    </a:lnTo>
                    <a:lnTo>
                      <a:pt x="652" y="210"/>
                    </a:lnTo>
                    <a:lnTo>
                      <a:pt x="654" y="216"/>
                    </a:lnTo>
                    <a:lnTo>
                      <a:pt x="655" y="216"/>
                    </a:lnTo>
                    <a:lnTo>
                      <a:pt x="652" y="218"/>
                    </a:lnTo>
                    <a:lnTo>
                      <a:pt x="647" y="218"/>
                    </a:lnTo>
                    <a:lnTo>
                      <a:pt x="644" y="217"/>
                    </a:lnTo>
                    <a:lnTo>
                      <a:pt x="641" y="215"/>
                    </a:lnTo>
                    <a:lnTo>
                      <a:pt x="640" y="212"/>
                    </a:lnTo>
                    <a:lnTo>
                      <a:pt x="637" y="212"/>
                    </a:lnTo>
                    <a:lnTo>
                      <a:pt x="635" y="213"/>
                    </a:lnTo>
                    <a:lnTo>
                      <a:pt x="631" y="221"/>
                    </a:lnTo>
                    <a:lnTo>
                      <a:pt x="628" y="225"/>
                    </a:lnTo>
                    <a:lnTo>
                      <a:pt x="622" y="228"/>
                    </a:lnTo>
                    <a:lnTo>
                      <a:pt x="614" y="233"/>
                    </a:lnTo>
                    <a:lnTo>
                      <a:pt x="611" y="235"/>
                    </a:lnTo>
                    <a:lnTo>
                      <a:pt x="609" y="238"/>
                    </a:lnTo>
                    <a:lnTo>
                      <a:pt x="607" y="242"/>
                    </a:lnTo>
                    <a:lnTo>
                      <a:pt x="606" y="241"/>
                    </a:lnTo>
                    <a:lnTo>
                      <a:pt x="604" y="243"/>
                    </a:lnTo>
                    <a:lnTo>
                      <a:pt x="598" y="243"/>
                    </a:lnTo>
                    <a:lnTo>
                      <a:pt x="594" y="245"/>
                    </a:lnTo>
                    <a:lnTo>
                      <a:pt x="582" y="251"/>
                    </a:lnTo>
                    <a:lnTo>
                      <a:pt x="578" y="254"/>
                    </a:lnTo>
                    <a:lnTo>
                      <a:pt x="575" y="257"/>
                    </a:lnTo>
                    <a:lnTo>
                      <a:pt x="572" y="259"/>
                    </a:lnTo>
                    <a:lnTo>
                      <a:pt x="570" y="259"/>
                    </a:lnTo>
                    <a:lnTo>
                      <a:pt x="571" y="257"/>
                    </a:lnTo>
                    <a:lnTo>
                      <a:pt x="575" y="253"/>
                    </a:lnTo>
                    <a:lnTo>
                      <a:pt x="577" y="250"/>
                    </a:lnTo>
                    <a:lnTo>
                      <a:pt x="575" y="249"/>
                    </a:lnTo>
                    <a:lnTo>
                      <a:pt x="573" y="250"/>
                    </a:lnTo>
                    <a:lnTo>
                      <a:pt x="572" y="248"/>
                    </a:lnTo>
                    <a:lnTo>
                      <a:pt x="572" y="247"/>
                    </a:lnTo>
                    <a:lnTo>
                      <a:pt x="577" y="241"/>
                    </a:lnTo>
                    <a:lnTo>
                      <a:pt x="579" y="238"/>
                    </a:lnTo>
                    <a:lnTo>
                      <a:pt x="582" y="235"/>
                    </a:lnTo>
                    <a:lnTo>
                      <a:pt x="583" y="234"/>
                    </a:lnTo>
                    <a:lnTo>
                      <a:pt x="582" y="232"/>
                    </a:lnTo>
                    <a:lnTo>
                      <a:pt x="578" y="228"/>
                    </a:lnTo>
                    <a:lnTo>
                      <a:pt x="574" y="226"/>
                    </a:lnTo>
                    <a:lnTo>
                      <a:pt x="574" y="226"/>
                    </a:lnTo>
                    <a:lnTo>
                      <a:pt x="570" y="226"/>
                    </a:lnTo>
                    <a:lnTo>
                      <a:pt x="569" y="226"/>
                    </a:lnTo>
                    <a:lnTo>
                      <a:pt x="567" y="229"/>
                    </a:lnTo>
                    <a:lnTo>
                      <a:pt x="560" y="237"/>
                    </a:lnTo>
                    <a:lnTo>
                      <a:pt x="559" y="238"/>
                    </a:lnTo>
                    <a:lnTo>
                      <a:pt x="555" y="239"/>
                    </a:lnTo>
                    <a:lnTo>
                      <a:pt x="552" y="241"/>
                    </a:lnTo>
                    <a:lnTo>
                      <a:pt x="550" y="242"/>
                    </a:lnTo>
                    <a:lnTo>
                      <a:pt x="548" y="245"/>
                    </a:lnTo>
                    <a:lnTo>
                      <a:pt x="547" y="248"/>
                    </a:lnTo>
                    <a:lnTo>
                      <a:pt x="546" y="250"/>
                    </a:lnTo>
                    <a:lnTo>
                      <a:pt x="545" y="252"/>
                    </a:lnTo>
                    <a:lnTo>
                      <a:pt x="542" y="253"/>
                    </a:lnTo>
                    <a:lnTo>
                      <a:pt x="540" y="253"/>
                    </a:lnTo>
                    <a:lnTo>
                      <a:pt x="538" y="254"/>
                    </a:lnTo>
                    <a:lnTo>
                      <a:pt x="536" y="255"/>
                    </a:lnTo>
                    <a:lnTo>
                      <a:pt x="534" y="251"/>
                    </a:lnTo>
                    <a:lnTo>
                      <a:pt x="532" y="251"/>
                    </a:lnTo>
                    <a:lnTo>
                      <a:pt x="530" y="252"/>
                    </a:lnTo>
                    <a:lnTo>
                      <a:pt x="528" y="256"/>
                    </a:lnTo>
                    <a:lnTo>
                      <a:pt x="526" y="261"/>
                    </a:lnTo>
                    <a:lnTo>
                      <a:pt x="527" y="263"/>
                    </a:lnTo>
                    <a:lnTo>
                      <a:pt x="528" y="266"/>
                    </a:lnTo>
                    <a:lnTo>
                      <a:pt x="531" y="268"/>
                    </a:lnTo>
                    <a:lnTo>
                      <a:pt x="535" y="270"/>
                    </a:lnTo>
                    <a:lnTo>
                      <a:pt x="542" y="269"/>
                    </a:lnTo>
                    <a:lnTo>
                      <a:pt x="544" y="271"/>
                    </a:lnTo>
                    <a:lnTo>
                      <a:pt x="543" y="275"/>
                    </a:lnTo>
                    <a:lnTo>
                      <a:pt x="543" y="279"/>
                    </a:lnTo>
                    <a:lnTo>
                      <a:pt x="543" y="282"/>
                    </a:lnTo>
                    <a:lnTo>
                      <a:pt x="545" y="284"/>
                    </a:lnTo>
                    <a:lnTo>
                      <a:pt x="549" y="285"/>
                    </a:lnTo>
                    <a:lnTo>
                      <a:pt x="552" y="284"/>
                    </a:lnTo>
                    <a:lnTo>
                      <a:pt x="556" y="280"/>
                    </a:lnTo>
                    <a:lnTo>
                      <a:pt x="559" y="277"/>
                    </a:lnTo>
                    <a:lnTo>
                      <a:pt x="562" y="275"/>
                    </a:lnTo>
                    <a:lnTo>
                      <a:pt x="565" y="274"/>
                    </a:lnTo>
                    <a:lnTo>
                      <a:pt x="567" y="275"/>
                    </a:lnTo>
                    <a:lnTo>
                      <a:pt x="572" y="279"/>
                    </a:lnTo>
                    <a:lnTo>
                      <a:pt x="574" y="280"/>
                    </a:lnTo>
                    <a:lnTo>
                      <a:pt x="580" y="280"/>
                    </a:lnTo>
                    <a:lnTo>
                      <a:pt x="582" y="280"/>
                    </a:lnTo>
                    <a:lnTo>
                      <a:pt x="585" y="281"/>
                    </a:lnTo>
                    <a:lnTo>
                      <a:pt x="586" y="281"/>
                    </a:lnTo>
                    <a:lnTo>
                      <a:pt x="585" y="286"/>
                    </a:lnTo>
                    <a:lnTo>
                      <a:pt x="584" y="290"/>
                    </a:lnTo>
                    <a:lnTo>
                      <a:pt x="581" y="288"/>
                    </a:lnTo>
                    <a:lnTo>
                      <a:pt x="579" y="288"/>
                    </a:lnTo>
                    <a:lnTo>
                      <a:pt x="577" y="288"/>
                    </a:lnTo>
                    <a:lnTo>
                      <a:pt x="567" y="292"/>
                    </a:lnTo>
                    <a:lnTo>
                      <a:pt x="564" y="295"/>
                    </a:lnTo>
                    <a:lnTo>
                      <a:pt x="563" y="300"/>
                    </a:lnTo>
                    <a:lnTo>
                      <a:pt x="560" y="301"/>
                    </a:lnTo>
                    <a:lnTo>
                      <a:pt x="560" y="300"/>
                    </a:lnTo>
                    <a:lnTo>
                      <a:pt x="560" y="298"/>
                    </a:lnTo>
                    <a:lnTo>
                      <a:pt x="559" y="298"/>
                    </a:lnTo>
                    <a:lnTo>
                      <a:pt x="556" y="298"/>
                    </a:lnTo>
                    <a:lnTo>
                      <a:pt x="557" y="302"/>
                    </a:lnTo>
                    <a:lnTo>
                      <a:pt x="556" y="304"/>
                    </a:lnTo>
                    <a:lnTo>
                      <a:pt x="553" y="307"/>
                    </a:lnTo>
                    <a:lnTo>
                      <a:pt x="546" y="315"/>
                    </a:lnTo>
                    <a:lnTo>
                      <a:pt x="545" y="316"/>
                    </a:lnTo>
                    <a:lnTo>
                      <a:pt x="545" y="320"/>
                    </a:lnTo>
                    <a:lnTo>
                      <a:pt x="549" y="321"/>
                    </a:lnTo>
                    <a:lnTo>
                      <a:pt x="553" y="325"/>
                    </a:lnTo>
                    <a:lnTo>
                      <a:pt x="557" y="328"/>
                    </a:lnTo>
                    <a:lnTo>
                      <a:pt x="559" y="331"/>
                    </a:lnTo>
                    <a:lnTo>
                      <a:pt x="561" y="339"/>
                    </a:lnTo>
                    <a:lnTo>
                      <a:pt x="565" y="344"/>
                    </a:lnTo>
                    <a:lnTo>
                      <a:pt x="566" y="346"/>
                    </a:lnTo>
                    <a:lnTo>
                      <a:pt x="565" y="351"/>
                    </a:lnTo>
                    <a:lnTo>
                      <a:pt x="566" y="352"/>
                    </a:lnTo>
                    <a:lnTo>
                      <a:pt x="570" y="354"/>
                    </a:lnTo>
                    <a:lnTo>
                      <a:pt x="572" y="358"/>
                    </a:lnTo>
                    <a:lnTo>
                      <a:pt x="575" y="359"/>
                    </a:lnTo>
                    <a:lnTo>
                      <a:pt x="577" y="361"/>
                    </a:lnTo>
                    <a:lnTo>
                      <a:pt x="577" y="363"/>
                    </a:lnTo>
                    <a:lnTo>
                      <a:pt x="577" y="364"/>
                    </a:lnTo>
                    <a:lnTo>
                      <a:pt x="572" y="366"/>
                    </a:lnTo>
                    <a:lnTo>
                      <a:pt x="573" y="367"/>
                    </a:lnTo>
                    <a:lnTo>
                      <a:pt x="575" y="369"/>
                    </a:lnTo>
                    <a:lnTo>
                      <a:pt x="577" y="374"/>
                    </a:lnTo>
                    <a:lnTo>
                      <a:pt x="577" y="376"/>
                    </a:lnTo>
                    <a:lnTo>
                      <a:pt x="576" y="377"/>
                    </a:lnTo>
                    <a:lnTo>
                      <a:pt x="573" y="377"/>
                    </a:lnTo>
                    <a:lnTo>
                      <a:pt x="570" y="379"/>
                    </a:lnTo>
                    <a:lnTo>
                      <a:pt x="565" y="382"/>
                    </a:lnTo>
                    <a:lnTo>
                      <a:pt x="560" y="383"/>
                    </a:lnTo>
                    <a:lnTo>
                      <a:pt x="556" y="385"/>
                    </a:lnTo>
                    <a:lnTo>
                      <a:pt x="560" y="387"/>
                    </a:lnTo>
                    <a:lnTo>
                      <a:pt x="562" y="387"/>
                    </a:lnTo>
                    <a:lnTo>
                      <a:pt x="568" y="384"/>
                    </a:lnTo>
                    <a:lnTo>
                      <a:pt x="570" y="384"/>
                    </a:lnTo>
                    <a:lnTo>
                      <a:pt x="571" y="384"/>
                    </a:lnTo>
                    <a:lnTo>
                      <a:pt x="574" y="388"/>
                    </a:lnTo>
                    <a:lnTo>
                      <a:pt x="576" y="389"/>
                    </a:lnTo>
                    <a:lnTo>
                      <a:pt x="579" y="389"/>
                    </a:lnTo>
                    <a:lnTo>
                      <a:pt x="579" y="390"/>
                    </a:lnTo>
                    <a:lnTo>
                      <a:pt x="577" y="392"/>
                    </a:lnTo>
                    <a:lnTo>
                      <a:pt x="575" y="393"/>
                    </a:lnTo>
                    <a:lnTo>
                      <a:pt x="574" y="395"/>
                    </a:lnTo>
                    <a:lnTo>
                      <a:pt x="574" y="396"/>
                    </a:lnTo>
                    <a:lnTo>
                      <a:pt x="576" y="396"/>
                    </a:lnTo>
                    <a:lnTo>
                      <a:pt x="577" y="396"/>
                    </a:lnTo>
                    <a:lnTo>
                      <a:pt x="576" y="398"/>
                    </a:lnTo>
                    <a:lnTo>
                      <a:pt x="574" y="403"/>
                    </a:lnTo>
                    <a:lnTo>
                      <a:pt x="573" y="407"/>
                    </a:lnTo>
                    <a:lnTo>
                      <a:pt x="574" y="409"/>
                    </a:lnTo>
                    <a:lnTo>
                      <a:pt x="572" y="412"/>
                    </a:lnTo>
                    <a:lnTo>
                      <a:pt x="571" y="412"/>
                    </a:lnTo>
                    <a:lnTo>
                      <a:pt x="569" y="410"/>
                    </a:lnTo>
                    <a:lnTo>
                      <a:pt x="569" y="411"/>
                    </a:lnTo>
                    <a:lnTo>
                      <a:pt x="565" y="416"/>
                    </a:lnTo>
                    <a:lnTo>
                      <a:pt x="563" y="420"/>
                    </a:lnTo>
                    <a:lnTo>
                      <a:pt x="562" y="424"/>
                    </a:lnTo>
                    <a:lnTo>
                      <a:pt x="561" y="425"/>
                    </a:lnTo>
                    <a:lnTo>
                      <a:pt x="558" y="428"/>
                    </a:lnTo>
                    <a:lnTo>
                      <a:pt x="557" y="431"/>
                    </a:lnTo>
                    <a:lnTo>
                      <a:pt x="555" y="432"/>
                    </a:lnTo>
                    <a:lnTo>
                      <a:pt x="552" y="432"/>
                    </a:lnTo>
                    <a:lnTo>
                      <a:pt x="550" y="433"/>
                    </a:lnTo>
                    <a:lnTo>
                      <a:pt x="552" y="438"/>
                    </a:lnTo>
                    <a:lnTo>
                      <a:pt x="550" y="441"/>
                    </a:lnTo>
                    <a:lnTo>
                      <a:pt x="551" y="444"/>
                    </a:lnTo>
                    <a:lnTo>
                      <a:pt x="550" y="446"/>
                    </a:lnTo>
                    <a:lnTo>
                      <a:pt x="549" y="448"/>
                    </a:lnTo>
                    <a:lnTo>
                      <a:pt x="546" y="449"/>
                    </a:lnTo>
                    <a:lnTo>
                      <a:pt x="545" y="451"/>
                    </a:lnTo>
                    <a:lnTo>
                      <a:pt x="544" y="453"/>
                    </a:lnTo>
                    <a:lnTo>
                      <a:pt x="543" y="457"/>
                    </a:lnTo>
                    <a:lnTo>
                      <a:pt x="539" y="459"/>
                    </a:lnTo>
                    <a:lnTo>
                      <a:pt x="537" y="462"/>
                    </a:lnTo>
                    <a:lnTo>
                      <a:pt x="534" y="461"/>
                    </a:lnTo>
                    <a:lnTo>
                      <a:pt x="532" y="461"/>
                    </a:lnTo>
                    <a:lnTo>
                      <a:pt x="531" y="461"/>
                    </a:lnTo>
                    <a:lnTo>
                      <a:pt x="531" y="462"/>
                    </a:lnTo>
                    <a:lnTo>
                      <a:pt x="531" y="467"/>
                    </a:lnTo>
                    <a:lnTo>
                      <a:pt x="530" y="468"/>
                    </a:lnTo>
                    <a:lnTo>
                      <a:pt x="526" y="472"/>
                    </a:lnTo>
                    <a:lnTo>
                      <a:pt x="524" y="473"/>
                    </a:lnTo>
                    <a:lnTo>
                      <a:pt x="521" y="474"/>
                    </a:lnTo>
                    <a:lnTo>
                      <a:pt x="518" y="476"/>
                    </a:lnTo>
                    <a:lnTo>
                      <a:pt x="515" y="478"/>
                    </a:lnTo>
                    <a:lnTo>
                      <a:pt x="514" y="478"/>
                    </a:lnTo>
                    <a:lnTo>
                      <a:pt x="514" y="481"/>
                    </a:lnTo>
                    <a:lnTo>
                      <a:pt x="513" y="482"/>
                    </a:lnTo>
                    <a:lnTo>
                      <a:pt x="510" y="482"/>
                    </a:lnTo>
                    <a:lnTo>
                      <a:pt x="507" y="483"/>
                    </a:lnTo>
                    <a:lnTo>
                      <a:pt x="506" y="486"/>
                    </a:lnTo>
                    <a:lnTo>
                      <a:pt x="504" y="485"/>
                    </a:lnTo>
                    <a:lnTo>
                      <a:pt x="501" y="484"/>
                    </a:lnTo>
                    <a:lnTo>
                      <a:pt x="499" y="484"/>
                    </a:lnTo>
                    <a:lnTo>
                      <a:pt x="498" y="486"/>
                    </a:lnTo>
                    <a:lnTo>
                      <a:pt x="495" y="487"/>
                    </a:lnTo>
                    <a:lnTo>
                      <a:pt x="492" y="488"/>
                    </a:lnTo>
                    <a:lnTo>
                      <a:pt x="491" y="485"/>
                    </a:lnTo>
                    <a:lnTo>
                      <a:pt x="489" y="485"/>
                    </a:lnTo>
                    <a:lnTo>
                      <a:pt x="485" y="487"/>
                    </a:lnTo>
                    <a:lnTo>
                      <a:pt x="483" y="488"/>
                    </a:lnTo>
                    <a:lnTo>
                      <a:pt x="482" y="488"/>
                    </a:lnTo>
                    <a:lnTo>
                      <a:pt x="479" y="485"/>
                    </a:lnTo>
                    <a:lnTo>
                      <a:pt x="478" y="484"/>
                    </a:lnTo>
                    <a:lnTo>
                      <a:pt x="477" y="485"/>
                    </a:lnTo>
                    <a:lnTo>
                      <a:pt x="478" y="486"/>
                    </a:lnTo>
                    <a:lnTo>
                      <a:pt x="478" y="488"/>
                    </a:lnTo>
                    <a:lnTo>
                      <a:pt x="477" y="492"/>
                    </a:lnTo>
                    <a:lnTo>
                      <a:pt x="476" y="494"/>
                    </a:lnTo>
                    <a:lnTo>
                      <a:pt x="474" y="494"/>
                    </a:lnTo>
                    <a:lnTo>
                      <a:pt x="471" y="493"/>
                    </a:lnTo>
                    <a:lnTo>
                      <a:pt x="471" y="495"/>
                    </a:lnTo>
                    <a:lnTo>
                      <a:pt x="471" y="496"/>
                    </a:lnTo>
                    <a:lnTo>
                      <a:pt x="470" y="497"/>
                    </a:lnTo>
                    <a:lnTo>
                      <a:pt x="466" y="497"/>
                    </a:lnTo>
                    <a:lnTo>
                      <a:pt x="465" y="498"/>
                    </a:lnTo>
                    <a:lnTo>
                      <a:pt x="461" y="498"/>
                    </a:lnTo>
                    <a:lnTo>
                      <a:pt x="459" y="497"/>
                    </a:lnTo>
                    <a:lnTo>
                      <a:pt x="458" y="498"/>
                    </a:lnTo>
                    <a:lnTo>
                      <a:pt x="455" y="501"/>
                    </a:lnTo>
                    <a:lnTo>
                      <a:pt x="454" y="501"/>
                    </a:lnTo>
                    <a:lnTo>
                      <a:pt x="450" y="501"/>
                    </a:lnTo>
                    <a:lnTo>
                      <a:pt x="446" y="502"/>
                    </a:lnTo>
                    <a:lnTo>
                      <a:pt x="444" y="504"/>
                    </a:lnTo>
                    <a:lnTo>
                      <a:pt x="441" y="504"/>
                    </a:lnTo>
                    <a:lnTo>
                      <a:pt x="440" y="503"/>
                    </a:lnTo>
                    <a:lnTo>
                      <a:pt x="440" y="504"/>
                    </a:lnTo>
                    <a:lnTo>
                      <a:pt x="439" y="506"/>
                    </a:lnTo>
                    <a:lnTo>
                      <a:pt x="438" y="508"/>
                    </a:lnTo>
                    <a:lnTo>
                      <a:pt x="438" y="509"/>
                    </a:lnTo>
                    <a:lnTo>
                      <a:pt x="440" y="512"/>
                    </a:lnTo>
                    <a:lnTo>
                      <a:pt x="442" y="513"/>
                    </a:lnTo>
                    <a:lnTo>
                      <a:pt x="442" y="514"/>
                    </a:lnTo>
                    <a:lnTo>
                      <a:pt x="440" y="516"/>
                    </a:lnTo>
                    <a:lnTo>
                      <a:pt x="436" y="517"/>
                    </a:lnTo>
                    <a:lnTo>
                      <a:pt x="433" y="513"/>
                    </a:lnTo>
                    <a:lnTo>
                      <a:pt x="432" y="508"/>
                    </a:lnTo>
                    <a:lnTo>
                      <a:pt x="432" y="506"/>
                    </a:lnTo>
                    <a:lnTo>
                      <a:pt x="434" y="502"/>
                    </a:lnTo>
                    <a:lnTo>
                      <a:pt x="434" y="501"/>
                    </a:lnTo>
                    <a:lnTo>
                      <a:pt x="431" y="499"/>
                    </a:lnTo>
                    <a:lnTo>
                      <a:pt x="430" y="500"/>
                    </a:lnTo>
                    <a:lnTo>
                      <a:pt x="429" y="501"/>
                    </a:lnTo>
                    <a:lnTo>
                      <a:pt x="426" y="502"/>
                    </a:lnTo>
                    <a:lnTo>
                      <a:pt x="423" y="501"/>
                    </a:lnTo>
                    <a:lnTo>
                      <a:pt x="419" y="496"/>
                    </a:lnTo>
                    <a:lnTo>
                      <a:pt x="418" y="497"/>
                    </a:lnTo>
                    <a:lnTo>
                      <a:pt x="418" y="498"/>
                    </a:lnTo>
                    <a:lnTo>
                      <a:pt x="417" y="500"/>
                    </a:lnTo>
                    <a:lnTo>
                      <a:pt x="416" y="501"/>
                    </a:lnTo>
                    <a:lnTo>
                      <a:pt x="414" y="500"/>
                    </a:lnTo>
                    <a:lnTo>
                      <a:pt x="412" y="501"/>
                    </a:lnTo>
                    <a:lnTo>
                      <a:pt x="411" y="501"/>
                    </a:lnTo>
                    <a:lnTo>
                      <a:pt x="410" y="500"/>
                    </a:lnTo>
                    <a:lnTo>
                      <a:pt x="405" y="499"/>
                    </a:lnTo>
                    <a:lnTo>
                      <a:pt x="402" y="498"/>
                    </a:lnTo>
                    <a:lnTo>
                      <a:pt x="397" y="495"/>
                    </a:lnTo>
                    <a:lnTo>
                      <a:pt x="395" y="493"/>
                    </a:lnTo>
                    <a:lnTo>
                      <a:pt x="395" y="490"/>
                    </a:lnTo>
                    <a:lnTo>
                      <a:pt x="397" y="485"/>
                    </a:lnTo>
                    <a:lnTo>
                      <a:pt x="397" y="483"/>
                    </a:lnTo>
                    <a:lnTo>
                      <a:pt x="396" y="482"/>
                    </a:lnTo>
                    <a:lnTo>
                      <a:pt x="391" y="482"/>
                    </a:lnTo>
                    <a:lnTo>
                      <a:pt x="388" y="482"/>
                    </a:lnTo>
                    <a:lnTo>
                      <a:pt x="384" y="480"/>
                    </a:lnTo>
                    <a:lnTo>
                      <a:pt x="380" y="477"/>
                    </a:lnTo>
                    <a:lnTo>
                      <a:pt x="379" y="478"/>
                    </a:lnTo>
                    <a:lnTo>
                      <a:pt x="376" y="479"/>
                    </a:lnTo>
                    <a:lnTo>
                      <a:pt x="372" y="483"/>
                    </a:lnTo>
                    <a:lnTo>
                      <a:pt x="371" y="484"/>
                    </a:lnTo>
                    <a:lnTo>
                      <a:pt x="366" y="484"/>
                    </a:lnTo>
                    <a:lnTo>
                      <a:pt x="357" y="485"/>
                    </a:lnTo>
                    <a:lnTo>
                      <a:pt x="356" y="485"/>
                    </a:lnTo>
                    <a:lnTo>
                      <a:pt x="352" y="488"/>
                    </a:lnTo>
                    <a:lnTo>
                      <a:pt x="351" y="487"/>
                    </a:lnTo>
                    <a:lnTo>
                      <a:pt x="347" y="485"/>
                    </a:lnTo>
                    <a:lnTo>
                      <a:pt x="346" y="485"/>
                    </a:lnTo>
                    <a:lnTo>
                      <a:pt x="343" y="486"/>
                    </a:lnTo>
                    <a:lnTo>
                      <a:pt x="340" y="48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87" name="Freeform 788"/>
              <p:cNvSpPr>
                <a:spLocks/>
              </p:cNvSpPr>
              <p:nvPr/>
            </p:nvSpPr>
            <p:spPr bwMode="auto">
              <a:xfrm>
                <a:off x="4460" y="2803"/>
                <a:ext cx="28" cy="24"/>
              </a:xfrm>
              <a:custGeom>
                <a:avLst/>
                <a:gdLst/>
                <a:ahLst/>
                <a:cxnLst>
                  <a:cxn ang="0">
                    <a:pos x="10" y="24"/>
                  </a:cxn>
                  <a:cxn ang="0">
                    <a:pos x="4" y="21"/>
                  </a:cxn>
                  <a:cxn ang="0">
                    <a:pos x="1" y="19"/>
                  </a:cxn>
                  <a:cxn ang="0">
                    <a:pos x="0" y="12"/>
                  </a:cxn>
                  <a:cxn ang="0">
                    <a:pos x="0" y="10"/>
                  </a:cxn>
                  <a:cxn ang="0">
                    <a:pos x="1" y="9"/>
                  </a:cxn>
                  <a:cxn ang="0">
                    <a:pos x="3" y="7"/>
                  </a:cxn>
                  <a:cxn ang="0">
                    <a:pos x="7" y="4"/>
                  </a:cxn>
                  <a:cxn ang="0">
                    <a:pos x="10" y="4"/>
                  </a:cxn>
                  <a:cxn ang="0">
                    <a:pos x="10" y="3"/>
                  </a:cxn>
                  <a:cxn ang="0">
                    <a:pos x="11" y="1"/>
                  </a:cxn>
                  <a:cxn ang="0">
                    <a:pos x="13" y="1"/>
                  </a:cxn>
                  <a:cxn ang="0">
                    <a:pos x="16" y="2"/>
                  </a:cxn>
                  <a:cxn ang="0">
                    <a:pos x="18" y="1"/>
                  </a:cxn>
                  <a:cxn ang="0">
                    <a:pos x="20" y="1"/>
                  </a:cxn>
                  <a:cxn ang="0">
                    <a:pos x="24" y="0"/>
                  </a:cxn>
                  <a:cxn ang="0">
                    <a:pos x="28" y="4"/>
                  </a:cxn>
                  <a:cxn ang="0">
                    <a:pos x="27" y="5"/>
                  </a:cxn>
                  <a:cxn ang="0">
                    <a:pos x="24" y="7"/>
                  </a:cxn>
                  <a:cxn ang="0">
                    <a:pos x="22" y="10"/>
                  </a:cxn>
                  <a:cxn ang="0">
                    <a:pos x="21" y="14"/>
                  </a:cxn>
                  <a:cxn ang="0">
                    <a:pos x="21" y="16"/>
                  </a:cxn>
                  <a:cxn ang="0">
                    <a:pos x="20" y="17"/>
                  </a:cxn>
                  <a:cxn ang="0">
                    <a:pos x="19" y="18"/>
                  </a:cxn>
                  <a:cxn ang="0">
                    <a:pos x="13" y="20"/>
                  </a:cxn>
                  <a:cxn ang="0">
                    <a:pos x="10" y="24"/>
                  </a:cxn>
                </a:cxnLst>
                <a:rect l="0" t="0" r="r" b="b"/>
                <a:pathLst>
                  <a:path w="28" h="24">
                    <a:moveTo>
                      <a:pt x="10" y="24"/>
                    </a:moveTo>
                    <a:lnTo>
                      <a:pt x="4" y="21"/>
                    </a:lnTo>
                    <a:lnTo>
                      <a:pt x="1" y="19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7" y="4"/>
                    </a:lnTo>
                    <a:lnTo>
                      <a:pt x="10" y="4"/>
                    </a:lnTo>
                    <a:lnTo>
                      <a:pt x="10" y="3"/>
                    </a:lnTo>
                    <a:lnTo>
                      <a:pt x="11" y="1"/>
                    </a:lnTo>
                    <a:lnTo>
                      <a:pt x="13" y="1"/>
                    </a:lnTo>
                    <a:lnTo>
                      <a:pt x="16" y="2"/>
                    </a:lnTo>
                    <a:lnTo>
                      <a:pt x="18" y="1"/>
                    </a:lnTo>
                    <a:lnTo>
                      <a:pt x="20" y="1"/>
                    </a:lnTo>
                    <a:lnTo>
                      <a:pt x="24" y="0"/>
                    </a:lnTo>
                    <a:lnTo>
                      <a:pt x="28" y="4"/>
                    </a:lnTo>
                    <a:lnTo>
                      <a:pt x="27" y="5"/>
                    </a:lnTo>
                    <a:lnTo>
                      <a:pt x="24" y="7"/>
                    </a:lnTo>
                    <a:lnTo>
                      <a:pt x="22" y="10"/>
                    </a:lnTo>
                    <a:lnTo>
                      <a:pt x="21" y="14"/>
                    </a:lnTo>
                    <a:lnTo>
                      <a:pt x="21" y="16"/>
                    </a:lnTo>
                    <a:lnTo>
                      <a:pt x="20" y="17"/>
                    </a:lnTo>
                    <a:lnTo>
                      <a:pt x="19" y="18"/>
                    </a:lnTo>
                    <a:lnTo>
                      <a:pt x="13" y="20"/>
                    </a:lnTo>
                    <a:lnTo>
                      <a:pt x="10" y="2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88" name="Freeform 789"/>
              <p:cNvSpPr>
                <a:spLocks/>
              </p:cNvSpPr>
              <p:nvPr/>
            </p:nvSpPr>
            <p:spPr bwMode="auto">
              <a:xfrm>
                <a:off x="4040" y="2283"/>
                <a:ext cx="734" cy="517"/>
              </a:xfrm>
              <a:custGeom>
                <a:avLst/>
                <a:gdLst/>
                <a:ahLst/>
                <a:cxnLst>
                  <a:cxn ang="0">
                    <a:pos x="328" y="500"/>
                  </a:cxn>
                  <a:cxn ang="0">
                    <a:pos x="310" y="479"/>
                  </a:cxn>
                  <a:cxn ang="0">
                    <a:pos x="287" y="460"/>
                  </a:cxn>
                  <a:cxn ang="0">
                    <a:pos x="294" y="418"/>
                  </a:cxn>
                  <a:cxn ang="0">
                    <a:pos x="274" y="404"/>
                  </a:cxn>
                  <a:cxn ang="0">
                    <a:pos x="227" y="415"/>
                  </a:cxn>
                  <a:cxn ang="0">
                    <a:pos x="192" y="413"/>
                  </a:cxn>
                  <a:cxn ang="0">
                    <a:pos x="161" y="414"/>
                  </a:cxn>
                  <a:cxn ang="0">
                    <a:pos x="139" y="405"/>
                  </a:cxn>
                  <a:cxn ang="0">
                    <a:pos x="107" y="387"/>
                  </a:cxn>
                  <a:cxn ang="0">
                    <a:pos x="79" y="376"/>
                  </a:cxn>
                  <a:cxn ang="0">
                    <a:pos x="61" y="349"/>
                  </a:cxn>
                  <a:cxn ang="0">
                    <a:pos x="59" y="333"/>
                  </a:cxn>
                  <a:cxn ang="0">
                    <a:pos x="37" y="307"/>
                  </a:cxn>
                  <a:cxn ang="0">
                    <a:pos x="20" y="289"/>
                  </a:cxn>
                  <a:cxn ang="0">
                    <a:pos x="15" y="281"/>
                  </a:cxn>
                  <a:cxn ang="0">
                    <a:pos x="7" y="261"/>
                  </a:cxn>
                  <a:cxn ang="0">
                    <a:pos x="21" y="230"/>
                  </a:cxn>
                  <a:cxn ang="0">
                    <a:pos x="53" y="222"/>
                  </a:cxn>
                  <a:cxn ang="0">
                    <a:pos x="84" y="187"/>
                  </a:cxn>
                  <a:cxn ang="0">
                    <a:pos x="94" y="152"/>
                  </a:cxn>
                  <a:cxn ang="0">
                    <a:pos x="115" y="118"/>
                  </a:cxn>
                  <a:cxn ang="0">
                    <a:pos x="154" y="96"/>
                  </a:cxn>
                  <a:cxn ang="0">
                    <a:pos x="173" y="92"/>
                  </a:cxn>
                  <a:cxn ang="0">
                    <a:pos x="207" y="143"/>
                  </a:cxn>
                  <a:cxn ang="0">
                    <a:pos x="255" y="169"/>
                  </a:cxn>
                  <a:cxn ang="0">
                    <a:pos x="337" y="199"/>
                  </a:cxn>
                  <a:cxn ang="0">
                    <a:pos x="390" y="207"/>
                  </a:cxn>
                  <a:cxn ang="0">
                    <a:pos x="459" y="179"/>
                  </a:cxn>
                  <a:cxn ang="0">
                    <a:pos x="478" y="160"/>
                  </a:cxn>
                  <a:cxn ang="0">
                    <a:pos x="517" y="134"/>
                  </a:cxn>
                  <a:cxn ang="0">
                    <a:pos x="555" y="124"/>
                  </a:cxn>
                  <a:cxn ang="0">
                    <a:pos x="508" y="110"/>
                  </a:cxn>
                  <a:cxn ang="0">
                    <a:pos x="544" y="69"/>
                  </a:cxn>
                  <a:cxn ang="0">
                    <a:pos x="567" y="21"/>
                  </a:cxn>
                  <a:cxn ang="0">
                    <a:pos x="604" y="2"/>
                  </a:cxn>
                  <a:cxn ang="0">
                    <a:pos x="668" y="81"/>
                  </a:cxn>
                  <a:cxn ang="0">
                    <a:pos x="732" y="101"/>
                  </a:cxn>
                  <a:cxn ang="0">
                    <a:pos x="711" y="158"/>
                  </a:cxn>
                  <a:cxn ang="0">
                    <a:pos x="690" y="190"/>
                  </a:cxn>
                  <a:cxn ang="0">
                    <a:pos x="655" y="205"/>
                  </a:cxn>
                  <a:cxn ang="0">
                    <a:pos x="631" y="221"/>
                  </a:cxn>
                  <a:cxn ang="0">
                    <a:pos x="575" y="257"/>
                  </a:cxn>
                  <a:cxn ang="0">
                    <a:pos x="583" y="234"/>
                  </a:cxn>
                  <a:cxn ang="0">
                    <a:pos x="548" y="245"/>
                  </a:cxn>
                  <a:cxn ang="0">
                    <a:pos x="527" y="263"/>
                  </a:cxn>
                  <a:cxn ang="0">
                    <a:pos x="559" y="277"/>
                  </a:cxn>
                  <a:cxn ang="0">
                    <a:pos x="579" y="288"/>
                  </a:cxn>
                  <a:cxn ang="0">
                    <a:pos x="546" y="315"/>
                  </a:cxn>
                  <a:cxn ang="0">
                    <a:pos x="572" y="358"/>
                  </a:cxn>
                  <a:cxn ang="0">
                    <a:pos x="565" y="382"/>
                  </a:cxn>
                  <a:cxn ang="0">
                    <a:pos x="575" y="393"/>
                  </a:cxn>
                  <a:cxn ang="0">
                    <a:pos x="565" y="416"/>
                  </a:cxn>
                  <a:cxn ang="0">
                    <a:pos x="549" y="448"/>
                  </a:cxn>
                  <a:cxn ang="0">
                    <a:pos x="526" y="472"/>
                  </a:cxn>
                  <a:cxn ang="0">
                    <a:pos x="499" y="484"/>
                  </a:cxn>
                  <a:cxn ang="0">
                    <a:pos x="478" y="488"/>
                  </a:cxn>
                  <a:cxn ang="0">
                    <a:pos x="455" y="501"/>
                  </a:cxn>
                  <a:cxn ang="0">
                    <a:pos x="442" y="514"/>
                  </a:cxn>
                  <a:cxn ang="0">
                    <a:pos x="419" y="496"/>
                  </a:cxn>
                  <a:cxn ang="0">
                    <a:pos x="395" y="490"/>
                  </a:cxn>
                  <a:cxn ang="0">
                    <a:pos x="357" y="485"/>
                  </a:cxn>
                </a:cxnLst>
                <a:rect l="0" t="0" r="r" b="b"/>
                <a:pathLst>
                  <a:path w="734" h="517">
                    <a:moveTo>
                      <a:pt x="340" y="487"/>
                    </a:moveTo>
                    <a:lnTo>
                      <a:pt x="336" y="489"/>
                    </a:lnTo>
                    <a:lnTo>
                      <a:pt x="335" y="490"/>
                    </a:lnTo>
                    <a:lnTo>
                      <a:pt x="335" y="492"/>
                    </a:lnTo>
                    <a:lnTo>
                      <a:pt x="336" y="496"/>
                    </a:lnTo>
                    <a:lnTo>
                      <a:pt x="337" y="498"/>
                    </a:lnTo>
                    <a:lnTo>
                      <a:pt x="338" y="501"/>
                    </a:lnTo>
                    <a:lnTo>
                      <a:pt x="337" y="503"/>
                    </a:lnTo>
                    <a:lnTo>
                      <a:pt x="336" y="504"/>
                    </a:lnTo>
                    <a:lnTo>
                      <a:pt x="331" y="504"/>
                    </a:lnTo>
                    <a:lnTo>
                      <a:pt x="330" y="502"/>
                    </a:lnTo>
                    <a:lnTo>
                      <a:pt x="329" y="501"/>
                    </a:lnTo>
                    <a:lnTo>
                      <a:pt x="328" y="500"/>
                    </a:lnTo>
                    <a:lnTo>
                      <a:pt x="327" y="498"/>
                    </a:lnTo>
                    <a:lnTo>
                      <a:pt x="324" y="500"/>
                    </a:lnTo>
                    <a:lnTo>
                      <a:pt x="320" y="501"/>
                    </a:lnTo>
                    <a:lnTo>
                      <a:pt x="319" y="500"/>
                    </a:lnTo>
                    <a:lnTo>
                      <a:pt x="317" y="499"/>
                    </a:lnTo>
                    <a:lnTo>
                      <a:pt x="315" y="494"/>
                    </a:lnTo>
                    <a:lnTo>
                      <a:pt x="313" y="492"/>
                    </a:lnTo>
                    <a:lnTo>
                      <a:pt x="311" y="493"/>
                    </a:lnTo>
                    <a:lnTo>
                      <a:pt x="308" y="493"/>
                    </a:lnTo>
                    <a:lnTo>
                      <a:pt x="307" y="492"/>
                    </a:lnTo>
                    <a:lnTo>
                      <a:pt x="306" y="490"/>
                    </a:lnTo>
                    <a:lnTo>
                      <a:pt x="310" y="481"/>
                    </a:lnTo>
                    <a:lnTo>
                      <a:pt x="310" y="479"/>
                    </a:lnTo>
                    <a:lnTo>
                      <a:pt x="307" y="478"/>
                    </a:lnTo>
                    <a:lnTo>
                      <a:pt x="304" y="479"/>
                    </a:lnTo>
                    <a:lnTo>
                      <a:pt x="303" y="477"/>
                    </a:lnTo>
                    <a:lnTo>
                      <a:pt x="302" y="467"/>
                    </a:lnTo>
                    <a:lnTo>
                      <a:pt x="301" y="466"/>
                    </a:lnTo>
                    <a:lnTo>
                      <a:pt x="298" y="466"/>
                    </a:lnTo>
                    <a:lnTo>
                      <a:pt x="294" y="467"/>
                    </a:lnTo>
                    <a:lnTo>
                      <a:pt x="290" y="469"/>
                    </a:lnTo>
                    <a:lnTo>
                      <a:pt x="288" y="470"/>
                    </a:lnTo>
                    <a:lnTo>
                      <a:pt x="287" y="469"/>
                    </a:lnTo>
                    <a:lnTo>
                      <a:pt x="287" y="468"/>
                    </a:lnTo>
                    <a:lnTo>
                      <a:pt x="288" y="464"/>
                    </a:lnTo>
                    <a:lnTo>
                      <a:pt x="287" y="460"/>
                    </a:lnTo>
                    <a:lnTo>
                      <a:pt x="287" y="457"/>
                    </a:lnTo>
                    <a:lnTo>
                      <a:pt x="290" y="452"/>
                    </a:lnTo>
                    <a:lnTo>
                      <a:pt x="291" y="451"/>
                    </a:lnTo>
                    <a:lnTo>
                      <a:pt x="294" y="449"/>
                    </a:lnTo>
                    <a:lnTo>
                      <a:pt x="297" y="446"/>
                    </a:lnTo>
                    <a:lnTo>
                      <a:pt x="299" y="442"/>
                    </a:lnTo>
                    <a:lnTo>
                      <a:pt x="301" y="437"/>
                    </a:lnTo>
                    <a:lnTo>
                      <a:pt x="301" y="431"/>
                    </a:lnTo>
                    <a:lnTo>
                      <a:pt x="300" y="421"/>
                    </a:lnTo>
                    <a:lnTo>
                      <a:pt x="299" y="420"/>
                    </a:lnTo>
                    <a:lnTo>
                      <a:pt x="297" y="421"/>
                    </a:lnTo>
                    <a:lnTo>
                      <a:pt x="295" y="420"/>
                    </a:lnTo>
                    <a:lnTo>
                      <a:pt x="294" y="418"/>
                    </a:lnTo>
                    <a:lnTo>
                      <a:pt x="293" y="413"/>
                    </a:lnTo>
                    <a:lnTo>
                      <a:pt x="290" y="410"/>
                    </a:lnTo>
                    <a:lnTo>
                      <a:pt x="288" y="409"/>
                    </a:lnTo>
                    <a:lnTo>
                      <a:pt x="286" y="409"/>
                    </a:lnTo>
                    <a:lnTo>
                      <a:pt x="285" y="411"/>
                    </a:lnTo>
                    <a:lnTo>
                      <a:pt x="285" y="412"/>
                    </a:lnTo>
                    <a:lnTo>
                      <a:pt x="281" y="411"/>
                    </a:lnTo>
                    <a:lnTo>
                      <a:pt x="277" y="410"/>
                    </a:lnTo>
                    <a:lnTo>
                      <a:pt x="274" y="410"/>
                    </a:lnTo>
                    <a:lnTo>
                      <a:pt x="272" y="409"/>
                    </a:lnTo>
                    <a:lnTo>
                      <a:pt x="271" y="409"/>
                    </a:lnTo>
                    <a:lnTo>
                      <a:pt x="272" y="407"/>
                    </a:lnTo>
                    <a:lnTo>
                      <a:pt x="274" y="404"/>
                    </a:lnTo>
                    <a:lnTo>
                      <a:pt x="274" y="402"/>
                    </a:lnTo>
                    <a:lnTo>
                      <a:pt x="270" y="398"/>
                    </a:lnTo>
                    <a:lnTo>
                      <a:pt x="267" y="395"/>
                    </a:lnTo>
                    <a:lnTo>
                      <a:pt x="260" y="401"/>
                    </a:lnTo>
                    <a:lnTo>
                      <a:pt x="258" y="401"/>
                    </a:lnTo>
                    <a:lnTo>
                      <a:pt x="253" y="399"/>
                    </a:lnTo>
                    <a:lnTo>
                      <a:pt x="251" y="398"/>
                    </a:lnTo>
                    <a:lnTo>
                      <a:pt x="249" y="399"/>
                    </a:lnTo>
                    <a:lnTo>
                      <a:pt x="246" y="400"/>
                    </a:lnTo>
                    <a:lnTo>
                      <a:pt x="240" y="405"/>
                    </a:lnTo>
                    <a:lnTo>
                      <a:pt x="236" y="406"/>
                    </a:lnTo>
                    <a:lnTo>
                      <a:pt x="233" y="408"/>
                    </a:lnTo>
                    <a:lnTo>
                      <a:pt x="227" y="415"/>
                    </a:lnTo>
                    <a:lnTo>
                      <a:pt x="225" y="417"/>
                    </a:lnTo>
                    <a:lnTo>
                      <a:pt x="221" y="418"/>
                    </a:lnTo>
                    <a:lnTo>
                      <a:pt x="217" y="418"/>
                    </a:lnTo>
                    <a:lnTo>
                      <a:pt x="216" y="419"/>
                    </a:lnTo>
                    <a:lnTo>
                      <a:pt x="214" y="415"/>
                    </a:lnTo>
                    <a:lnTo>
                      <a:pt x="212" y="414"/>
                    </a:lnTo>
                    <a:lnTo>
                      <a:pt x="210" y="414"/>
                    </a:lnTo>
                    <a:lnTo>
                      <a:pt x="201" y="413"/>
                    </a:lnTo>
                    <a:lnTo>
                      <a:pt x="198" y="412"/>
                    </a:lnTo>
                    <a:lnTo>
                      <a:pt x="197" y="410"/>
                    </a:lnTo>
                    <a:lnTo>
                      <a:pt x="195" y="410"/>
                    </a:lnTo>
                    <a:lnTo>
                      <a:pt x="194" y="411"/>
                    </a:lnTo>
                    <a:lnTo>
                      <a:pt x="192" y="413"/>
                    </a:lnTo>
                    <a:lnTo>
                      <a:pt x="188" y="416"/>
                    </a:lnTo>
                    <a:lnTo>
                      <a:pt x="182" y="425"/>
                    </a:lnTo>
                    <a:lnTo>
                      <a:pt x="181" y="421"/>
                    </a:lnTo>
                    <a:lnTo>
                      <a:pt x="181" y="416"/>
                    </a:lnTo>
                    <a:lnTo>
                      <a:pt x="180" y="415"/>
                    </a:lnTo>
                    <a:lnTo>
                      <a:pt x="179" y="414"/>
                    </a:lnTo>
                    <a:lnTo>
                      <a:pt x="176" y="415"/>
                    </a:lnTo>
                    <a:lnTo>
                      <a:pt x="174" y="416"/>
                    </a:lnTo>
                    <a:lnTo>
                      <a:pt x="171" y="415"/>
                    </a:lnTo>
                    <a:lnTo>
                      <a:pt x="169" y="417"/>
                    </a:lnTo>
                    <a:lnTo>
                      <a:pt x="167" y="416"/>
                    </a:lnTo>
                    <a:lnTo>
                      <a:pt x="162" y="416"/>
                    </a:lnTo>
                    <a:lnTo>
                      <a:pt x="161" y="414"/>
                    </a:lnTo>
                    <a:lnTo>
                      <a:pt x="158" y="412"/>
                    </a:lnTo>
                    <a:lnTo>
                      <a:pt x="155" y="412"/>
                    </a:lnTo>
                    <a:lnTo>
                      <a:pt x="155" y="414"/>
                    </a:lnTo>
                    <a:lnTo>
                      <a:pt x="154" y="415"/>
                    </a:lnTo>
                    <a:lnTo>
                      <a:pt x="150" y="413"/>
                    </a:lnTo>
                    <a:lnTo>
                      <a:pt x="150" y="415"/>
                    </a:lnTo>
                    <a:lnTo>
                      <a:pt x="149" y="415"/>
                    </a:lnTo>
                    <a:lnTo>
                      <a:pt x="148" y="413"/>
                    </a:lnTo>
                    <a:lnTo>
                      <a:pt x="145" y="409"/>
                    </a:lnTo>
                    <a:lnTo>
                      <a:pt x="143" y="410"/>
                    </a:lnTo>
                    <a:lnTo>
                      <a:pt x="138" y="409"/>
                    </a:lnTo>
                    <a:lnTo>
                      <a:pt x="138" y="408"/>
                    </a:lnTo>
                    <a:lnTo>
                      <a:pt x="139" y="405"/>
                    </a:lnTo>
                    <a:lnTo>
                      <a:pt x="137" y="405"/>
                    </a:lnTo>
                    <a:lnTo>
                      <a:pt x="135" y="407"/>
                    </a:lnTo>
                    <a:lnTo>
                      <a:pt x="127" y="401"/>
                    </a:lnTo>
                    <a:lnTo>
                      <a:pt x="128" y="400"/>
                    </a:lnTo>
                    <a:lnTo>
                      <a:pt x="127" y="397"/>
                    </a:lnTo>
                    <a:lnTo>
                      <a:pt x="125" y="396"/>
                    </a:lnTo>
                    <a:lnTo>
                      <a:pt x="121" y="397"/>
                    </a:lnTo>
                    <a:lnTo>
                      <a:pt x="120" y="398"/>
                    </a:lnTo>
                    <a:lnTo>
                      <a:pt x="117" y="393"/>
                    </a:lnTo>
                    <a:lnTo>
                      <a:pt x="114" y="392"/>
                    </a:lnTo>
                    <a:lnTo>
                      <a:pt x="113" y="392"/>
                    </a:lnTo>
                    <a:lnTo>
                      <a:pt x="111" y="391"/>
                    </a:lnTo>
                    <a:lnTo>
                      <a:pt x="107" y="387"/>
                    </a:lnTo>
                    <a:lnTo>
                      <a:pt x="102" y="386"/>
                    </a:lnTo>
                    <a:lnTo>
                      <a:pt x="101" y="382"/>
                    </a:lnTo>
                    <a:lnTo>
                      <a:pt x="96" y="380"/>
                    </a:lnTo>
                    <a:lnTo>
                      <a:pt x="95" y="382"/>
                    </a:lnTo>
                    <a:lnTo>
                      <a:pt x="93" y="381"/>
                    </a:lnTo>
                    <a:lnTo>
                      <a:pt x="92" y="384"/>
                    </a:lnTo>
                    <a:lnTo>
                      <a:pt x="91" y="386"/>
                    </a:lnTo>
                    <a:lnTo>
                      <a:pt x="89" y="386"/>
                    </a:lnTo>
                    <a:lnTo>
                      <a:pt x="88" y="383"/>
                    </a:lnTo>
                    <a:lnTo>
                      <a:pt x="84" y="380"/>
                    </a:lnTo>
                    <a:lnTo>
                      <a:pt x="83" y="380"/>
                    </a:lnTo>
                    <a:lnTo>
                      <a:pt x="79" y="378"/>
                    </a:lnTo>
                    <a:lnTo>
                      <a:pt x="79" y="376"/>
                    </a:lnTo>
                    <a:lnTo>
                      <a:pt x="73" y="373"/>
                    </a:lnTo>
                    <a:lnTo>
                      <a:pt x="71" y="373"/>
                    </a:lnTo>
                    <a:lnTo>
                      <a:pt x="67" y="368"/>
                    </a:lnTo>
                    <a:lnTo>
                      <a:pt x="65" y="366"/>
                    </a:lnTo>
                    <a:lnTo>
                      <a:pt x="63" y="368"/>
                    </a:lnTo>
                    <a:lnTo>
                      <a:pt x="61" y="368"/>
                    </a:lnTo>
                    <a:lnTo>
                      <a:pt x="61" y="365"/>
                    </a:lnTo>
                    <a:lnTo>
                      <a:pt x="62" y="364"/>
                    </a:lnTo>
                    <a:lnTo>
                      <a:pt x="61" y="361"/>
                    </a:lnTo>
                    <a:lnTo>
                      <a:pt x="61" y="359"/>
                    </a:lnTo>
                    <a:lnTo>
                      <a:pt x="58" y="355"/>
                    </a:lnTo>
                    <a:lnTo>
                      <a:pt x="57" y="350"/>
                    </a:lnTo>
                    <a:lnTo>
                      <a:pt x="61" y="349"/>
                    </a:lnTo>
                    <a:lnTo>
                      <a:pt x="62" y="351"/>
                    </a:lnTo>
                    <a:lnTo>
                      <a:pt x="63" y="353"/>
                    </a:lnTo>
                    <a:lnTo>
                      <a:pt x="65" y="353"/>
                    </a:lnTo>
                    <a:lnTo>
                      <a:pt x="68" y="351"/>
                    </a:lnTo>
                    <a:lnTo>
                      <a:pt x="71" y="349"/>
                    </a:lnTo>
                    <a:lnTo>
                      <a:pt x="69" y="344"/>
                    </a:lnTo>
                    <a:lnTo>
                      <a:pt x="69" y="341"/>
                    </a:lnTo>
                    <a:lnTo>
                      <a:pt x="66" y="341"/>
                    </a:lnTo>
                    <a:lnTo>
                      <a:pt x="65" y="340"/>
                    </a:lnTo>
                    <a:lnTo>
                      <a:pt x="65" y="339"/>
                    </a:lnTo>
                    <a:lnTo>
                      <a:pt x="61" y="338"/>
                    </a:lnTo>
                    <a:lnTo>
                      <a:pt x="59" y="337"/>
                    </a:lnTo>
                    <a:lnTo>
                      <a:pt x="59" y="333"/>
                    </a:lnTo>
                    <a:lnTo>
                      <a:pt x="59" y="330"/>
                    </a:lnTo>
                    <a:lnTo>
                      <a:pt x="60" y="328"/>
                    </a:lnTo>
                    <a:lnTo>
                      <a:pt x="62" y="327"/>
                    </a:lnTo>
                    <a:lnTo>
                      <a:pt x="60" y="326"/>
                    </a:lnTo>
                    <a:lnTo>
                      <a:pt x="58" y="323"/>
                    </a:lnTo>
                    <a:lnTo>
                      <a:pt x="54" y="322"/>
                    </a:lnTo>
                    <a:lnTo>
                      <a:pt x="52" y="319"/>
                    </a:lnTo>
                    <a:lnTo>
                      <a:pt x="50" y="312"/>
                    </a:lnTo>
                    <a:lnTo>
                      <a:pt x="50" y="308"/>
                    </a:lnTo>
                    <a:lnTo>
                      <a:pt x="47" y="309"/>
                    </a:lnTo>
                    <a:lnTo>
                      <a:pt x="46" y="309"/>
                    </a:lnTo>
                    <a:lnTo>
                      <a:pt x="45" y="308"/>
                    </a:lnTo>
                    <a:lnTo>
                      <a:pt x="37" y="307"/>
                    </a:lnTo>
                    <a:lnTo>
                      <a:pt x="34" y="304"/>
                    </a:lnTo>
                    <a:lnTo>
                      <a:pt x="33" y="304"/>
                    </a:lnTo>
                    <a:lnTo>
                      <a:pt x="33" y="302"/>
                    </a:lnTo>
                    <a:lnTo>
                      <a:pt x="32" y="302"/>
                    </a:lnTo>
                    <a:lnTo>
                      <a:pt x="29" y="304"/>
                    </a:lnTo>
                    <a:lnTo>
                      <a:pt x="27" y="302"/>
                    </a:lnTo>
                    <a:lnTo>
                      <a:pt x="26" y="300"/>
                    </a:lnTo>
                    <a:lnTo>
                      <a:pt x="25" y="300"/>
                    </a:lnTo>
                    <a:lnTo>
                      <a:pt x="26" y="296"/>
                    </a:lnTo>
                    <a:lnTo>
                      <a:pt x="26" y="293"/>
                    </a:lnTo>
                    <a:lnTo>
                      <a:pt x="25" y="291"/>
                    </a:lnTo>
                    <a:lnTo>
                      <a:pt x="23" y="289"/>
                    </a:lnTo>
                    <a:lnTo>
                      <a:pt x="20" y="289"/>
                    </a:lnTo>
                    <a:lnTo>
                      <a:pt x="18" y="290"/>
                    </a:lnTo>
                    <a:lnTo>
                      <a:pt x="18" y="287"/>
                    </a:lnTo>
                    <a:lnTo>
                      <a:pt x="15" y="286"/>
                    </a:lnTo>
                    <a:lnTo>
                      <a:pt x="14" y="286"/>
                    </a:lnTo>
                    <a:lnTo>
                      <a:pt x="12" y="287"/>
                    </a:lnTo>
                    <a:lnTo>
                      <a:pt x="12" y="286"/>
                    </a:lnTo>
                    <a:lnTo>
                      <a:pt x="10" y="285"/>
                    </a:lnTo>
                    <a:lnTo>
                      <a:pt x="10" y="285"/>
                    </a:lnTo>
                    <a:lnTo>
                      <a:pt x="8" y="285"/>
                    </a:lnTo>
                    <a:lnTo>
                      <a:pt x="8" y="283"/>
                    </a:lnTo>
                    <a:lnTo>
                      <a:pt x="12" y="283"/>
                    </a:lnTo>
                    <a:lnTo>
                      <a:pt x="13" y="282"/>
                    </a:lnTo>
                    <a:lnTo>
                      <a:pt x="15" y="281"/>
                    </a:lnTo>
                    <a:lnTo>
                      <a:pt x="15" y="280"/>
                    </a:lnTo>
                    <a:lnTo>
                      <a:pt x="16" y="278"/>
                    </a:lnTo>
                    <a:lnTo>
                      <a:pt x="15" y="277"/>
                    </a:lnTo>
                    <a:lnTo>
                      <a:pt x="15" y="275"/>
                    </a:lnTo>
                    <a:lnTo>
                      <a:pt x="14" y="273"/>
                    </a:lnTo>
                    <a:lnTo>
                      <a:pt x="15" y="270"/>
                    </a:lnTo>
                    <a:lnTo>
                      <a:pt x="15" y="269"/>
                    </a:lnTo>
                    <a:lnTo>
                      <a:pt x="14" y="269"/>
                    </a:lnTo>
                    <a:lnTo>
                      <a:pt x="14" y="268"/>
                    </a:lnTo>
                    <a:lnTo>
                      <a:pt x="14" y="266"/>
                    </a:lnTo>
                    <a:lnTo>
                      <a:pt x="12" y="262"/>
                    </a:lnTo>
                    <a:lnTo>
                      <a:pt x="11" y="261"/>
                    </a:lnTo>
                    <a:lnTo>
                      <a:pt x="7" y="261"/>
                    </a:lnTo>
                    <a:lnTo>
                      <a:pt x="6" y="261"/>
                    </a:lnTo>
                    <a:lnTo>
                      <a:pt x="5" y="262"/>
                    </a:lnTo>
                    <a:lnTo>
                      <a:pt x="2" y="262"/>
                    </a:lnTo>
                    <a:lnTo>
                      <a:pt x="0" y="259"/>
                    </a:lnTo>
                    <a:lnTo>
                      <a:pt x="0" y="257"/>
                    </a:lnTo>
                    <a:lnTo>
                      <a:pt x="1" y="256"/>
                    </a:lnTo>
                    <a:lnTo>
                      <a:pt x="1" y="249"/>
                    </a:lnTo>
                    <a:lnTo>
                      <a:pt x="1" y="248"/>
                    </a:lnTo>
                    <a:lnTo>
                      <a:pt x="2" y="243"/>
                    </a:lnTo>
                    <a:lnTo>
                      <a:pt x="2" y="241"/>
                    </a:lnTo>
                    <a:lnTo>
                      <a:pt x="4" y="240"/>
                    </a:lnTo>
                    <a:lnTo>
                      <a:pt x="12" y="235"/>
                    </a:lnTo>
                    <a:lnTo>
                      <a:pt x="21" y="230"/>
                    </a:lnTo>
                    <a:lnTo>
                      <a:pt x="23" y="230"/>
                    </a:lnTo>
                    <a:lnTo>
                      <a:pt x="23" y="230"/>
                    </a:lnTo>
                    <a:lnTo>
                      <a:pt x="24" y="234"/>
                    </a:lnTo>
                    <a:lnTo>
                      <a:pt x="26" y="235"/>
                    </a:lnTo>
                    <a:lnTo>
                      <a:pt x="29" y="234"/>
                    </a:lnTo>
                    <a:lnTo>
                      <a:pt x="33" y="233"/>
                    </a:lnTo>
                    <a:lnTo>
                      <a:pt x="35" y="231"/>
                    </a:lnTo>
                    <a:lnTo>
                      <a:pt x="37" y="225"/>
                    </a:lnTo>
                    <a:lnTo>
                      <a:pt x="40" y="222"/>
                    </a:lnTo>
                    <a:lnTo>
                      <a:pt x="41" y="222"/>
                    </a:lnTo>
                    <a:lnTo>
                      <a:pt x="48" y="223"/>
                    </a:lnTo>
                    <a:lnTo>
                      <a:pt x="51" y="223"/>
                    </a:lnTo>
                    <a:lnTo>
                      <a:pt x="53" y="222"/>
                    </a:lnTo>
                    <a:lnTo>
                      <a:pt x="57" y="220"/>
                    </a:lnTo>
                    <a:lnTo>
                      <a:pt x="60" y="215"/>
                    </a:lnTo>
                    <a:lnTo>
                      <a:pt x="62" y="213"/>
                    </a:lnTo>
                    <a:lnTo>
                      <a:pt x="65" y="212"/>
                    </a:lnTo>
                    <a:lnTo>
                      <a:pt x="72" y="209"/>
                    </a:lnTo>
                    <a:lnTo>
                      <a:pt x="77" y="207"/>
                    </a:lnTo>
                    <a:lnTo>
                      <a:pt x="79" y="206"/>
                    </a:lnTo>
                    <a:lnTo>
                      <a:pt x="79" y="205"/>
                    </a:lnTo>
                    <a:lnTo>
                      <a:pt x="79" y="204"/>
                    </a:lnTo>
                    <a:lnTo>
                      <a:pt x="78" y="197"/>
                    </a:lnTo>
                    <a:lnTo>
                      <a:pt x="78" y="194"/>
                    </a:lnTo>
                    <a:lnTo>
                      <a:pt x="80" y="191"/>
                    </a:lnTo>
                    <a:lnTo>
                      <a:pt x="84" y="187"/>
                    </a:lnTo>
                    <a:lnTo>
                      <a:pt x="85" y="185"/>
                    </a:lnTo>
                    <a:lnTo>
                      <a:pt x="85" y="182"/>
                    </a:lnTo>
                    <a:lnTo>
                      <a:pt x="83" y="178"/>
                    </a:lnTo>
                    <a:lnTo>
                      <a:pt x="81" y="173"/>
                    </a:lnTo>
                    <a:lnTo>
                      <a:pt x="81" y="163"/>
                    </a:lnTo>
                    <a:lnTo>
                      <a:pt x="78" y="162"/>
                    </a:lnTo>
                    <a:lnTo>
                      <a:pt x="76" y="163"/>
                    </a:lnTo>
                    <a:lnTo>
                      <a:pt x="75" y="161"/>
                    </a:lnTo>
                    <a:lnTo>
                      <a:pt x="75" y="159"/>
                    </a:lnTo>
                    <a:lnTo>
                      <a:pt x="77" y="157"/>
                    </a:lnTo>
                    <a:lnTo>
                      <a:pt x="79" y="156"/>
                    </a:lnTo>
                    <a:lnTo>
                      <a:pt x="88" y="154"/>
                    </a:lnTo>
                    <a:lnTo>
                      <a:pt x="94" y="152"/>
                    </a:lnTo>
                    <a:lnTo>
                      <a:pt x="96" y="152"/>
                    </a:lnTo>
                    <a:lnTo>
                      <a:pt x="99" y="153"/>
                    </a:lnTo>
                    <a:lnTo>
                      <a:pt x="105" y="155"/>
                    </a:lnTo>
                    <a:lnTo>
                      <a:pt x="107" y="154"/>
                    </a:lnTo>
                    <a:lnTo>
                      <a:pt x="108" y="153"/>
                    </a:lnTo>
                    <a:lnTo>
                      <a:pt x="109" y="151"/>
                    </a:lnTo>
                    <a:lnTo>
                      <a:pt x="108" y="149"/>
                    </a:lnTo>
                    <a:lnTo>
                      <a:pt x="105" y="145"/>
                    </a:lnTo>
                    <a:lnTo>
                      <a:pt x="106" y="142"/>
                    </a:lnTo>
                    <a:lnTo>
                      <a:pt x="107" y="137"/>
                    </a:lnTo>
                    <a:lnTo>
                      <a:pt x="110" y="131"/>
                    </a:lnTo>
                    <a:lnTo>
                      <a:pt x="113" y="122"/>
                    </a:lnTo>
                    <a:lnTo>
                      <a:pt x="115" y="118"/>
                    </a:lnTo>
                    <a:lnTo>
                      <a:pt x="121" y="120"/>
                    </a:lnTo>
                    <a:lnTo>
                      <a:pt x="125" y="121"/>
                    </a:lnTo>
                    <a:lnTo>
                      <a:pt x="128" y="122"/>
                    </a:lnTo>
                    <a:lnTo>
                      <a:pt x="136" y="123"/>
                    </a:lnTo>
                    <a:lnTo>
                      <a:pt x="140" y="122"/>
                    </a:lnTo>
                    <a:lnTo>
                      <a:pt x="142" y="121"/>
                    </a:lnTo>
                    <a:lnTo>
                      <a:pt x="144" y="118"/>
                    </a:lnTo>
                    <a:lnTo>
                      <a:pt x="145" y="115"/>
                    </a:lnTo>
                    <a:lnTo>
                      <a:pt x="144" y="110"/>
                    </a:lnTo>
                    <a:lnTo>
                      <a:pt x="143" y="104"/>
                    </a:lnTo>
                    <a:lnTo>
                      <a:pt x="145" y="99"/>
                    </a:lnTo>
                    <a:lnTo>
                      <a:pt x="148" y="97"/>
                    </a:lnTo>
                    <a:lnTo>
                      <a:pt x="154" y="96"/>
                    </a:lnTo>
                    <a:lnTo>
                      <a:pt x="156" y="95"/>
                    </a:lnTo>
                    <a:lnTo>
                      <a:pt x="157" y="94"/>
                    </a:lnTo>
                    <a:lnTo>
                      <a:pt x="158" y="90"/>
                    </a:lnTo>
                    <a:lnTo>
                      <a:pt x="158" y="87"/>
                    </a:lnTo>
                    <a:lnTo>
                      <a:pt x="159" y="85"/>
                    </a:lnTo>
                    <a:lnTo>
                      <a:pt x="162" y="84"/>
                    </a:lnTo>
                    <a:lnTo>
                      <a:pt x="165" y="84"/>
                    </a:lnTo>
                    <a:lnTo>
                      <a:pt x="166" y="83"/>
                    </a:lnTo>
                    <a:lnTo>
                      <a:pt x="169" y="83"/>
                    </a:lnTo>
                    <a:lnTo>
                      <a:pt x="170" y="83"/>
                    </a:lnTo>
                    <a:lnTo>
                      <a:pt x="171" y="84"/>
                    </a:lnTo>
                    <a:lnTo>
                      <a:pt x="171" y="87"/>
                    </a:lnTo>
                    <a:lnTo>
                      <a:pt x="173" y="92"/>
                    </a:lnTo>
                    <a:lnTo>
                      <a:pt x="175" y="96"/>
                    </a:lnTo>
                    <a:lnTo>
                      <a:pt x="182" y="102"/>
                    </a:lnTo>
                    <a:lnTo>
                      <a:pt x="186" y="105"/>
                    </a:lnTo>
                    <a:lnTo>
                      <a:pt x="190" y="106"/>
                    </a:lnTo>
                    <a:lnTo>
                      <a:pt x="194" y="107"/>
                    </a:lnTo>
                    <a:lnTo>
                      <a:pt x="197" y="108"/>
                    </a:lnTo>
                    <a:lnTo>
                      <a:pt x="199" y="109"/>
                    </a:lnTo>
                    <a:lnTo>
                      <a:pt x="202" y="114"/>
                    </a:lnTo>
                    <a:lnTo>
                      <a:pt x="208" y="126"/>
                    </a:lnTo>
                    <a:lnTo>
                      <a:pt x="210" y="131"/>
                    </a:lnTo>
                    <a:lnTo>
                      <a:pt x="209" y="134"/>
                    </a:lnTo>
                    <a:lnTo>
                      <a:pt x="208" y="140"/>
                    </a:lnTo>
                    <a:lnTo>
                      <a:pt x="207" y="143"/>
                    </a:lnTo>
                    <a:lnTo>
                      <a:pt x="205" y="146"/>
                    </a:lnTo>
                    <a:lnTo>
                      <a:pt x="204" y="147"/>
                    </a:lnTo>
                    <a:lnTo>
                      <a:pt x="205" y="150"/>
                    </a:lnTo>
                    <a:lnTo>
                      <a:pt x="206" y="152"/>
                    </a:lnTo>
                    <a:lnTo>
                      <a:pt x="210" y="155"/>
                    </a:lnTo>
                    <a:lnTo>
                      <a:pt x="216" y="156"/>
                    </a:lnTo>
                    <a:lnTo>
                      <a:pt x="224" y="156"/>
                    </a:lnTo>
                    <a:lnTo>
                      <a:pt x="229" y="156"/>
                    </a:lnTo>
                    <a:lnTo>
                      <a:pt x="233" y="157"/>
                    </a:lnTo>
                    <a:lnTo>
                      <a:pt x="238" y="159"/>
                    </a:lnTo>
                    <a:lnTo>
                      <a:pt x="242" y="161"/>
                    </a:lnTo>
                    <a:lnTo>
                      <a:pt x="251" y="167"/>
                    </a:lnTo>
                    <a:lnTo>
                      <a:pt x="255" y="169"/>
                    </a:lnTo>
                    <a:lnTo>
                      <a:pt x="259" y="170"/>
                    </a:lnTo>
                    <a:lnTo>
                      <a:pt x="260" y="174"/>
                    </a:lnTo>
                    <a:lnTo>
                      <a:pt x="268" y="190"/>
                    </a:lnTo>
                    <a:lnTo>
                      <a:pt x="271" y="193"/>
                    </a:lnTo>
                    <a:lnTo>
                      <a:pt x="273" y="195"/>
                    </a:lnTo>
                    <a:lnTo>
                      <a:pt x="284" y="195"/>
                    </a:lnTo>
                    <a:lnTo>
                      <a:pt x="291" y="197"/>
                    </a:lnTo>
                    <a:lnTo>
                      <a:pt x="295" y="198"/>
                    </a:lnTo>
                    <a:lnTo>
                      <a:pt x="302" y="198"/>
                    </a:lnTo>
                    <a:lnTo>
                      <a:pt x="317" y="197"/>
                    </a:lnTo>
                    <a:lnTo>
                      <a:pt x="322" y="198"/>
                    </a:lnTo>
                    <a:lnTo>
                      <a:pt x="328" y="198"/>
                    </a:lnTo>
                    <a:lnTo>
                      <a:pt x="337" y="199"/>
                    </a:lnTo>
                    <a:lnTo>
                      <a:pt x="340" y="200"/>
                    </a:lnTo>
                    <a:lnTo>
                      <a:pt x="345" y="204"/>
                    </a:lnTo>
                    <a:lnTo>
                      <a:pt x="350" y="207"/>
                    </a:lnTo>
                    <a:lnTo>
                      <a:pt x="359" y="210"/>
                    </a:lnTo>
                    <a:lnTo>
                      <a:pt x="364" y="211"/>
                    </a:lnTo>
                    <a:lnTo>
                      <a:pt x="367" y="210"/>
                    </a:lnTo>
                    <a:lnTo>
                      <a:pt x="371" y="211"/>
                    </a:lnTo>
                    <a:lnTo>
                      <a:pt x="372" y="213"/>
                    </a:lnTo>
                    <a:lnTo>
                      <a:pt x="375" y="214"/>
                    </a:lnTo>
                    <a:lnTo>
                      <a:pt x="377" y="214"/>
                    </a:lnTo>
                    <a:lnTo>
                      <a:pt x="381" y="212"/>
                    </a:lnTo>
                    <a:lnTo>
                      <a:pt x="388" y="208"/>
                    </a:lnTo>
                    <a:lnTo>
                      <a:pt x="390" y="207"/>
                    </a:lnTo>
                    <a:lnTo>
                      <a:pt x="394" y="205"/>
                    </a:lnTo>
                    <a:lnTo>
                      <a:pt x="398" y="203"/>
                    </a:lnTo>
                    <a:lnTo>
                      <a:pt x="405" y="201"/>
                    </a:lnTo>
                    <a:lnTo>
                      <a:pt x="412" y="201"/>
                    </a:lnTo>
                    <a:lnTo>
                      <a:pt x="421" y="200"/>
                    </a:lnTo>
                    <a:lnTo>
                      <a:pt x="426" y="201"/>
                    </a:lnTo>
                    <a:lnTo>
                      <a:pt x="429" y="200"/>
                    </a:lnTo>
                    <a:lnTo>
                      <a:pt x="440" y="195"/>
                    </a:lnTo>
                    <a:lnTo>
                      <a:pt x="441" y="194"/>
                    </a:lnTo>
                    <a:lnTo>
                      <a:pt x="447" y="186"/>
                    </a:lnTo>
                    <a:lnTo>
                      <a:pt x="451" y="183"/>
                    </a:lnTo>
                    <a:lnTo>
                      <a:pt x="458" y="181"/>
                    </a:lnTo>
                    <a:lnTo>
                      <a:pt x="459" y="179"/>
                    </a:lnTo>
                    <a:lnTo>
                      <a:pt x="460" y="177"/>
                    </a:lnTo>
                    <a:lnTo>
                      <a:pt x="459" y="175"/>
                    </a:lnTo>
                    <a:lnTo>
                      <a:pt x="456" y="172"/>
                    </a:lnTo>
                    <a:lnTo>
                      <a:pt x="454" y="168"/>
                    </a:lnTo>
                    <a:lnTo>
                      <a:pt x="454" y="165"/>
                    </a:lnTo>
                    <a:lnTo>
                      <a:pt x="455" y="162"/>
                    </a:lnTo>
                    <a:lnTo>
                      <a:pt x="458" y="158"/>
                    </a:lnTo>
                    <a:lnTo>
                      <a:pt x="460" y="156"/>
                    </a:lnTo>
                    <a:lnTo>
                      <a:pt x="462" y="155"/>
                    </a:lnTo>
                    <a:lnTo>
                      <a:pt x="466" y="157"/>
                    </a:lnTo>
                    <a:lnTo>
                      <a:pt x="470" y="160"/>
                    </a:lnTo>
                    <a:lnTo>
                      <a:pt x="473" y="160"/>
                    </a:lnTo>
                    <a:lnTo>
                      <a:pt x="478" y="160"/>
                    </a:lnTo>
                    <a:lnTo>
                      <a:pt x="482" y="160"/>
                    </a:lnTo>
                    <a:lnTo>
                      <a:pt x="486" y="157"/>
                    </a:lnTo>
                    <a:lnTo>
                      <a:pt x="493" y="150"/>
                    </a:lnTo>
                    <a:lnTo>
                      <a:pt x="494" y="150"/>
                    </a:lnTo>
                    <a:lnTo>
                      <a:pt x="496" y="150"/>
                    </a:lnTo>
                    <a:lnTo>
                      <a:pt x="500" y="150"/>
                    </a:lnTo>
                    <a:lnTo>
                      <a:pt x="505" y="149"/>
                    </a:lnTo>
                    <a:lnTo>
                      <a:pt x="508" y="147"/>
                    </a:lnTo>
                    <a:lnTo>
                      <a:pt x="510" y="146"/>
                    </a:lnTo>
                    <a:lnTo>
                      <a:pt x="511" y="144"/>
                    </a:lnTo>
                    <a:lnTo>
                      <a:pt x="513" y="138"/>
                    </a:lnTo>
                    <a:lnTo>
                      <a:pt x="515" y="135"/>
                    </a:lnTo>
                    <a:lnTo>
                      <a:pt x="517" y="134"/>
                    </a:lnTo>
                    <a:lnTo>
                      <a:pt x="520" y="133"/>
                    </a:lnTo>
                    <a:lnTo>
                      <a:pt x="522" y="134"/>
                    </a:lnTo>
                    <a:lnTo>
                      <a:pt x="524" y="133"/>
                    </a:lnTo>
                    <a:lnTo>
                      <a:pt x="529" y="131"/>
                    </a:lnTo>
                    <a:lnTo>
                      <a:pt x="532" y="129"/>
                    </a:lnTo>
                    <a:lnTo>
                      <a:pt x="537" y="128"/>
                    </a:lnTo>
                    <a:lnTo>
                      <a:pt x="541" y="127"/>
                    </a:lnTo>
                    <a:lnTo>
                      <a:pt x="544" y="128"/>
                    </a:lnTo>
                    <a:lnTo>
                      <a:pt x="550" y="128"/>
                    </a:lnTo>
                    <a:lnTo>
                      <a:pt x="552" y="129"/>
                    </a:lnTo>
                    <a:lnTo>
                      <a:pt x="554" y="127"/>
                    </a:lnTo>
                    <a:lnTo>
                      <a:pt x="555" y="126"/>
                    </a:lnTo>
                    <a:lnTo>
                      <a:pt x="555" y="124"/>
                    </a:lnTo>
                    <a:lnTo>
                      <a:pt x="551" y="120"/>
                    </a:lnTo>
                    <a:lnTo>
                      <a:pt x="547" y="112"/>
                    </a:lnTo>
                    <a:lnTo>
                      <a:pt x="542" y="108"/>
                    </a:lnTo>
                    <a:lnTo>
                      <a:pt x="539" y="106"/>
                    </a:lnTo>
                    <a:lnTo>
                      <a:pt x="534" y="105"/>
                    </a:lnTo>
                    <a:lnTo>
                      <a:pt x="532" y="105"/>
                    </a:lnTo>
                    <a:lnTo>
                      <a:pt x="525" y="111"/>
                    </a:lnTo>
                    <a:lnTo>
                      <a:pt x="524" y="110"/>
                    </a:lnTo>
                    <a:lnTo>
                      <a:pt x="522" y="107"/>
                    </a:lnTo>
                    <a:lnTo>
                      <a:pt x="520" y="106"/>
                    </a:lnTo>
                    <a:lnTo>
                      <a:pt x="517" y="106"/>
                    </a:lnTo>
                    <a:lnTo>
                      <a:pt x="513" y="107"/>
                    </a:lnTo>
                    <a:lnTo>
                      <a:pt x="508" y="110"/>
                    </a:lnTo>
                    <a:lnTo>
                      <a:pt x="506" y="110"/>
                    </a:lnTo>
                    <a:lnTo>
                      <a:pt x="506" y="110"/>
                    </a:lnTo>
                    <a:lnTo>
                      <a:pt x="504" y="104"/>
                    </a:lnTo>
                    <a:lnTo>
                      <a:pt x="506" y="99"/>
                    </a:lnTo>
                    <a:lnTo>
                      <a:pt x="513" y="83"/>
                    </a:lnTo>
                    <a:lnTo>
                      <a:pt x="517" y="72"/>
                    </a:lnTo>
                    <a:lnTo>
                      <a:pt x="518" y="70"/>
                    </a:lnTo>
                    <a:lnTo>
                      <a:pt x="519" y="70"/>
                    </a:lnTo>
                    <a:lnTo>
                      <a:pt x="521" y="71"/>
                    </a:lnTo>
                    <a:lnTo>
                      <a:pt x="527" y="76"/>
                    </a:lnTo>
                    <a:lnTo>
                      <a:pt x="529" y="76"/>
                    </a:lnTo>
                    <a:lnTo>
                      <a:pt x="531" y="75"/>
                    </a:lnTo>
                    <a:lnTo>
                      <a:pt x="544" y="69"/>
                    </a:lnTo>
                    <a:lnTo>
                      <a:pt x="549" y="66"/>
                    </a:lnTo>
                    <a:lnTo>
                      <a:pt x="549" y="64"/>
                    </a:lnTo>
                    <a:lnTo>
                      <a:pt x="549" y="62"/>
                    </a:lnTo>
                    <a:lnTo>
                      <a:pt x="547" y="59"/>
                    </a:lnTo>
                    <a:lnTo>
                      <a:pt x="547" y="57"/>
                    </a:lnTo>
                    <a:lnTo>
                      <a:pt x="547" y="55"/>
                    </a:lnTo>
                    <a:lnTo>
                      <a:pt x="550" y="52"/>
                    </a:lnTo>
                    <a:lnTo>
                      <a:pt x="552" y="47"/>
                    </a:lnTo>
                    <a:lnTo>
                      <a:pt x="555" y="40"/>
                    </a:lnTo>
                    <a:lnTo>
                      <a:pt x="559" y="36"/>
                    </a:lnTo>
                    <a:lnTo>
                      <a:pt x="566" y="30"/>
                    </a:lnTo>
                    <a:lnTo>
                      <a:pt x="567" y="23"/>
                    </a:lnTo>
                    <a:lnTo>
                      <a:pt x="567" y="21"/>
                    </a:lnTo>
                    <a:lnTo>
                      <a:pt x="564" y="18"/>
                    </a:lnTo>
                    <a:lnTo>
                      <a:pt x="561" y="18"/>
                    </a:lnTo>
                    <a:lnTo>
                      <a:pt x="556" y="19"/>
                    </a:lnTo>
                    <a:lnTo>
                      <a:pt x="557" y="16"/>
                    </a:lnTo>
                    <a:lnTo>
                      <a:pt x="559" y="14"/>
                    </a:lnTo>
                    <a:lnTo>
                      <a:pt x="566" y="7"/>
                    </a:lnTo>
                    <a:lnTo>
                      <a:pt x="568" y="5"/>
                    </a:lnTo>
                    <a:lnTo>
                      <a:pt x="572" y="4"/>
                    </a:lnTo>
                    <a:lnTo>
                      <a:pt x="582" y="3"/>
                    </a:lnTo>
                    <a:lnTo>
                      <a:pt x="586" y="2"/>
                    </a:lnTo>
                    <a:lnTo>
                      <a:pt x="593" y="1"/>
                    </a:lnTo>
                    <a:lnTo>
                      <a:pt x="597" y="0"/>
                    </a:lnTo>
                    <a:lnTo>
                      <a:pt x="604" y="2"/>
                    </a:lnTo>
                    <a:lnTo>
                      <a:pt x="609" y="7"/>
                    </a:lnTo>
                    <a:lnTo>
                      <a:pt x="613" y="8"/>
                    </a:lnTo>
                    <a:lnTo>
                      <a:pt x="620" y="7"/>
                    </a:lnTo>
                    <a:lnTo>
                      <a:pt x="623" y="7"/>
                    </a:lnTo>
                    <a:lnTo>
                      <a:pt x="628" y="12"/>
                    </a:lnTo>
                    <a:lnTo>
                      <a:pt x="632" y="20"/>
                    </a:lnTo>
                    <a:lnTo>
                      <a:pt x="638" y="41"/>
                    </a:lnTo>
                    <a:lnTo>
                      <a:pt x="643" y="55"/>
                    </a:lnTo>
                    <a:lnTo>
                      <a:pt x="648" y="71"/>
                    </a:lnTo>
                    <a:lnTo>
                      <a:pt x="650" y="74"/>
                    </a:lnTo>
                    <a:lnTo>
                      <a:pt x="653" y="76"/>
                    </a:lnTo>
                    <a:lnTo>
                      <a:pt x="660" y="79"/>
                    </a:lnTo>
                    <a:lnTo>
                      <a:pt x="668" y="81"/>
                    </a:lnTo>
                    <a:lnTo>
                      <a:pt x="682" y="88"/>
                    </a:lnTo>
                    <a:lnTo>
                      <a:pt x="683" y="89"/>
                    </a:lnTo>
                    <a:lnTo>
                      <a:pt x="685" y="96"/>
                    </a:lnTo>
                    <a:lnTo>
                      <a:pt x="687" y="107"/>
                    </a:lnTo>
                    <a:lnTo>
                      <a:pt x="689" y="110"/>
                    </a:lnTo>
                    <a:lnTo>
                      <a:pt x="692" y="110"/>
                    </a:lnTo>
                    <a:lnTo>
                      <a:pt x="696" y="110"/>
                    </a:lnTo>
                    <a:lnTo>
                      <a:pt x="705" y="109"/>
                    </a:lnTo>
                    <a:lnTo>
                      <a:pt x="708" y="108"/>
                    </a:lnTo>
                    <a:lnTo>
                      <a:pt x="713" y="105"/>
                    </a:lnTo>
                    <a:lnTo>
                      <a:pt x="721" y="103"/>
                    </a:lnTo>
                    <a:lnTo>
                      <a:pt x="727" y="101"/>
                    </a:lnTo>
                    <a:lnTo>
                      <a:pt x="732" y="101"/>
                    </a:lnTo>
                    <a:lnTo>
                      <a:pt x="733" y="102"/>
                    </a:lnTo>
                    <a:lnTo>
                      <a:pt x="734" y="104"/>
                    </a:lnTo>
                    <a:lnTo>
                      <a:pt x="734" y="107"/>
                    </a:lnTo>
                    <a:lnTo>
                      <a:pt x="734" y="111"/>
                    </a:lnTo>
                    <a:lnTo>
                      <a:pt x="731" y="114"/>
                    </a:lnTo>
                    <a:lnTo>
                      <a:pt x="728" y="117"/>
                    </a:lnTo>
                    <a:lnTo>
                      <a:pt x="726" y="123"/>
                    </a:lnTo>
                    <a:lnTo>
                      <a:pt x="725" y="130"/>
                    </a:lnTo>
                    <a:lnTo>
                      <a:pt x="722" y="138"/>
                    </a:lnTo>
                    <a:lnTo>
                      <a:pt x="718" y="147"/>
                    </a:lnTo>
                    <a:lnTo>
                      <a:pt x="717" y="150"/>
                    </a:lnTo>
                    <a:lnTo>
                      <a:pt x="714" y="155"/>
                    </a:lnTo>
                    <a:lnTo>
                      <a:pt x="711" y="158"/>
                    </a:lnTo>
                    <a:lnTo>
                      <a:pt x="708" y="157"/>
                    </a:lnTo>
                    <a:lnTo>
                      <a:pt x="704" y="156"/>
                    </a:lnTo>
                    <a:lnTo>
                      <a:pt x="701" y="154"/>
                    </a:lnTo>
                    <a:lnTo>
                      <a:pt x="698" y="153"/>
                    </a:lnTo>
                    <a:lnTo>
                      <a:pt x="689" y="161"/>
                    </a:lnTo>
                    <a:lnTo>
                      <a:pt x="689" y="165"/>
                    </a:lnTo>
                    <a:lnTo>
                      <a:pt x="691" y="172"/>
                    </a:lnTo>
                    <a:lnTo>
                      <a:pt x="691" y="177"/>
                    </a:lnTo>
                    <a:lnTo>
                      <a:pt x="691" y="182"/>
                    </a:lnTo>
                    <a:lnTo>
                      <a:pt x="691" y="184"/>
                    </a:lnTo>
                    <a:lnTo>
                      <a:pt x="691" y="185"/>
                    </a:lnTo>
                    <a:lnTo>
                      <a:pt x="691" y="187"/>
                    </a:lnTo>
                    <a:lnTo>
                      <a:pt x="690" y="190"/>
                    </a:lnTo>
                    <a:lnTo>
                      <a:pt x="688" y="193"/>
                    </a:lnTo>
                    <a:lnTo>
                      <a:pt x="681" y="196"/>
                    </a:lnTo>
                    <a:lnTo>
                      <a:pt x="680" y="197"/>
                    </a:lnTo>
                    <a:lnTo>
                      <a:pt x="677" y="192"/>
                    </a:lnTo>
                    <a:lnTo>
                      <a:pt x="676" y="192"/>
                    </a:lnTo>
                    <a:lnTo>
                      <a:pt x="674" y="193"/>
                    </a:lnTo>
                    <a:lnTo>
                      <a:pt x="672" y="195"/>
                    </a:lnTo>
                    <a:lnTo>
                      <a:pt x="671" y="201"/>
                    </a:lnTo>
                    <a:lnTo>
                      <a:pt x="666" y="205"/>
                    </a:lnTo>
                    <a:lnTo>
                      <a:pt x="663" y="206"/>
                    </a:lnTo>
                    <a:lnTo>
                      <a:pt x="660" y="207"/>
                    </a:lnTo>
                    <a:lnTo>
                      <a:pt x="657" y="206"/>
                    </a:lnTo>
                    <a:lnTo>
                      <a:pt x="655" y="205"/>
                    </a:lnTo>
                    <a:lnTo>
                      <a:pt x="653" y="206"/>
                    </a:lnTo>
                    <a:lnTo>
                      <a:pt x="652" y="208"/>
                    </a:lnTo>
                    <a:lnTo>
                      <a:pt x="652" y="210"/>
                    </a:lnTo>
                    <a:lnTo>
                      <a:pt x="654" y="216"/>
                    </a:lnTo>
                    <a:lnTo>
                      <a:pt x="655" y="216"/>
                    </a:lnTo>
                    <a:lnTo>
                      <a:pt x="652" y="218"/>
                    </a:lnTo>
                    <a:lnTo>
                      <a:pt x="647" y="218"/>
                    </a:lnTo>
                    <a:lnTo>
                      <a:pt x="644" y="217"/>
                    </a:lnTo>
                    <a:lnTo>
                      <a:pt x="641" y="215"/>
                    </a:lnTo>
                    <a:lnTo>
                      <a:pt x="640" y="212"/>
                    </a:lnTo>
                    <a:lnTo>
                      <a:pt x="637" y="212"/>
                    </a:lnTo>
                    <a:lnTo>
                      <a:pt x="635" y="213"/>
                    </a:lnTo>
                    <a:lnTo>
                      <a:pt x="631" y="221"/>
                    </a:lnTo>
                    <a:lnTo>
                      <a:pt x="628" y="225"/>
                    </a:lnTo>
                    <a:lnTo>
                      <a:pt x="622" y="228"/>
                    </a:lnTo>
                    <a:lnTo>
                      <a:pt x="614" y="233"/>
                    </a:lnTo>
                    <a:lnTo>
                      <a:pt x="611" y="235"/>
                    </a:lnTo>
                    <a:lnTo>
                      <a:pt x="609" y="238"/>
                    </a:lnTo>
                    <a:lnTo>
                      <a:pt x="607" y="242"/>
                    </a:lnTo>
                    <a:lnTo>
                      <a:pt x="606" y="241"/>
                    </a:lnTo>
                    <a:lnTo>
                      <a:pt x="604" y="243"/>
                    </a:lnTo>
                    <a:lnTo>
                      <a:pt x="598" y="243"/>
                    </a:lnTo>
                    <a:lnTo>
                      <a:pt x="594" y="245"/>
                    </a:lnTo>
                    <a:lnTo>
                      <a:pt x="582" y="251"/>
                    </a:lnTo>
                    <a:lnTo>
                      <a:pt x="578" y="254"/>
                    </a:lnTo>
                    <a:lnTo>
                      <a:pt x="575" y="257"/>
                    </a:lnTo>
                    <a:lnTo>
                      <a:pt x="572" y="259"/>
                    </a:lnTo>
                    <a:lnTo>
                      <a:pt x="570" y="259"/>
                    </a:lnTo>
                    <a:lnTo>
                      <a:pt x="571" y="257"/>
                    </a:lnTo>
                    <a:lnTo>
                      <a:pt x="575" y="253"/>
                    </a:lnTo>
                    <a:lnTo>
                      <a:pt x="577" y="250"/>
                    </a:lnTo>
                    <a:lnTo>
                      <a:pt x="575" y="249"/>
                    </a:lnTo>
                    <a:lnTo>
                      <a:pt x="573" y="250"/>
                    </a:lnTo>
                    <a:lnTo>
                      <a:pt x="572" y="248"/>
                    </a:lnTo>
                    <a:lnTo>
                      <a:pt x="572" y="247"/>
                    </a:lnTo>
                    <a:lnTo>
                      <a:pt x="577" y="241"/>
                    </a:lnTo>
                    <a:lnTo>
                      <a:pt x="579" y="238"/>
                    </a:lnTo>
                    <a:lnTo>
                      <a:pt x="582" y="235"/>
                    </a:lnTo>
                    <a:lnTo>
                      <a:pt x="583" y="234"/>
                    </a:lnTo>
                    <a:lnTo>
                      <a:pt x="582" y="232"/>
                    </a:lnTo>
                    <a:lnTo>
                      <a:pt x="578" y="228"/>
                    </a:lnTo>
                    <a:lnTo>
                      <a:pt x="574" y="226"/>
                    </a:lnTo>
                    <a:lnTo>
                      <a:pt x="574" y="226"/>
                    </a:lnTo>
                    <a:lnTo>
                      <a:pt x="570" y="226"/>
                    </a:lnTo>
                    <a:lnTo>
                      <a:pt x="569" y="226"/>
                    </a:lnTo>
                    <a:lnTo>
                      <a:pt x="567" y="229"/>
                    </a:lnTo>
                    <a:lnTo>
                      <a:pt x="560" y="237"/>
                    </a:lnTo>
                    <a:lnTo>
                      <a:pt x="559" y="238"/>
                    </a:lnTo>
                    <a:lnTo>
                      <a:pt x="555" y="239"/>
                    </a:lnTo>
                    <a:lnTo>
                      <a:pt x="552" y="241"/>
                    </a:lnTo>
                    <a:lnTo>
                      <a:pt x="550" y="242"/>
                    </a:lnTo>
                    <a:lnTo>
                      <a:pt x="548" y="245"/>
                    </a:lnTo>
                    <a:lnTo>
                      <a:pt x="547" y="248"/>
                    </a:lnTo>
                    <a:lnTo>
                      <a:pt x="546" y="250"/>
                    </a:lnTo>
                    <a:lnTo>
                      <a:pt x="545" y="252"/>
                    </a:lnTo>
                    <a:lnTo>
                      <a:pt x="542" y="253"/>
                    </a:lnTo>
                    <a:lnTo>
                      <a:pt x="540" y="253"/>
                    </a:lnTo>
                    <a:lnTo>
                      <a:pt x="538" y="254"/>
                    </a:lnTo>
                    <a:lnTo>
                      <a:pt x="536" y="255"/>
                    </a:lnTo>
                    <a:lnTo>
                      <a:pt x="534" y="251"/>
                    </a:lnTo>
                    <a:lnTo>
                      <a:pt x="532" y="251"/>
                    </a:lnTo>
                    <a:lnTo>
                      <a:pt x="530" y="252"/>
                    </a:lnTo>
                    <a:lnTo>
                      <a:pt x="528" y="256"/>
                    </a:lnTo>
                    <a:lnTo>
                      <a:pt x="526" y="261"/>
                    </a:lnTo>
                    <a:lnTo>
                      <a:pt x="527" y="263"/>
                    </a:lnTo>
                    <a:lnTo>
                      <a:pt x="528" y="266"/>
                    </a:lnTo>
                    <a:lnTo>
                      <a:pt x="531" y="268"/>
                    </a:lnTo>
                    <a:lnTo>
                      <a:pt x="535" y="270"/>
                    </a:lnTo>
                    <a:lnTo>
                      <a:pt x="542" y="269"/>
                    </a:lnTo>
                    <a:lnTo>
                      <a:pt x="544" y="271"/>
                    </a:lnTo>
                    <a:lnTo>
                      <a:pt x="543" y="275"/>
                    </a:lnTo>
                    <a:lnTo>
                      <a:pt x="543" y="279"/>
                    </a:lnTo>
                    <a:lnTo>
                      <a:pt x="543" y="282"/>
                    </a:lnTo>
                    <a:lnTo>
                      <a:pt x="545" y="284"/>
                    </a:lnTo>
                    <a:lnTo>
                      <a:pt x="549" y="285"/>
                    </a:lnTo>
                    <a:lnTo>
                      <a:pt x="552" y="284"/>
                    </a:lnTo>
                    <a:lnTo>
                      <a:pt x="556" y="280"/>
                    </a:lnTo>
                    <a:lnTo>
                      <a:pt x="559" y="277"/>
                    </a:lnTo>
                    <a:lnTo>
                      <a:pt x="562" y="275"/>
                    </a:lnTo>
                    <a:lnTo>
                      <a:pt x="565" y="274"/>
                    </a:lnTo>
                    <a:lnTo>
                      <a:pt x="567" y="275"/>
                    </a:lnTo>
                    <a:lnTo>
                      <a:pt x="572" y="279"/>
                    </a:lnTo>
                    <a:lnTo>
                      <a:pt x="574" y="280"/>
                    </a:lnTo>
                    <a:lnTo>
                      <a:pt x="580" y="280"/>
                    </a:lnTo>
                    <a:lnTo>
                      <a:pt x="582" y="280"/>
                    </a:lnTo>
                    <a:lnTo>
                      <a:pt x="585" y="281"/>
                    </a:lnTo>
                    <a:lnTo>
                      <a:pt x="586" y="281"/>
                    </a:lnTo>
                    <a:lnTo>
                      <a:pt x="585" y="286"/>
                    </a:lnTo>
                    <a:lnTo>
                      <a:pt x="584" y="290"/>
                    </a:lnTo>
                    <a:lnTo>
                      <a:pt x="581" y="288"/>
                    </a:lnTo>
                    <a:lnTo>
                      <a:pt x="579" y="288"/>
                    </a:lnTo>
                    <a:lnTo>
                      <a:pt x="577" y="288"/>
                    </a:lnTo>
                    <a:lnTo>
                      <a:pt x="567" y="292"/>
                    </a:lnTo>
                    <a:lnTo>
                      <a:pt x="564" y="295"/>
                    </a:lnTo>
                    <a:lnTo>
                      <a:pt x="563" y="300"/>
                    </a:lnTo>
                    <a:lnTo>
                      <a:pt x="560" y="301"/>
                    </a:lnTo>
                    <a:lnTo>
                      <a:pt x="560" y="300"/>
                    </a:lnTo>
                    <a:lnTo>
                      <a:pt x="560" y="298"/>
                    </a:lnTo>
                    <a:lnTo>
                      <a:pt x="559" y="298"/>
                    </a:lnTo>
                    <a:lnTo>
                      <a:pt x="556" y="298"/>
                    </a:lnTo>
                    <a:lnTo>
                      <a:pt x="557" y="302"/>
                    </a:lnTo>
                    <a:lnTo>
                      <a:pt x="556" y="304"/>
                    </a:lnTo>
                    <a:lnTo>
                      <a:pt x="553" y="307"/>
                    </a:lnTo>
                    <a:lnTo>
                      <a:pt x="546" y="315"/>
                    </a:lnTo>
                    <a:lnTo>
                      <a:pt x="545" y="316"/>
                    </a:lnTo>
                    <a:lnTo>
                      <a:pt x="545" y="320"/>
                    </a:lnTo>
                    <a:lnTo>
                      <a:pt x="549" y="321"/>
                    </a:lnTo>
                    <a:lnTo>
                      <a:pt x="553" y="325"/>
                    </a:lnTo>
                    <a:lnTo>
                      <a:pt x="557" y="328"/>
                    </a:lnTo>
                    <a:lnTo>
                      <a:pt x="559" y="331"/>
                    </a:lnTo>
                    <a:lnTo>
                      <a:pt x="561" y="339"/>
                    </a:lnTo>
                    <a:lnTo>
                      <a:pt x="565" y="344"/>
                    </a:lnTo>
                    <a:lnTo>
                      <a:pt x="566" y="346"/>
                    </a:lnTo>
                    <a:lnTo>
                      <a:pt x="565" y="351"/>
                    </a:lnTo>
                    <a:lnTo>
                      <a:pt x="566" y="352"/>
                    </a:lnTo>
                    <a:lnTo>
                      <a:pt x="570" y="354"/>
                    </a:lnTo>
                    <a:lnTo>
                      <a:pt x="572" y="358"/>
                    </a:lnTo>
                    <a:lnTo>
                      <a:pt x="575" y="359"/>
                    </a:lnTo>
                    <a:lnTo>
                      <a:pt x="577" y="361"/>
                    </a:lnTo>
                    <a:lnTo>
                      <a:pt x="577" y="363"/>
                    </a:lnTo>
                    <a:lnTo>
                      <a:pt x="577" y="364"/>
                    </a:lnTo>
                    <a:lnTo>
                      <a:pt x="572" y="366"/>
                    </a:lnTo>
                    <a:lnTo>
                      <a:pt x="573" y="367"/>
                    </a:lnTo>
                    <a:lnTo>
                      <a:pt x="575" y="369"/>
                    </a:lnTo>
                    <a:lnTo>
                      <a:pt x="577" y="374"/>
                    </a:lnTo>
                    <a:lnTo>
                      <a:pt x="577" y="376"/>
                    </a:lnTo>
                    <a:lnTo>
                      <a:pt x="576" y="377"/>
                    </a:lnTo>
                    <a:lnTo>
                      <a:pt x="573" y="377"/>
                    </a:lnTo>
                    <a:lnTo>
                      <a:pt x="570" y="379"/>
                    </a:lnTo>
                    <a:lnTo>
                      <a:pt x="565" y="382"/>
                    </a:lnTo>
                    <a:lnTo>
                      <a:pt x="560" y="383"/>
                    </a:lnTo>
                    <a:lnTo>
                      <a:pt x="556" y="385"/>
                    </a:lnTo>
                    <a:lnTo>
                      <a:pt x="560" y="387"/>
                    </a:lnTo>
                    <a:lnTo>
                      <a:pt x="562" y="387"/>
                    </a:lnTo>
                    <a:lnTo>
                      <a:pt x="568" y="384"/>
                    </a:lnTo>
                    <a:lnTo>
                      <a:pt x="570" y="384"/>
                    </a:lnTo>
                    <a:lnTo>
                      <a:pt x="571" y="384"/>
                    </a:lnTo>
                    <a:lnTo>
                      <a:pt x="574" y="388"/>
                    </a:lnTo>
                    <a:lnTo>
                      <a:pt x="576" y="389"/>
                    </a:lnTo>
                    <a:lnTo>
                      <a:pt x="579" y="389"/>
                    </a:lnTo>
                    <a:lnTo>
                      <a:pt x="579" y="390"/>
                    </a:lnTo>
                    <a:lnTo>
                      <a:pt x="577" y="392"/>
                    </a:lnTo>
                    <a:lnTo>
                      <a:pt x="575" y="393"/>
                    </a:lnTo>
                    <a:lnTo>
                      <a:pt x="574" y="395"/>
                    </a:lnTo>
                    <a:lnTo>
                      <a:pt x="574" y="396"/>
                    </a:lnTo>
                    <a:lnTo>
                      <a:pt x="576" y="396"/>
                    </a:lnTo>
                    <a:lnTo>
                      <a:pt x="577" y="396"/>
                    </a:lnTo>
                    <a:lnTo>
                      <a:pt x="576" y="398"/>
                    </a:lnTo>
                    <a:lnTo>
                      <a:pt x="574" y="403"/>
                    </a:lnTo>
                    <a:lnTo>
                      <a:pt x="573" y="407"/>
                    </a:lnTo>
                    <a:lnTo>
                      <a:pt x="574" y="409"/>
                    </a:lnTo>
                    <a:lnTo>
                      <a:pt x="572" y="412"/>
                    </a:lnTo>
                    <a:lnTo>
                      <a:pt x="571" y="412"/>
                    </a:lnTo>
                    <a:lnTo>
                      <a:pt x="569" y="410"/>
                    </a:lnTo>
                    <a:lnTo>
                      <a:pt x="569" y="411"/>
                    </a:lnTo>
                    <a:lnTo>
                      <a:pt x="565" y="416"/>
                    </a:lnTo>
                    <a:lnTo>
                      <a:pt x="563" y="420"/>
                    </a:lnTo>
                    <a:lnTo>
                      <a:pt x="562" y="424"/>
                    </a:lnTo>
                    <a:lnTo>
                      <a:pt x="561" y="425"/>
                    </a:lnTo>
                    <a:lnTo>
                      <a:pt x="558" y="428"/>
                    </a:lnTo>
                    <a:lnTo>
                      <a:pt x="557" y="431"/>
                    </a:lnTo>
                    <a:lnTo>
                      <a:pt x="555" y="432"/>
                    </a:lnTo>
                    <a:lnTo>
                      <a:pt x="552" y="432"/>
                    </a:lnTo>
                    <a:lnTo>
                      <a:pt x="550" y="433"/>
                    </a:lnTo>
                    <a:lnTo>
                      <a:pt x="552" y="438"/>
                    </a:lnTo>
                    <a:lnTo>
                      <a:pt x="550" y="441"/>
                    </a:lnTo>
                    <a:lnTo>
                      <a:pt x="551" y="444"/>
                    </a:lnTo>
                    <a:lnTo>
                      <a:pt x="550" y="446"/>
                    </a:lnTo>
                    <a:lnTo>
                      <a:pt x="549" y="448"/>
                    </a:lnTo>
                    <a:lnTo>
                      <a:pt x="546" y="449"/>
                    </a:lnTo>
                    <a:lnTo>
                      <a:pt x="545" y="451"/>
                    </a:lnTo>
                    <a:lnTo>
                      <a:pt x="544" y="453"/>
                    </a:lnTo>
                    <a:lnTo>
                      <a:pt x="543" y="457"/>
                    </a:lnTo>
                    <a:lnTo>
                      <a:pt x="539" y="459"/>
                    </a:lnTo>
                    <a:lnTo>
                      <a:pt x="537" y="462"/>
                    </a:lnTo>
                    <a:lnTo>
                      <a:pt x="534" y="461"/>
                    </a:lnTo>
                    <a:lnTo>
                      <a:pt x="532" y="461"/>
                    </a:lnTo>
                    <a:lnTo>
                      <a:pt x="531" y="461"/>
                    </a:lnTo>
                    <a:lnTo>
                      <a:pt x="531" y="462"/>
                    </a:lnTo>
                    <a:lnTo>
                      <a:pt x="531" y="467"/>
                    </a:lnTo>
                    <a:lnTo>
                      <a:pt x="530" y="468"/>
                    </a:lnTo>
                    <a:lnTo>
                      <a:pt x="526" y="472"/>
                    </a:lnTo>
                    <a:lnTo>
                      <a:pt x="524" y="473"/>
                    </a:lnTo>
                    <a:lnTo>
                      <a:pt x="521" y="474"/>
                    </a:lnTo>
                    <a:lnTo>
                      <a:pt x="518" y="476"/>
                    </a:lnTo>
                    <a:lnTo>
                      <a:pt x="515" y="478"/>
                    </a:lnTo>
                    <a:lnTo>
                      <a:pt x="514" y="478"/>
                    </a:lnTo>
                    <a:lnTo>
                      <a:pt x="514" y="481"/>
                    </a:lnTo>
                    <a:lnTo>
                      <a:pt x="513" y="482"/>
                    </a:lnTo>
                    <a:lnTo>
                      <a:pt x="510" y="482"/>
                    </a:lnTo>
                    <a:lnTo>
                      <a:pt x="507" y="483"/>
                    </a:lnTo>
                    <a:lnTo>
                      <a:pt x="506" y="486"/>
                    </a:lnTo>
                    <a:lnTo>
                      <a:pt x="504" y="485"/>
                    </a:lnTo>
                    <a:lnTo>
                      <a:pt x="501" y="484"/>
                    </a:lnTo>
                    <a:lnTo>
                      <a:pt x="499" y="484"/>
                    </a:lnTo>
                    <a:lnTo>
                      <a:pt x="498" y="486"/>
                    </a:lnTo>
                    <a:lnTo>
                      <a:pt x="495" y="487"/>
                    </a:lnTo>
                    <a:lnTo>
                      <a:pt x="492" y="488"/>
                    </a:lnTo>
                    <a:lnTo>
                      <a:pt x="491" y="485"/>
                    </a:lnTo>
                    <a:lnTo>
                      <a:pt x="489" y="485"/>
                    </a:lnTo>
                    <a:lnTo>
                      <a:pt x="485" y="487"/>
                    </a:lnTo>
                    <a:lnTo>
                      <a:pt x="483" y="488"/>
                    </a:lnTo>
                    <a:lnTo>
                      <a:pt x="482" y="488"/>
                    </a:lnTo>
                    <a:lnTo>
                      <a:pt x="479" y="485"/>
                    </a:lnTo>
                    <a:lnTo>
                      <a:pt x="478" y="484"/>
                    </a:lnTo>
                    <a:lnTo>
                      <a:pt x="477" y="485"/>
                    </a:lnTo>
                    <a:lnTo>
                      <a:pt x="478" y="486"/>
                    </a:lnTo>
                    <a:lnTo>
                      <a:pt x="478" y="488"/>
                    </a:lnTo>
                    <a:lnTo>
                      <a:pt x="477" y="492"/>
                    </a:lnTo>
                    <a:lnTo>
                      <a:pt x="476" y="494"/>
                    </a:lnTo>
                    <a:lnTo>
                      <a:pt x="474" y="494"/>
                    </a:lnTo>
                    <a:lnTo>
                      <a:pt x="471" y="493"/>
                    </a:lnTo>
                    <a:lnTo>
                      <a:pt x="471" y="495"/>
                    </a:lnTo>
                    <a:lnTo>
                      <a:pt x="471" y="496"/>
                    </a:lnTo>
                    <a:lnTo>
                      <a:pt x="470" y="497"/>
                    </a:lnTo>
                    <a:lnTo>
                      <a:pt x="466" y="497"/>
                    </a:lnTo>
                    <a:lnTo>
                      <a:pt x="465" y="498"/>
                    </a:lnTo>
                    <a:lnTo>
                      <a:pt x="461" y="498"/>
                    </a:lnTo>
                    <a:lnTo>
                      <a:pt x="459" y="497"/>
                    </a:lnTo>
                    <a:lnTo>
                      <a:pt x="458" y="498"/>
                    </a:lnTo>
                    <a:lnTo>
                      <a:pt x="455" y="501"/>
                    </a:lnTo>
                    <a:lnTo>
                      <a:pt x="454" y="501"/>
                    </a:lnTo>
                    <a:lnTo>
                      <a:pt x="450" y="501"/>
                    </a:lnTo>
                    <a:lnTo>
                      <a:pt x="446" y="502"/>
                    </a:lnTo>
                    <a:lnTo>
                      <a:pt x="444" y="504"/>
                    </a:lnTo>
                    <a:lnTo>
                      <a:pt x="441" y="504"/>
                    </a:lnTo>
                    <a:lnTo>
                      <a:pt x="440" y="503"/>
                    </a:lnTo>
                    <a:lnTo>
                      <a:pt x="440" y="504"/>
                    </a:lnTo>
                    <a:lnTo>
                      <a:pt x="439" y="506"/>
                    </a:lnTo>
                    <a:lnTo>
                      <a:pt x="438" y="508"/>
                    </a:lnTo>
                    <a:lnTo>
                      <a:pt x="438" y="509"/>
                    </a:lnTo>
                    <a:lnTo>
                      <a:pt x="440" y="512"/>
                    </a:lnTo>
                    <a:lnTo>
                      <a:pt x="442" y="513"/>
                    </a:lnTo>
                    <a:lnTo>
                      <a:pt x="442" y="514"/>
                    </a:lnTo>
                    <a:lnTo>
                      <a:pt x="440" y="516"/>
                    </a:lnTo>
                    <a:lnTo>
                      <a:pt x="436" y="517"/>
                    </a:lnTo>
                    <a:lnTo>
                      <a:pt x="433" y="513"/>
                    </a:lnTo>
                    <a:lnTo>
                      <a:pt x="432" y="508"/>
                    </a:lnTo>
                    <a:lnTo>
                      <a:pt x="432" y="506"/>
                    </a:lnTo>
                    <a:lnTo>
                      <a:pt x="434" y="502"/>
                    </a:lnTo>
                    <a:lnTo>
                      <a:pt x="434" y="501"/>
                    </a:lnTo>
                    <a:lnTo>
                      <a:pt x="431" y="499"/>
                    </a:lnTo>
                    <a:lnTo>
                      <a:pt x="430" y="500"/>
                    </a:lnTo>
                    <a:lnTo>
                      <a:pt x="429" y="501"/>
                    </a:lnTo>
                    <a:lnTo>
                      <a:pt x="426" y="502"/>
                    </a:lnTo>
                    <a:lnTo>
                      <a:pt x="423" y="501"/>
                    </a:lnTo>
                    <a:lnTo>
                      <a:pt x="419" y="496"/>
                    </a:lnTo>
                    <a:lnTo>
                      <a:pt x="418" y="497"/>
                    </a:lnTo>
                    <a:lnTo>
                      <a:pt x="418" y="498"/>
                    </a:lnTo>
                    <a:lnTo>
                      <a:pt x="417" y="500"/>
                    </a:lnTo>
                    <a:lnTo>
                      <a:pt x="416" y="501"/>
                    </a:lnTo>
                    <a:lnTo>
                      <a:pt x="414" y="500"/>
                    </a:lnTo>
                    <a:lnTo>
                      <a:pt x="412" y="501"/>
                    </a:lnTo>
                    <a:lnTo>
                      <a:pt x="411" y="501"/>
                    </a:lnTo>
                    <a:lnTo>
                      <a:pt x="410" y="500"/>
                    </a:lnTo>
                    <a:lnTo>
                      <a:pt x="405" y="499"/>
                    </a:lnTo>
                    <a:lnTo>
                      <a:pt x="402" y="498"/>
                    </a:lnTo>
                    <a:lnTo>
                      <a:pt x="397" y="495"/>
                    </a:lnTo>
                    <a:lnTo>
                      <a:pt x="395" y="493"/>
                    </a:lnTo>
                    <a:lnTo>
                      <a:pt x="395" y="490"/>
                    </a:lnTo>
                    <a:lnTo>
                      <a:pt x="397" y="485"/>
                    </a:lnTo>
                    <a:lnTo>
                      <a:pt x="397" y="483"/>
                    </a:lnTo>
                    <a:lnTo>
                      <a:pt x="396" y="482"/>
                    </a:lnTo>
                    <a:lnTo>
                      <a:pt x="391" y="482"/>
                    </a:lnTo>
                    <a:lnTo>
                      <a:pt x="388" y="482"/>
                    </a:lnTo>
                    <a:lnTo>
                      <a:pt x="384" y="480"/>
                    </a:lnTo>
                    <a:lnTo>
                      <a:pt x="380" y="477"/>
                    </a:lnTo>
                    <a:lnTo>
                      <a:pt x="379" y="478"/>
                    </a:lnTo>
                    <a:lnTo>
                      <a:pt x="376" y="479"/>
                    </a:lnTo>
                    <a:lnTo>
                      <a:pt x="372" y="483"/>
                    </a:lnTo>
                    <a:lnTo>
                      <a:pt x="371" y="484"/>
                    </a:lnTo>
                    <a:lnTo>
                      <a:pt x="366" y="484"/>
                    </a:lnTo>
                    <a:lnTo>
                      <a:pt x="357" y="485"/>
                    </a:lnTo>
                    <a:lnTo>
                      <a:pt x="356" y="485"/>
                    </a:lnTo>
                    <a:lnTo>
                      <a:pt x="352" y="488"/>
                    </a:lnTo>
                    <a:lnTo>
                      <a:pt x="351" y="487"/>
                    </a:lnTo>
                    <a:lnTo>
                      <a:pt x="347" y="485"/>
                    </a:lnTo>
                    <a:lnTo>
                      <a:pt x="346" y="485"/>
                    </a:lnTo>
                    <a:lnTo>
                      <a:pt x="343" y="486"/>
                    </a:lnTo>
                    <a:lnTo>
                      <a:pt x="340" y="487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89" name="Freeform 790"/>
              <p:cNvSpPr>
                <a:spLocks/>
              </p:cNvSpPr>
              <p:nvPr/>
            </p:nvSpPr>
            <p:spPr bwMode="auto">
              <a:xfrm>
                <a:off x="4210" y="2313"/>
                <a:ext cx="385" cy="184"/>
              </a:xfrm>
              <a:custGeom>
                <a:avLst/>
                <a:gdLst/>
                <a:ahLst/>
                <a:cxnLst>
                  <a:cxn ang="0">
                    <a:pos x="336" y="69"/>
                  </a:cxn>
                  <a:cxn ang="0">
                    <a:pos x="338" y="80"/>
                  </a:cxn>
                  <a:cxn ang="0">
                    <a:pos x="352" y="77"/>
                  </a:cxn>
                  <a:cxn ang="0">
                    <a:pos x="364" y="75"/>
                  </a:cxn>
                  <a:cxn ang="0">
                    <a:pos x="381" y="90"/>
                  </a:cxn>
                  <a:cxn ang="0">
                    <a:pos x="382" y="99"/>
                  </a:cxn>
                  <a:cxn ang="0">
                    <a:pos x="367" y="98"/>
                  </a:cxn>
                  <a:cxn ang="0">
                    <a:pos x="352" y="104"/>
                  </a:cxn>
                  <a:cxn ang="0">
                    <a:pos x="343" y="108"/>
                  </a:cxn>
                  <a:cxn ang="0">
                    <a:pos x="335" y="119"/>
                  </a:cxn>
                  <a:cxn ang="0">
                    <a:pos x="323" y="120"/>
                  </a:cxn>
                  <a:cxn ang="0">
                    <a:pos x="303" y="130"/>
                  </a:cxn>
                  <a:cxn ang="0">
                    <a:pos x="290" y="126"/>
                  </a:cxn>
                  <a:cxn ang="0">
                    <a:pos x="284" y="138"/>
                  </a:cxn>
                  <a:cxn ang="0">
                    <a:pos x="289" y="149"/>
                  </a:cxn>
                  <a:cxn ang="0">
                    <a:pos x="271" y="164"/>
                  </a:cxn>
                  <a:cxn ang="0">
                    <a:pos x="251" y="170"/>
                  </a:cxn>
                  <a:cxn ang="0">
                    <a:pos x="224" y="175"/>
                  </a:cxn>
                  <a:cxn ang="0">
                    <a:pos x="207" y="184"/>
                  </a:cxn>
                  <a:cxn ang="0">
                    <a:pos x="197" y="180"/>
                  </a:cxn>
                  <a:cxn ang="0">
                    <a:pos x="175" y="174"/>
                  </a:cxn>
                  <a:cxn ang="0">
                    <a:pos x="152" y="168"/>
                  </a:cxn>
                  <a:cxn ang="0">
                    <a:pos x="121" y="167"/>
                  </a:cxn>
                  <a:cxn ang="0">
                    <a:pos x="98" y="160"/>
                  </a:cxn>
                  <a:cxn ang="0">
                    <a:pos x="81" y="137"/>
                  </a:cxn>
                  <a:cxn ang="0">
                    <a:pos x="59" y="126"/>
                  </a:cxn>
                  <a:cxn ang="0">
                    <a:pos x="36" y="122"/>
                  </a:cxn>
                  <a:cxn ang="0">
                    <a:pos x="37" y="113"/>
                  </a:cxn>
                  <a:cxn ang="0">
                    <a:pos x="38" y="96"/>
                  </a:cxn>
                  <a:cxn ang="0">
                    <a:pos x="24" y="77"/>
                  </a:cxn>
                  <a:cxn ang="0">
                    <a:pos x="5" y="66"/>
                  </a:cxn>
                  <a:cxn ang="0">
                    <a:pos x="0" y="53"/>
                  </a:cxn>
                  <a:cxn ang="0">
                    <a:pos x="16" y="47"/>
                  </a:cxn>
                  <a:cxn ang="0">
                    <a:pos x="29" y="36"/>
                  </a:cxn>
                  <a:cxn ang="0">
                    <a:pos x="52" y="24"/>
                  </a:cxn>
                  <a:cxn ang="0">
                    <a:pos x="77" y="28"/>
                  </a:cxn>
                  <a:cxn ang="0">
                    <a:pos x="94" y="39"/>
                  </a:cxn>
                  <a:cxn ang="0">
                    <a:pos x="109" y="41"/>
                  </a:cxn>
                  <a:cxn ang="0">
                    <a:pos x="121" y="39"/>
                  </a:cxn>
                  <a:cxn ang="0">
                    <a:pos x="123" y="25"/>
                  </a:cxn>
                  <a:cxn ang="0">
                    <a:pos x="134" y="0"/>
                  </a:cxn>
                  <a:cxn ang="0">
                    <a:pos x="159" y="7"/>
                  </a:cxn>
                  <a:cxn ang="0">
                    <a:pos x="173" y="14"/>
                  </a:cxn>
                  <a:cxn ang="0">
                    <a:pos x="178" y="30"/>
                  </a:cxn>
                  <a:cxn ang="0">
                    <a:pos x="208" y="30"/>
                  </a:cxn>
                  <a:cxn ang="0">
                    <a:pos x="234" y="39"/>
                  </a:cxn>
                  <a:cxn ang="0">
                    <a:pos x="255" y="50"/>
                  </a:cxn>
                  <a:cxn ang="0">
                    <a:pos x="278" y="52"/>
                  </a:cxn>
                  <a:cxn ang="0">
                    <a:pos x="297" y="49"/>
                  </a:cxn>
                  <a:cxn ang="0">
                    <a:pos x="310" y="37"/>
                  </a:cxn>
                  <a:cxn ang="0">
                    <a:pos x="325" y="34"/>
                  </a:cxn>
                  <a:cxn ang="0">
                    <a:pos x="343" y="39"/>
                  </a:cxn>
                </a:cxnLst>
                <a:rect l="0" t="0" r="r" b="b"/>
                <a:pathLst>
                  <a:path w="385" h="184">
                    <a:moveTo>
                      <a:pt x="348" y="40"/>
                    </a:moveTo>
                    <a:lnTo>
                      <a:pt x="347" y="42"/>
                    </a:lnTo>
                    <a:lnTo>
                      <a:pt x="343" y="53"/>
                    </a:lnTo>
                    <a:lnTo>
                      <a:pt x="336" y="69"/>
                    </a:lnTo>
                    <a:lnTo>
                      <a:pt x="334" y="74"/>
                    </a:lnTo>
                    <a:lnTo>
                      <a:pt x="336" y="80"/>
                    </a:lnTo>
                    <a:lnTo>
                      <a:pt x="336" y="80"/>
                    </a:lnTo>
                    <a:lnTo>
                      <a:pt x="338" y="80"/>
                    </a:lnTo>
                    <a:lnTo>
                      <a:pt x="343" y="77"/>
                    </a:lnTo>
                    <a:lnTo>
                      <a:pt x="347" y="76"/>
                    </a:lnTo>
                    <a:lnTo>
                      <a:pt x="350" y="76"/>
                    </a:lnTo>
                    <a:lnTo>
                      <a:pt x="352" y="77"/>
                    </a:lnTo>
                    <a:lnTo>
                      <a:pt x="354" y="80"/>
                    </a:lnTo>
                    <a:lnTo>
                      <a:pt x="355" y="81"/>
                    </a:lnTo>
                    <a:lnTo>
                      <a:pt x="362" y="75"/>
                    </a:lnTo>
                    <a:lnTo>
                      <a:pt x="364" y="75"/>
                    </a:lnTo>
                    <a:lnTo>
                      <a:pt x="369" y="76"/>
                    </a:lnTo>
                    <a:lnTo>
                      <a:pt x="372" y="78"/>
                    </a:lnTo>
                    <a:lnTo>
                      <a:pt x="377" y="82"/>
                    </a:lnTo>
                    <a:lnTo>
                      <a:pt x="381" y="90"/>
                    </a:lnTo>
                    <a:lnTo>
                      <a:pt x="385" y="94"/>
                    </a:lnTo>
                    <a:lnTo>
                      <a:pt x="385" y="96"/>
                    </a:lnTo>
                    <a:lnTo>
                      <a:pt x="384" y="97"/>
                    </a:lnTo>
                    <a:lnTo>
                      <a:pt x="382" y="99"/>
                    </a:lnTo>
                    <a:lnTo>
                      <a:pt x="380" y="98"/>
                    </a:lnTo>
                    <a:lnTo>
                      <a:pt x="374" y="98"/>
                    </a:lnTo>
                    <a:lnTo>
                      <a:pt x="371" y="97"/>
                    </a:lnTo>
                    <a:lnTo>
                      <a:pt x="367" y="98"/>
                    </a:lnTo>
                    <a:lnTo>
                      <a:pt x="362" y="99"/>
                    </a:lnTo>
                    <a:lnTo>
                      <a:pt x="359" y="101"/>
                    </a:lnTo>
                    <a:lnTo>
                      <a:pt x="354" y="103"/>
                    </a:lnTo>
                    <a:lnTo>
                      <a:pt x="352" y="104"/>
                    </a:lnTo>
                    <a:lnTo>
                      <a:pt x="350" y="103"/>
                    </a:lnTo>
                    <a:lnTo>
                      <a:pt x="347" y="104"/>
                    </a:lnTo>
                    <a:lnTo>
                      <a:pt x="345" y="105"/>
                    </a:lnTo>
                    <a:lnTo>
                      <a:pt x="343" y="108"/>
                    </a:lnTo>
                    <a:lnTo>
                      <a:pt x="341" y="114"/>
                    </a:lnTo>
                    <a:lnTo>
                      <a:pt x="340" y="116"/>
                    </a:lnTo>
                    <a:lnTo>
                      <a:pt x="338" y="117"/>
                    </a:lnTo>
                    <a:lnTo>
                      <a:pt x="335" y="119"/>
                    </a:lnTo>
                    <a:lnTo>
                      <a:pt x="330" y="120"/>
                    </a:lnTo>
                    <a:lnTo>
                      <a:pt x="326" y="120"/>
                    </a:lnTo>
                    <a:lnTo>
                      <a:pt x="324" y="120"/>
                    </a:lnTo>
                    <a:lnTo>
                      <a:pt x="323" y="120"/>
                    </a:lnTo>
                    <a:lnTo>
                      <a:pt x="316" y="127"/>
                    </a:lnTo>
                    <a:lnTo>
                      <a:pt x="312" y="130"/>
                    </a:lnTo>
                    <a:lnTo>
                      <a:pt x="308" y="130"/>
                    </a:lnTo>
                    <a:lnTo>
                      <a:pt x="303" y="130"/>
                    </a:lnTo>
                    <a:lnTo>
                      <a:pt x="300" y="130"/>
                    </a:lnTo>
                    <a:lnTo>
                      <a:pt x="296" y="127"/>
                    </a:lnTo>
                    <a:lnTo>
                      <a:pt x="292" y="125"/>
                    </a:lnTo>
                    <a:lnTo>
                      <a:pt x="290" y="126"/>
                    </a:lnTo>
                    <a:lnTo>
                      <a:pt x="288" y="128"/>
                    </a:lnTo>
                    <a:lnTo>
                      <a:pt x="285" y="132"/>
                    </a:lnTo>
                    <a:lnTo>
                      <a:pt x="284" y="135"/>
                    </a:lnTo>
                    <a:lnTo>
                      <a:pt x="284" y="138"/>
                    </a:lnTo>
                    <a:lnTo>
                      <a:pt x="286" y="142"/>
                    </a:lnTo>
                    <a:lnTo>
                      <a:pt x="289" y="145"/>
                    </a:lnTo>
                    <a:lnTo>
                      <a:pt x="290" y="147"/>
                    </a:lnTo>
                    <a:lnTo>
                      <a:pt x="289" y="149"/>
                    </a:lnTo>
                    <a:lnTo>
                      <a:pt x="288" y="151"/>
                    </a:lnTo>
                    <a:lnTo>
                      <a:pt x="281" y="153"/>
                    </a:lnTo>
                    <a:lnTo>
                      <a:pt x="277" y="156"/>
                    </a:lnTo>
                    <a:lnTo>
                      <a:pt x="271" y="164"/>
                    </a:lnTo>
                    <a:lnTo>
                      <a:pt x="270" y="165"/>
                    </a:lnTo>
                    <a:lnTo>
                      <a:pt x="259" y="170"/>
                    </a:lnTo>
                    <a:lnTo>
                      <a:pt x="256" y="171"/>
                    </a:lnTo>
                    <a:lnTo>
                      <a:pt x="251" y="170"/>
                    </a:lnTo>
                    <a:lnTo>
                      <a:pt x="242" y="171"/>
                    </a:lnTo>
                    <a:lnTo>
                      <a:pt x="235" y="171"/>
                    </a:lnTo>
                    <a:lnTo>
                      <a:pt x="228" y="173"/>
                    </a:lnTo>
                    <a:lnTo>
                      <a:pt x="224" y="175"/>
                    </a:lnTo>
                    <a:lnTo>
                      <a:pt x="220" y="177"/>
                    </a:lnTo>
                    <a:lnTo>
                      <a:pt x="218" y="178"/>
                    </a:lnTo>
                    <a:lnTo>
                      <a:pt x="211" y="182"/>
                    </a:lnTo>
                    <a:lnTo>
                      <a:pt x="207" y="184"/>
                    </a:lnTo>
                    <a:lnTo>
                      <a:pt x="205" y="184"/>
                    </a:lnTo>
                    <a:lnTo>
                      <a:pt x="202" y="183"/>
                    </a:lnTo>
                    <a:lnTo>
                      <a:pt x="201" y="181"/>
                    </a:lnTo>
                    <a:lnTo>
                      <a:pt x="197" y="180"/>
                    </a:lnTo>
                    <a:lnTo>
                      <a:pt x="194" y="181"/>
                    </a:lnTo>
                    <a:lnTo>
                      <a:pt x="189" y="180"/>
                    </a:lnTo>
                    <a:lnTo>
                      <a:pt x="180" y="177"/>
                    </a:lnTo>
                    <a:lnTo>
                      <a:pt x="175" y="174"/>
                    </a:lnTo>
                    <a:lnTo>
                      <a:pt x="170" y="170"/>
                    </a:lnTo>
                    <a:lnTo>
                      <a:pt x="167" y="169"/>
                    </a:lnTo>
                    <a:lnTo>
                      <a:pt x="158" y="168"/>
                    </a:lnTo>
                    <a:lnTo>
                      <a:pt x="152" y="168"/>
                    </a:lnTo>
                    <a:lnTo>
                      <a:pt x="147" y="167"/>
                    </a:lnTo>
                    <a:lnTo>
                      <a:pt x="132" y="168"/>
                    </a:lnTo>
                    <a:lnTo>
                      <a:pt x="125" y="168"/>
                    </a:lnTo>
                    <a:lnTo>
                      <a:pt x="121" y="167"/>
                    </a:lnTo>
                    <a:lnTo>
                      <a:pt x="114" y="165"/>
                    </a:lnTo>
                    <a:lnTo>
                      <a:pt x="103" y="165"/>
                    </a:lnTo>
                    <a:lnTo>
                      <a:pt x="101" y="163"/>
                    </a:lnTo>
                    <a:lnTo>
                      <a:pt x="98" y="160"/>
                    </a:lnTo>
                    <a:lnTo>
                      <a:pt x="90" y="144"/>
                    </a:lnTo>
                    <a:lnTo>
                      <a:pt x="89" y="140"/>
                    </a:lnTo>
                    <a:lnTo>
                      <a:pt x="85" y="139"/>
                    </a:lnTo>
                    <a:lnTo>
                      <a:pt x="81" y="137"/>
                    </a:lnTo>
                    <a:lnTo>
                      <a:pt x="72" y="131"/>
                    </a:lnTo>
                    <a:lnTo>
                      <a:pt x="68" y="129"/>
                    </a:lnTo>
                    <a:lnTo>
                      <a:pt x="63" y="127"/>
                    </a:lnTo>
                    <a:lnTo>
                      <a:pt x="59" y="126"/>
                    </a:lnTo>
                    <a:lnTo>
                      <a:pt x="54" y="126"/>
                    </a:lnTo>
                    <a:lnTo>
                      <a:pt x="46" y="126"/>
                    </a:lnTo>
                    <a:lnTo>
                      <a:pt x="40" y="125"/>
                    </a:lnTo>
                    <a:lnTo>
                      <a:pt x="36" y="122"/>
                    </a:lnTo>
                    <a:lnTo>
                      <a:pt x="35" y="120"/>
                    </a:lnTo>
                    <a:lnTo>
                      <a:pt x="34" y="117"/>
                    </a:lnTo>
                    <a:lnTo>
                      <a:pt x="35" y="116"/>
                    </a:lnTo>
                    <a:lnTo>
                      <a:pt x="37" y="113"/>
                    </a:lnTo>
                    <a:lnTo>
                      <a:pt x="38" y="110"/>
                    </a:lnTo>
                    <a:lnTo>
                      <a:pt x="39" y="104"/>
                    </a:lnTo>
                    <a:lnTo>
                      <a:pt x="40" y="101"/>
                    </a:lnTo>
                    <a:lnTo>
                      <a:pt x="38" y="96"/>
                    </a:lnTo>
                    <a:lnTo>
                      <a:pt x="32" y="84"/>
                    </a:lnTo>
                    <a:lnTo>
                      <a:pt x="29" y="79"/>
                    </a:lnTo>
                    <a:lnTo>
                      <a:pt x="27" y="78"/>
                    </a:lnTo>
                    <a:lnTo>
                      <a:pt x="24" y="77"/>
                    </a:lnTo>
                    <a:lnTo>
                      <a:pt x="20" y="76"/>
                    </a:lnTo>
                    <a:lnTo>
                      <a:pt x="16" y="75"/>
                    </a:lnTo>
                    <a:lnTo>
                      <a:pt x="12" y="72"/>
                    </a:lnTo>
                    <a:lnTo>
                      <a:pt x="5" y="66"/>
                    </a:lnTo>
                    <a:lnTo>
                      <a:pt x="3" y="62"/>
                    </a:lnTo>
                    <a:lnTo>
                      <a:pt x="1" y="57"/>
                    </a:lnTo>
                    <a:lnTo>
                      <a:pt x="1" y="54"/>
                    </a:lnTo>
                    <a:lnTo>
                      <a:pt x="0" y="53"/>
                    </a:lnTo>
                    <a:lnTo>
                      <a:pt x="1" y="52"/>
                    </a:lnTo>
                    <a:lnTo>
                      <a:pt x="6" y="49"/>
                    </a:lnTo>
                    <a:lnTo>
                      <a:pt x="9" y="47"/>
                    </a:lnTo>
                    <a:lnTo>
                      <a:pt x="16" y="47"/>
                    </a:lnTo>
                    <a:lnTo>
                      <a:pt x="20" y="45"/>
                    </a:lnTo>
                    <a:lnTo>
                      <a:pt x="24" y="42"/>
                    </a:lnTo>
                    <a:lnTo>
                      <a:pt x="24" y="42"/>
                    </a:lnTo>
                    <a:lnTo>
                      <a:pt x="29" y="36"/>
                    </a:lnTo>
                    <a:lnTo>
                      <a:pt x="33" y="33"/>
                    </a:lnTo>
                    <a:lnTo>
                      <a:pt x="39" y="30"/>
                    </a:lnTo>
                    <a:lnTo>
                      <a:pt x="48" y="26"/>
                    </a:lnTo>
                    <a:lnTo>
                      <a:pt x="52" y="24"/>
                    </a:lnTo>
                    <a:lnTo>
                      <a:pt x="57" y="25"/>
                    </a:lnTo>
                    <a:lnTo>
                      <a:pt x="62" y="26"/>
                    </a:lnTo>
                    <a:lnTo>
                      <a:pt x="72" y="27"/>
                    </a:lnTo>
                    <a:lnTo>
                      <a:pt x="77" y="28"/>
                    </a:lnTo>
                    <a:lnTo>
                      <a:pt x="81" y="35"/>
                    </a:lnTo>
                    <a:lnTo>
                      <a:pt x="83" y="38"/>
                    </a:lnTo>
                    <a:lnTo>
                      <a:pt x="86" y="39"/>
                    </a:lnTo>
                    <a:lnTo>
                      <a:pt x="94" y="39"/>
                    </a:lnTo>
                    <a:lnTo>
                      <a:pt x="98" y="40"/>
                    </a:lnTo>
                    <a:lnTo>
                      <a:pt x="103" y="40"/>
                    </a:lnTo>
                    <a:lnTo>
                      <a:pt x="108" y="40"/>
                    </a:lnTo>
                    <a:lnTo>
                      <a:pt x="109" y="41"/>
                    </a:lnTo>
                    <a:lnTo>
                      <a:pt x="112" y="43"/>
                    </a:lnTo>
                    <a:lnTo>
                      <a:pt x="116" y="43"/>
                    </a:lnTo>
                    <a:lnTo>
                      <a:pt x="120" y="40"/>
                    </a:lnTo>
                    <a:lnTo>
                      <a:pt x="121" y="39"/>
                    </a:lnTo>
                    <a:lnTo>
                      <a:pt x="125" y="34"/>
                    </a:lnTo>
                    <a:lnTo>
                      <a:pt x="126" y="29"/>
                    </a:lnTo>
                    <a:lnTo>
                      <a:pt x="126" y="28"/>
                    </a:lnTo>
                    <a:lnTo>
                      <a:pt x="123" y="25"/>
                    </a:lnTo>
                    <a:lnTo>
                      <a:pt x="121" y="18"/>
                    </a:lnTo>
                    <a:lnTo>
                      <a:pt x="122" y="15"/>
                    </a:lnTo>
                    <a:lnTo>
                      <a:pt x="127" y="8"/>
                    </a:lnTo>
                    <a:lnTo>
                      <a:pt x="134" y="0"/>
                    </a:lnTo>
                    <a:lnTo>
                      <a:pt x="138" y="1"/>
                    </a:lnTo>
                    <a:lnTo>
                      <a:pt x="143" y="2"/>
                    </a:lnTo>
                    <a:lnTo>
                      <a:pt x="149" y="4"/>
                    </a:lnTo>
                    <a:lnTo>
                      <a:pt x="159" y="7"/>
                    </a:lnTo>
                    <a:lnTo>
                      <a:pt x="162" y="9"/>
                    </a:lnTo>
                    <a:lnTo>
                      <a:pt x="168" y="11"/>
                    </a:lnTo>
                    <a:lnTo>
                      <a:pt x="172" y="13"/>
                    </a:lnTo>
                    <a:lnTo>
                      <a:pt x="173" y="14"/>
                    </a:lnTo>
                    <a:lnTo>
                      <a:pt x="173" y="19"/>
                    </a:lnTo>
                    <a:lnTo>
                      <a:pt x="174" y="23"/>
                    </a:lnTo>
                    <a:lnTo>
                      <a:pt x="176" y="27"/>
                    </a:lnTo>
                    <a:lnTo>
                      <a:pt x="178" y="30"/>
                    </a:lnTo>
                    <a:lnTo>
                      <a:pt x="187" y="34"/>
                    </a:lnTo>
                    <a:lnTo>
                      <a:pt x="191" y="35"/>
                    </a:lnTo>
                    <a:lnTo>
                      <a:pt x="204" y="31"/>
                    </a:lnTo>
                    <a:lnTo>
                      <a:pt x="208" y="30"/>
                    </a:lnTo>
                    <a:lnTo>
                      <a:pt x="215" y="30"/>
                    </a:lnTo>
                    <a:lnTo>
                      <a:pt x="222" y="31"/>
                    </a:lnTo>
                    <a:lnTo>
                      <a:pt x="227" y="33"/>
                    </a:lnTo>
                    <a:lnTo>
                      <a:pt x="234" y="39"/>
                    </a:lnTo>
                    <a:lnTo>
                      <a:pt x="237" y="42"/>
                    </a:lnTo>
                    <a:lnTo>
                      <a:pt x="243" y="44"/>
                    </a:lnTo>
                    <a:lnTo>
                      <a:pt x="248" y="48"/>
                    </a:lnTo>
                    <a:lnTo>
                      <a:pt x="255" y="50"/>
                    </a:lnTo>
                    <a:lnTo>
                      <a:pt x="260" y="52"/>
                    </a:lnTo>
                    <a:lnTo>
                      <a:pt x="265" y="52"/>
                    </a:lnTo>
                    <a:lnTo>
                      <a:pt x="269" y="53"/>
                    </a:lnTo>
                    <a:lnTo>
                      <a:pt x="278" y="52"/>
                    </a:lnTo>
                    <a:lnTo>
                      <a:pt x="283" y="51"/>
                    </a:lnTo>
                    <a:lnTo>
                      <a:pt x="286" y="51"/>
                    </a:lnTo>
                    <a:lnTo>
                      <a:pt x="291" y="50"/>
                    </a:lnTo>
                    <a:lnTo>
                      <a:pt x="297" y="49"/>
                    </a:lnTo>
                    <a:lnTo>
                      <a:pt x="300" y="47"/>
                    </a:lnTo>
                    <a:lnTo>
                      <a:pt x="303" y="45"/>
                    </a:lnTo>
                    <a:lnTo>
                      <a:pt x="306" y="42"/>
                    </a:lnTo>
                    <a:lnTo>
                      <a:pt x="310" y="37"/>
                    </a:lnTo>
                    <a:lnTo>
                      <a:pt x="316" y="33"/>
                    </a:lnTo>
                    <a:lnTo>
                      <a:pt x="318" y="33"/>
                    </a:lnTo>
                    <a:lnTo>
                      <a:pt x="321" y="33"/>
                    </a:lnTo>
                    <a:lnTo>
                      <a:pt x="325" y="34"/>
                    </a:lnTo>
                    <a:lnTo>
                      <a:pt x="329" y="39"/>
                    </a:lnTo>
                    <a:lnTo>
                      <a:pt x="331" y="40"/>
                    </a:lnTo>
                    <a:lnTo>
                      <a:pt x="336" y="41"/>
                    </a:lnTo>
                    <a:lnTo>
                      <a:pt x="343" y="39"/>
                    </a:lnTo>
                    <a:lnTo>
                      <a:pt x="346" y="38"/>
                    </a:lnTo>
                    <a:lnTo>
                      <a:pt x="348" y="4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90" name="Freeform 791"/>
              <p:cNvSpPr>
                <a:spLocks/>
              </p:cNvSpPr>
              <p:nvPr/>
            </p:nvSpPr>
            <p:spPr bwMode="auto">
              <a:xfrm>
                <a:off x="4210" y="2313"/>
                <a:ext cx="385" cy="184"/>
              </a:xfrm>
              <a:custGeom>
                <a:avLst/>
                <a:gdLst/>
                <a:ahLst/>
                <a:cxnLst>
                  <a:cxn ang="0">
                    <a:pos x="336" y="69"/>
                  </a:cxn>
                  <a:cxn ang="0">
                    <a:pos x="338" y="80"/>
                  </a:cxn>
                  <a:cxn ang="0">
                    <a:pos x="352" y="77"/>
                  </a:cxn>
                  <a:cxn ang="0">
                    <a:pos x="364" y="75"/>
                  </a:cxn>
                  <a:cxn ang="0">
                    <a:pos x="381" y="90"/>
                  </a:cxn>
                  <a:cxn ang="0">
                    <a:pos x="382" y="99"/>
                  </a:cxn>
                  <a:cxn ang="0">
                    <a:pos x="367" y="98"/>
                  </a:cxn>
                  <a:cxn ang="0">
                    <a:pos x="352" y="104"/>
                  </a:cxn>
                  <a:cxn ang="0">
                    <a:pos x="343" y="108"/>
                  </a:cxn>
                  <a:cxn ang="0">
                    <a:pos x="335" y="119"/>
                  </a:cxn>
                  <a:cxn ang="0">
                    <a:pos x="323" y="120"/>
                  </a:cxn>
                  <a:cxn ang="0">
                    <a:pos x="303" y="130"/>
                  </a:cxn>
                  <a:cxn ang="0">
                    <a:pos x="290" y="126"/>
                  </a:cxn>
                  <a:cxn ang="0">
                    <a:pos x="284" y="138"/>
                  </a:cxn>
                  <a:cxn ang="0">
                    <a:pos x="289" y="149"/>
                  </a:cxn>
                  <a:cxn ang="0">
                    <a:pos x="271" y="164"/>
                  </a:cxn>
                  <a:cxn ang="0">
                    <a:pos x="251" y="170"/>
                  </a:cxn>
                  <a:cxn ang="0">
                    <a:pos x="224" y="175"/>
                  </a:cxn>
                  <a:cxn ang="0">
                    <a:pos x="207" y="184"/>
                  </a:cxn>
                  <a:cxn ang="0">
                    <a:pos x="197" y="180"/>
                  </a:cxn>
                  <a:cxn ang="0">
                    <a:pos x="175" y="174"/>
                  </a:cxn>
                  <a:cxn ang="0">
                    <a:pos x="152" y="168"/>
                  </a:cxn>
                  <a:cxn ang="0">
                    <a:pos x="121" y="167"/>
                  </a:cxn>
                  <a:cxn ang="0">
                    <a:pos x="98" y="160"/>
                  </a:cxn>
                  <a:cxn ang="0">
                    <a:pos x="81" y="137"/>
                  </a:cxn>
                  <a:cxn ang="0">
                    <a:pos x="59" y="126"/>
                  </a:cxn>
                  <a:cxn ang="0">
                    <a:pos x="36" y="122"/>
                  </a:cxn>
                  <a:cxn ang="0">
                    <a:pos x="37" y="113"/>
                  </a:cxn>
                  <a:cxn ang="0">
                    <a:pos x="38" y="96"/>
                  </a:cxn>
                  <a:cxn ang="0">
                    <a:pos x="24" y="77"/>
                  </a:cxn>
                  <a:cxn ang="0">
                    <a:pos x="5" y="66"/>
                  </a:cxn>
                  <a:cxn ang="0">
                    <a:pos x="0" y="53"/>
                  </a:cxn>
                  <a:cxn ang="0">
                    <a:pos x="16" y="47"/>
                  </a:cxn>
                  <a:cxn ang="0">
                    <a:pos x="29" y="36"/>
                  </a:cxn>
                  <a:cxn ang="0">
                    <a:pos x="52" y="24"/>
                  </a:cxn>
                  <a:cxn ang="0">
                    <a:pos x="77" y="28"/>
                  </a:cxn>
                  <a:cxn ang="0">
                    <a:pos x="94" y="39"/>
                  </a:cxn>
                  <a:cxn ang="0">
                    <a:pos x="109" y="41"/>
                  </a:cxn>
                  <a:cxn ang="0">
                    <a:pos x="121" y="39"/>
                  </a:cxn>
                  <a:cxn ang="0">
                    <a:pos x="123" y="25"/>
                  </a:cxn>
                  <a:cxn ang="0">
                    <a:pos x="134" y="0"/>
                  </a:cxn>
                  <a:cxn ang="0">
                    <a:pos x="159" y="7"/>
                  </a:cxn>
                  <a:cxn ang="0">
                    <a:pos x="173" y="14"/>
                  </a:cxn>
                  <a:cxn ang="0">
                    <a:pos x="178" y="30"/>
                  </a:cxn>
                  <a:cxn ang="0">
                    <a:pos x="208" y="30"/>
                  </a:cxn>
                  <a:cxn ang="0">
                    <a:pos x="234" y="39"/>
                  </a:cxn>
                  <a:cxn ang="0">
                    <a:pos x="255" y="50"/>
                  </a:cxn>
                  <a:cxn ang="0">
                    <a:pos x="278" y="52"/>
                  </a:cxn>
                  <a:cxn ang="0">
                    <a:pos x="297" y="49"/>
                  </a:cxn>
                  <a:cxn ang="0">
                    <a:pos x="310" y="37"/>
                  </a:cxn>
                  <a:cxn ang="0">
                    <a:pos x="325" y="34"/>
                  </a:cxn>
                  <a:cxn ang="0">
                    <a:pos x="343" y="39"/>
                  </a:cxn>
                </a:cxnLst>
                <a:rect l="0" t="0" r="r" b="b"/>
                <a:pathLst>
                  <a:path w="385" h="184">
                    <a:moveTo>
                      <a:pt x="348" y="40"/>
                    </a:moveTo>
                    <a:lnTo>
                      <a:pt x="347" y="42"/>
                    </a:lnTo>
                    <a:lnTo>
                      <a:pt x="343" y="53"/>
                    </a:lnTo>
                    <a:lnTo>
                      <a:pt x="336" y="69"/>
                    </a:lnTo>
                    <a:lnTo>
                      <a:pt x="334" y="74"/>
                    </a:lnTo>
                    <a:lnTo>
                      <a:pt x="336" y="80"/>
                    </a:lnTo>
                    <a:lnTo>
                      <a:pt x="336" y="80"/>
                    </a:lnTo>
                    <a:lnTo>
                      <a:pt x="338" y="80"/>
                    </a:lnTo>
                    <a:lnTo>
                      <a:pt x="343" y="77"/>
                    </a:lnTo>
                    <a:lnTo>
                      <a:pt x="347" y="76"/>
                    </a:lnTo>
                    <a:lnTo>
                      <a:pt x="350" y="76"/>
                    </a:lnTo>
                    <a:lnTo>
                      <a:pt x="352" y="77"/>
                    </a:lnTo>
                    <a:lnTo>
                      <a:pt x="354" y="80"/>
                    </a:lnTo>
                    <a:lnTo>
                      <a:pt x="355" y="81"/>
                    </a:lnTo>
                    <a:lnTo>
                      <a:pt x="362" y="75"/>
                    </a:lnTo>
                    <a:lnTo>
                      <a:pt x="364" y="75"/>
                    </a:lnTo>
                    <a:lnTo>
                      <a:pt x="369" y="76"/>
                    </a:lnTo>
                    <a:lnTo>
                      <a:pt x="372" y="78"/>
                    </a:lnTo>
                    <a:lnTo>
                      <a:pt x="377" y="82"/>
                    </a:lnTo>
                    <a:lnTo>
                      <a:pt x="381" y="90"/>
                    </a:lnTo>
                    <a:lnTo>
                      <a:pt x="385" y="94"/>
                    </a:lnTo>
                    <a:lnTo>
                      <a:pt x="385" y="96"/>
                    </a:lnTo>
                    <a:lnTo>
                      <a:pt x="384" y="97"/>
                    </a:lnTo>
                    <a:lnTo>
                      <a:pt x="382" y="99"/>
                    </a:lnTo>
                    <a:lnTo>
                      <a:pt x="380" y="98"/>
                    </a:lnTo>
                    <a:lnTo>
                      <a:pt x="374" y="98"/>
                    </a:lnTo>
                    <a:lnTo>
                      <a:pt x="371" y="97"/>
                    </a:lnTo>
                    <a:lnTo>
                      <a:pt x="367" y="98"/>
                    </a:lnTo>
                    <a:lnTo>
                      <a:pt x="362" y="99"/>
                    </a:lnTo>
                    <a:lnTo>
                      <a:pt x="359" y="101"/>
                    </a:lnTo>
                    <a:lnTo>
                      <a:pt x="354" y="103"/>
                    </a:lnTo>
                    <a:lnTo>
                      <a:pt x="352" y="104"/>
                    </a:lnTo>
                    <a:lnTo>
                      <a:pt x="350" y="103"/>
                    </a:lnTo>
                    <a:lnTo>
                      <a:pt x="347" y="104"/>
                    </a:lnTo>
                    <a:lnTo>
                      <a:pt x="345" y="105"/>
                    </a:lnTo>
                    <a:lnTo>
                      <a:pt x="343" y="108"/>
                    </a:lnTo>
                    <a:lnTo>
                      <a:pt x="341" y="114"/>
                    </a:lnTo>
                    <a:lnTo>
                      <a:pt x="340" y="116"/>
                    </a:lnTo>
                    <a:lnTo>
                      <a:pt x="338" y="117"/>
                    </a:lnTo>
                    <a:lnTo>
                      <a:pt x="335" y="119"/>
                    </a:lnTo>
                    <a:lnTo>
                      <a:pt x="330" y="120"/>
                    </a:lnTo>
                    <a:lnTo>
                      <a:pt x="326" y="120"/>
                    </a:lnTo>
                    <a:lnTo>
                      <a:pt x="324" y="120"/>
                    </a:lnTo>
                    <a:lnTo>
                      <a:pt x="323" y="120"/>
                    </a:lnTo>
                    <a:lnTo>
                      <a:pt x="316" y="127"/>
                    </a:lnTo>
                    <a:lnTo>
                      <a:pt x="312" y="130"/>
                    </a:lnTo>
                    <a:lnTo>
                      <a:pt x="308" y="130"/>
                    </a:lnTo>
                    <a:lnTo>
                      <a:pt x="303" y="130"/>
                    </a:lnTo>
                    <a:lnTo>
                      <a:pt x="300" y="130"/>
                    </a:lnTo>
                    <a:lnTo>
                      <a:pt x="296" y="127"/>
                    </a:lnTo>
                    <a:lnTo>
                      <a:pt x="292" y="125"/>
                    </a:lnTo>
                    <a:lnTo>
                      <a:pt x="290" y="126"/>
                    </a:lnTo>
                    <a:lnTo>
                      <a:pt x="288" y="128"/>
                    </a:lnTo>
                    <a:lnTo>
                      <a:pt x="285" y="132"/>
                    </a:lnTo>
                    <a:lnTo>
                      <a:pt x="284" y="135"/>
                    </a:lnTo>
                    <a:lnTo>
                      <a:pt x="284" y="138"/>
                    </a:lnTo>
                    <a:lnTo>
                      <a:pt x="286" y="142"/>
                    </a:lnTo>
                    <a:lnTo>
                      <a:pt x="289" y="145"/>
                    </a:lnTo>
                    <a:lnTo>
                      <a:pt x="290" y="147"/>
                    </a:lnTo>
                    <a:lnTo>
                      <a:pt x="289" y="149"/>
                    </a:lnTo>
                    <a:lnTo>
                      <a:pt x="288" y="151"/>
                    </a:lnTo>
                    <a:lnTo>
                      <a:pt x="281" y="153"/>
                    </a:lnTo>
                    <a:lnTo>
                      <a:pt x="277" y="156"/>
                    </a:lnTo>
                    <a:lnTo>
                      <a:pt x="271" y="164"/>
                    </a:lnTo>
                    <a:lnTo>
                      <a:pt x="270" y="165"/>
                    </a:lnTo>
                    <a:lnTo>
                      <a:pt x="259" y="170"/>
                    </a:lnTo>
                    <a:lnTo>
                      <a:pt x="256" y="171"/>
                    </a:lnTo>
                    <a:lnTo>
                      <a:pt x="251" y="170"/>
                    </a:lnTo>
                    <a:lnTo>
                      <a:pt x="242" y="171"/>
                    </a:lnTo>
                    <a:lnTo>
                      <a:pt x="235" y="171"/>
                    </a:lnTo>
                    <a:lnTo>
                      <a:pt x="228" y="173"/>
                    </a:lnTo>
                    <a:lnTo>
                      <a:pt x="224" y="175"/>
                    </a:lnTo>
                    <a:lnTo>
                      <a:pt x="220" y="177"/>
                    </a:lnTo>
                    <a:lnTo>
                      <a:pt x="218" y="178"/>
                    </a:lnTo>
                    <a:lnTo>
                      <a:pt x="211" y="182"/>
                    </a:lnTo>
                    <a:lnTo>
                      <a:pt x="207" y="184"/>
                    </a:lnTo>
                    <a:lnTo>
                      <a:pt x="205" y="184"/>
                    </a:lnTo>
                    <a:lnTo>
                      <a:pt x="202" y="183"/>
                    </a:lnTo>
                    <a:lnTo>
                      <a:pt x="201" y="181"/>
                    </a:lnTo>
                    <a:lnTo>
                      <a:pt x="197" y="180"/>
                    </a:lnTo>
                    <a:lnTo>
                      <a:pt x="194" y="181"/>
                    </a:lnTo>
                    <a:lnTo>
                      <a:pt x="189" y="180"/>
                    </a:lnTo>
                    <a:lnTo>
                      <a:pt x="180" y="177"/>
                    </a:lnTo>
                    <a:lnTo>
                      <a:pt x="175" y="174"/>
                    </a:lnTo>
                    <a:lnTo>
                      <a:pt x="170" y="170"/>
                    </a:lnTo>
                    <a:lnTo>
                      <a:pt x="167" y="169"/>
                    </a:lnTo>
                    <a:lnTo>
                      <a:pt x="158" y="168"/>
                    </a:lnTo>
                    <a:lnTo>
                      <a:pt x="152" y="168"/>
                    </a:lnTo>
                    <a:lnTo>
                      <a:pt x="147" y="167"/>
                    </a:lnTo>
                    <a:lnTo>
                      <a:pt x="132" y="168"/>
                    </a:lnTo>
                    <a:lnTo>
                      <a:pt x="125" y="168"/>
                    </a:lnTo>
                    <a:lnTo>
                      <a:pt x="121" y="167"/>
                    </a:lnTo>
                    <a:lnTo>
                      <a:pt x="114" y="165"/>
                    </a:lnTo>
                    <a:lnTo>
                      <a:pt x="103" y="165"/>
                    </a:lnTo>
                    <a:lnTo>
                      <a:pt x="101" y="163"/>
                    </a:lnTo>
                    <a:lnTo>
                      <a:pt x="98" y="160"/>
                    </a:lnTo>
                    <a:lnTo>
                      <a:pt x="90" y="144"/>
                    </a:lnTo>
                    <a:lnTo>
                      <a:pt x="89" y="140"/>
                    </a:lnTo>
                    <a:lnTo>
                      <a:pt x="85" y="139"/>
                    </a:lnTo>
                    <a:lnTo>
                      <a:pt x="81" y="137"/>
                    </a:lnTo>
                    <a:lnTo>
                      <a:pt x="72" y="131"/>
                    </a:lnTo>
                    <a:lnTo>
                      <a:pt x="68" y="129"/>
                    </a:lnTo>
                    <a:lnTo>
                      <a:pt x="63" y="127"/>
                    </a:lnTo>
                    <a:lnTo>
                      <a:pt x="59" y="126"/>
                    </a:lnTo>
                    <a:lnTo>
                      <a:pt x="54" y="126"/>
                    </a:lnTo>
                    <a:lnTo>
                      <a:pt x="46" y="126"/>
                    </a:lnTo>
                    <a:lnTo>
                      <a:pt x="40" y="125"/>
                    </a:lnTo>
                    <a:lnTo>
                      <a:pt x="36" y="122"/>
                    </a:lnTo>
                    <a:lnTo>
                      <a:pt x="35" y="120"/>
                    </a:lnTo>
                    <a:lnTo>
                      <a:pt x="34" y="117"/>
                    </a:lnTo>
                    <a:lnTo>
                      <a:pt x="35" y="116"/>
                    </a:lnTo>
                    <a:lnTo>
                      <a:pt x="37" y="113"/>
                    </a:lnTo>
                    <a:lnTo>
                      <a:pt x="38" y="110"/>
                    </a:lnTo>
                    <a:lnTo>
                      <a:pt x="39" y="104"/>
                    </a:lnTo>
                    <a:lnTo>
                      <a:pt x="40" y="101"/>
                    </a:lnTo>
                    <a:lnTo>
                      <a:pt x="38" y="96"/>
                    </a:lnTo>
                    <a:lnTo>
                      <a:pt x="32" y="84"/>
                    </a:lnTo>
                    <a:lnTo>
                      <a:pt x="29" y="79"/>
                    </a:lnTo>
                    <a:lnTo>
                      <a:pt x="27" y="78"/>
                    </a:lnTo>
                    <a:lnTo>
                      <a:pt x="24" y="77"/>
                    </a:lnTo>
                    <a:lnTo>
                      <a:pt x="20" y="76"/>
                    </a:lnTo>
                    <a:lnTo>
                      <a:pt x="16" y="75"/>
                    </a:lnTo>
                    <a:lnTo>
                      <a:pt x="12" y="72"/>
                    </a:lnTo>
                    <a:lnTo>
                      <a:pt x="5" y="66"/>
                    </a:lnTo>
                    <a:lnTo>
                      <a:pt x="3" y="62"/>
                    </a:lnTo>
                    <a:lnTo>
                      <a:pt x="1" y="57"/>
                    </a:lnTo>
                    <a:lnTo>
                      <a:pt x="1" y="54"/>
                    </a:lnTo>
                    <a:lnTo>
                      <a:pt x="0" y="53"/>
                    </a:lnTo>
                    <a:lnTo>
                      <a:pt x="1" y="52"/>
                    </a:lnTo>
                    <a:lnTo>
                      <a:pt x="6" y="49"/>
                    </a:lnTo>
                    <a:lnTo>
                      <a:pt x="9" y="47"/>
                    </a:lnTo>
                    <a:lnTo>
                      <a:pt x="16" y="47"/>
                    </a:lnTo>
                    <a:lnTo>
                      <a:pt x="20" y="45"/>
                    </a:lnTo>
                    <a:lnTo>
                      <a:pt x="24" y="42"/>
                    </a:lnTo>
                    <a:lnTo>
                      <a:pt x="24" y="42"/>
                    </a:lnTo>
                    <a:lnTo>
                      <a:pt x="29" y="36"/>
                    </a:lnTo>
                    <a:lnTo>
                      <a:pt x="33" y="33"/>
                    </a:lnTo>
                    <a:lnTo>
                      <a:pt x="39" y="30"/>
                    </a:lnTo>
                    <a:lnTo>
                      <a:pt x="48" y="26"/>
                    </a:lnTo>
                    <a:lnTo>
                      <a:pt x="52" y="24"/>
                    </a:lnTo>
                    <a:lnTo>
                      <a:pt x="57" y="25"/>
                    </a:lnTo>
                    <a:lnTo>
                      <a:pt x="62" y="26"/>
                    </a:lnTo>
                    <a:lnTo>
                      <a:pt x="72" y="27"/>
                    </a:lnTo>
                    <a:lnTo>
                      <a:pt x="77" y="28"/>
                    </a:lnTo>
                    <a:lnTo>
                      <a:pt x="81" y="35"/>
                    </a:lnTo>
                    <a:lnTo>
                      <a:pt x="83" y="38"/>
                    </a:lnTo>
                    <a:lnTo>
                      <a:pt x="86" y="39"/>
                    </a:lnTo>
                    <a:lnTo>
                      <a:pt x="94" y="39"/>
                    </a:lnTo>
                    <a:lnTo>
                      <a:pt x="98" y="40"/>
                    </a:lnTo>
                    <a:lnTo>
                      <a:pt x="103" y="40"/>
                    </a:lnTo>
                    <a:lnTo>
                      <a:pt x="108" y="40"/>
                    </a:lnTo>
                    <a:lnTo>
                      <a:pt x="109" y="41"/>
                    </a:lnTo>
                    <a:lnTo>
                      <a:pt x="112" y="43"/>
                    </a:lnTo>
                    <a:lnTo>
                      <a:pt x="116" y="43"/>
                    </a:lnTo>
                    <a:lnTo>
                      <a:pt x="120" y="40"/>
                    </a:lnTo>
                    <a:lnTo>
                      <a:pt x="121" y="39"/>
                    </a:lnTo>
                    <a:lnTo>
                      <a:pt x="125" y="34"/>
                    </a:lnTo>
                    <a:lnTo>
                      <a:pt x="126" y="29"/>
                    </a:lnTo>
                    <a:lnTo>
                      <a:pt x="126" y="28"/>
                    </a:lnTo>
                    <a:lnTo>
                      <a:pt x="123" y="25"/>
                    </a:lnTo>
                    <a:lnTo>
                      <a:pt x="121" y="18"/>
                    </a:lnTo>
                    <a:lnTo>
                      <a:pt x="122" y="15"/>
                    </a:lnTo>
                    <a:lnTo>
                      <a:pt x="127" y="8"/>
                    </a:lnTo>
                    <a:lnTo>
                      <a:pt x="134" y="0"/>
                    </a:lnTo>
                    <a:lnTo>
                      <a:pt x="138" y="1"/>
                    </a:lnTo>
                    <a:lnTo>
                      <a:pt x="143" y="2"/>
                    </a:lnTo>
                    <a:lnTo>
                      <a:pt x="149" y="4"/>
                    </a:lnTo>
                    <a:lnTo>
                      <a:pt x="159" y="7"/>
                    </a:lnTo>
                    <a:lnTo>
                      <a:pt x="162" y="9"/>
                    </a:lnTo>
                    <a:lnTo>
                      <a:pt x="168" y="11"/>
                    </a:lnTo>
                    <a:lnTo>
                      <a:pt x="172" y="13"/>
                    </a:lnTo>
                    <a:lnTo>
                      <a:pt x="173" y="14"/>
                    </a:lnTo>
                    <a:lnTo>
                      <a:pt x="173" y="19"/>
                    </a:lnTo>
                    <a:lnTo>
                      <a:pt x="174" y="23"/>
                    </a:lnTo>
                    <a:lnTo>
                      <a:pt x="176" y="27"/>
                    </a:lnTo>
                    <a:lnTo>
                      <a:pt x="178" y="30"/>
                    </a:lnTo>
                    <a:lnTo>
                      <a:pt x="187" y="34"/>
                    </a:lnTo>
                    <a:lnTo>
                      <a:pt x="191" y="35"/>
                    </a:lnTo>
                    <a:lnTo>
                      <a:pt x="204" y="31"/>
                    </a:lnTo>
                    <a:lnTo>
                      <a:pt x="208" y="30"/>
                    </a:lnTo>
                    <a:lnTo>
                      <a:pt x="215" y="30"/>
                    </a:lnTo>
                    <a:lnTo>
                      <a:pt x="222" y="31"/>
                    </a:lnTo>
                    <a:lnTo>
                      <a:pt x="227" y="33"/>
                    </a:lnTo>
                    <a:lnTo>
                      <a:pt x="234" y="39"/>
                    </a:lnTo>
                    <a:lnTo>
                      <a:pt x="237" y="42"/>
                    </a:lnTo>
                    <a:lnTo>
                      <a:pt x="243" y="44"/>
                    </a:lnTo>
                    <a:lnTo>
                      <a:pt x="248" y="48"/>
                    </a:lnTo>
                    <a:lnTo>
                      <a:pt x="255" y="50"/>
                    </a:lnTo>
                    <a:lnTo>
                      <a:pt x="260" y="52"/>
                    </a:lnTo>
                    <a:lnTo>
                      <a:pt x="265" y="52"/>
                    </a:lnTo>
                    <a:lnTo>
                      <a:pt x="269" y="53"/>
                    </a:lnTo>
                    <a:lnTo>
                      <a:pt x="278" y="52"/>
                    </a:lnTo>
                    <a:lnTo>
                      <a:pt x="283" y="51"/>
                    </a:lnTo>
                    <a:lnTo>
                      <a:pt x="286" y="51"/>
                    </a:lnTo>
                    <a:lnTo>
                      <a:pt x="291" y="50"/>
                    </a:lnTo>
                    <a:lnTo>
                      <a:pt x="297" y="49"/>
                    </a:lnTo>
                    <a:lnTo>
                      <a:pt x="300" y="47"/>
                    </a:lnTo>
                    <a:lnTo>
                      <a:pt x="303" y="45"/>
                    </a:lnTo>
                    <a:lnTo>
                      <a:pt x="306" y="42"/>
                    </a:lnTo>
                    <a:lnTo>
                      <a:pt x="310" y="37"/>
                    </a:lnTo>
                    <a:lnTo>
                      <a:pt x="316" y="33"/>
                    </a:lnTo>
                    <a:lnTo>
                      <a:pt x="318" y="33"/>
                    </a:lnTo>
                    <a:lnTo>
                      <a:pt x="321" y="33"/>
                    </a:lnTo>
                    <a:lnTo>
                      <a:pt x="325" y="34"/>
                    </a:lnTo>
                    <a:lnTo>
                      <a:pt x="329" y="39"/>
                    </a:lnTo>
                    <a:lnTo>
                      <a:pt x="331" y="40"/>
                    </a:lnTo>
                    <a:lnTo>
                      <a:pt x="336" y="41"/>
                    </a:lnTo>
                    <a:lnTo>
                      <a:pt x="343" y="39"/>
                    </a:lnTo>
                    <a:lnTo>
                      <a:pt x="346" y="38"/>
                    </a:lnTo>
                    <a:lnTo>
                      <a:pt x="348" y="4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91" name="Freeform 792"/>
              <p:cNvSpPr>
                <a:spLocks/>
              </p:cNvSpPr>
              <p:nvPr/>
            </p:nvSpPr>
            <p:spPr bwMode="auto">
              <a:xfrm>
                <a:off x="3972" y="2591"/>
                <a:ext cx="353" cy="361"/>
              </a:xfrm>
              <a:custGeom>
                <a:avLst/>
                <a:gdLst/>
                <a:ahLst/>
                <a:cxnLst>
                  <a:cxn ang="0">
                    <a:pos x="283" y="174"/>
                  </a:cxn>
                  <a:cxn ang="0">
                    <a:pos x="285" y="158"/>
                  </a:cxn>
                  <a:cxn ang="0">
                    <a:pos x="269" y="145"/>
                  </a:cxn>
                  <a:cxn ang="0">
                    <a:pos x="256" y="134"/>
                  </a:cxn>
                  <a:cxn ang="0">
                    <a:pos x="243" y="137"/>
                  </a:cxn>
                  <a:cxn ang="0">
                    <a:pos x="242" y="153"/>
                  </a:cxn>
                  <a:cxn ang="0">
                    <a:pos x="252" y="186"/>
                  </a:cxn>
                  <a:cxn ang="0">
                    <a:pos x="245" y="189"/>
                  </a:cxn>
                  <a:cxn ang="0">
                    <a:pos x="230" y="194"/>
                  </a:cxn>
                  <a:cxn ang="0">
                    <a:pos x="224" y="209"/>
                  </a:cxn>
                  <a:cxn ang="0">
                    <a:pos x="200" y="226"/>
                  </a:cxn>
                  <a:cxn ang="0">
                    <a:pos x="172" y="249"/>
                  </a:cxn>
                  <a:cxn ang="0">
                    <a:pos x="157" y="265"/>
                  </a:cxn>
                  <a:cxn ang="0">
                    <a:pos x="146" y="284"/>
                  </a:cxn>
                  <a:cxn ang="0">
                    <a:pos x="141" y="315"/>
                  </a:cxn>
                  <a:cxn ang="0">
                    <a:pos x="133" y="339"/>
                  </a:cxn>
                  <a:cxn ang="0">
                    <a:pos x="121" y="355"/>
                  </a:cxn>
                  <a:cxn ang="0">
                    <a:pos x="112" y="360"/>
                  </a:cxn>
                  <a:cxn ang="0">
                    <a:pos x="83" y="301"/>
                  </a:cxn>
                  <a:cxn ang="0">
                    <a:pos x="58" y="222"/>
                  </a:cxn>
                  <a:cxn ang="0">
                    <a:pos x="56" y="193"/>
                  </a:cxn>
                  <a:cxn ang="0">
                    <a:pos x="51" y="192"/>
                  </a:cxn>
                  <a:cxn ang="0">
                    <a:pos x="29" y="202"/>
                  </a:cxn>
                  <a:cxn ang="0">
                    <a:pos x="23" y="181"/>
                  </a:cxn>
                  <a:cxn ang="0">
                    <a:pos x="13" y="174"/>
                  </a:cxn>
                  <a:cxn ang="0">
                    <a:pos x="8" y="160"/>
                  </a:cxn>
                  <a:cxn ang="0">
                    <a:pos x="29" y="155"/>
                  </a:cxn>
                  <a:cxn ang="0">
                    <a:pos x="33" y="143"/>
                  </a:cxn>
                  <a:cxn ang="0">
                    <a:pos x="23" y="126"/>
                  </a:cxn>
                  <a:cxn ang="0">
                    <a:pos x="27" y="106"/>
                  </a:cxn>
                  <a:cxn ang="0">
                    <a:pos x="47" y="104"/>
                  </a:cxn>
                  <a:cxn ang="0">
                    <a:pos x="69" y="78"/>
                  </a:cxn>
                  <a:cxn ang="0">
                    <a:pos x="84" y="50"/>
                  </a:cxn>
                  <a:cxn ang="0">
                    <a:pos x="76" y="40"/>
                  </a:cxn>
                  <a:cxn ang="0">
                    <a:pos x="74" y="24"/>
                  </a:cxn>
                  <a:cxn ang="0">
                    <a:pos x="71" y="12"/>
                  </a:cxn>
                  <a:cxn ang="0">
                    <a:pos x="102" y="11"/>
                  </a:cxn>
                  <a:cxn ang="0">
                    <a:pos x="115" y="1"/>
                  </a:cxn>
                  <a:cxn ang="0">
                    <a:pos x="128" y="20"/>
                  </a:cxn>
                  <a:cxn ang="0">
                    <a:pos x="137" y="33"/>
                  </a:cxn>
                  <a:cxn ang="0">
                    <a:pos x="125" y="42"/>
                  </a:cxn>
                  <a:cxn ang="0">
                    <a:pos x="133" y="58"/>
                  </a:cxn>
                  <a:cxn ang="0">
                    <a:pos x="156" y="75"/>
                  </a:cxn>
                  <a:cxn ang="0">
                    <a:pos x="145" y="95"/>
                  </a:cxn>
                  <a:cxn ang="0">
                    <a:pos x="174" y="110"/>
                  </a:cxn>
                  <a:cxn ang="0">
                    <a:pos x="190" y="115"/>
                  </a:cxn>
                  <a:cxn ang="0">
                    <a:pos x="209" y="123"/>
                  </a:cxn>
                  <a:cxn ang="0">
                    <a:pos x="228" y="125"/>
                  </a:cxn>
                  <a:cxn ang="0">
                    <a:pos x="240" y="118"/>
                  </a:cxn>
                  <a:cxn ang="0">
                    <a:pos x="249" y="113"/>
                  </a:cxn>
                  <a:cxn ang="0">
                    <a:pos x="265" y="124"/>
                  </a:cxn>
                  <a:cxn ang="0">
                    <a:pos x="288" y="117"/>
                  </a:cxn>
                  <a:cxn ang="0">
                    <a:pos x="293" y="109"/>
                  </a:cxn>
                  <a:cxn ang="0">
                    <a:pos x="321" y="91"/>
                  </a:cxn>
                  <a:cxn ang="0">
                    <a:pos x="339" y="101"/>
                  </a:cxn>
                  <a:cxn ang="0">
                    <a:pos x="349" y="112"/>
                  </a:cxn>
                  <a:cxn ang="0">
                    <a:pos x="326" y="126"/>
                  </a:cxn>
                  <a:cxn ang="0">
                    <a:pos x="314" y="161"/>
                  </a:cxn>
                  <a:cxn ang="0">
                    <a:pos x="302" y="173"/>
                  </a:cxn>
                </a:cxnLst>
                <a:rect l="0" t="0" r="r" b="b"/>
                <a:pathLst>
                  <a:path w="353" h="361">
                    <a:moveTo>
                      <a:pt x="295" y="184"/>
                    </a:moveTo>
                    <a:lnTo>
                      <a:pt x="294" y="182"/>
                    </a:lnTo>
                    <a:lnTo>
                      <a:pt x="291" y="167"/>
                    </a:lnTo>
                    <a:lnTo>
                      <a:pt x="291" y="164"/>
                    </a:lnTo>
                    <a:lnTo>
                      <a:pt x="288" y="164"/>
                    </a:lnTo>
                    <a:lnTo>
                      <a:pt x="287" y="165"/>
                    </a:lnTo>
                    <a:lnTo>
                      <a:pt x="285" y="171"/>
                    </a:lnTo>
                    <a:lnTo>
                      <a:pt x="283" y="174"/>
                    </a:lnTo>
                    <a:lnTo>
                      <a:pt x="281" y="171"/>
                    </a:lnTo>
                    <a:lnTo>
                      <a:pt x="279" y="169"/>
                    </a:lnTo>
                    <a:lnTo>
                      <a:pt x="278" y="168"/>
                    </a:lnTo>
                    <a:lnTo>
                      <a:pt x="278" y="166"/>
                    </a:lnTo>
                    <a:lnTo>
                      <a:pt x="278" y="163"/>
                    </a:lnTo>
                    <a:lnTo>
                      <a:pt x="279" y="161"/>
                    </a:lnTo>
                    <a:lnTo>
                      <a:pt x="282" y="159"/>
                    </a:lnTo>
                    <a:lnTo>
                      <a:pt x="285" y="158"/>
                    </a:lnTo>
                    <a:lnTo>
                      <a:pt x="290" y="154"/>
                    </a:lnTo>
                    <a:lnTo>
                      <a:pt x="291" y="151"/>
                    </a:lnTo>
                    <a:lnTo>
                      <a:pt x="291" y="147"/>
                    </a:lnTo>
                    <a:lnTo>
                      <a:pt x="291" y="146"/>
                    </a:lnTo>
                    <a:lnTo>
                      <a:pt x="290" y="145"/>
                    </a:lnTo>
                    <a:lnTo>
                      <a:pt x="277" y="144"/>
                    </a:lnTo>
                    <a:lnTo>
                      <a:pt x="274" y="144"/>
                    </a:lnTo>
                    <a:lnTo>
                      <a:pt x="269" y="145"/>
                    </a:lnTo>
                    <a:lnTo>
                      <a:pt x="266" y="144"/>
                    </a:lnTo>
                    <a:lnTo>
                      <a:pt x="263" y="144"/>
                    </a:lnTo>
                    <a:lnTo>
                      <a:pt x="262" y="143"/>
                    </a:lnTo>
                    <a:lnTo>
                      <a:pt x="262" y="139"/>
                    </a:lnTo>
                    <a:lnTo>
                      <a:pt x="261" y="136"/>
                    </a:lnTo>
                    <a:lnTo>
                      <a:pt x="261" y="134"/>
                    </a:lnTo>
                    <a:lnTo>
                      <a:pt x="258" y="134"/>
                    </a:lnTo>
                    <a:lnTo>
                      <a:pt x="256" y="134"/>
                    </a:lnTo>
                    <a:lnTo>
                      <a:pt x="254" y="132"/>
                    </a:lnTo>
                    <a:lnTo>
                      <a:pt x="252" y="131"/>
                    </a:lnTo>
                    <a:lnTo>
                      <a:pt x="245" y="129"/>
                    </a:lnTo>
                    <a:lnTo>
                      <a:pt x="244" y="130"/>
                    </a:lnTo>
                    <a:lnTo>
                      <a:pt x="241" y="133"/>
                    </a:lnTo>
                    <a:lnTo>
                      <a:pt x="240" y="135"/>
                    </a:lnTo>
                    <a:lnTo>
                      <a:pt x="241" y="136"/>
                    </a:lnTo>
                    <a:lnTo>
                      <a:pt x="243" y="137"/>
                    </a:lnTo>
                    <a:lnTo>
                      <a:pt x="250" y="143"/>
                    </a:lnTo>
                    <a:lnTo>
                      <a:pt x="251" y="143"/>
                    </a:lnTo>
                    <a:lnTo>
                      <a:pt x="250" y="144"/>
                    </a:lnTo>
                    <a:lnTo>
                      <a:pt x="248" y="145"/>
                    </a:lnTo>
                    <a:lnTo>
                      <a:pt x="246" y="146"/>
                    </a:lnTo>
                    <a:lnTo>
                      <a:pt x="243" y="148"/>
                    </a:lnTo>
                    <a:lnTo>
                      <a:pt x="240" y="151"/>
                    </a:lnTo>
                    <a:lnTo>
                      <a:pt x="242" y="153"/>
                    </a:lnTo>
                    <a:lnTo>
                      <a:pt x="248" y="156"/>
                    </a:lnTo>
                    <a:lnTo>
                      <a:pt x="249" y="157"/>
                    </a:lnTo>
                    <a:lnTo>
                      <a:pt x="249" y="159"/>
                    </a:lnTo>
                    <a:lnTo>
                      <a:pt x="246" y="163"/>
                    </a:lnTo>
                    <a:lnTo>
                      <a:pt x="246" y="165"/>
                    </a:lnTo>
                    <a:lnTo>
                      <a:pt x="248" y="167"/>
                    </a:lnTo>
                    <a:lnTo>
                      <a:pt x="250" y="175"/>
                    </a:lnTo>
                    <a:lnTo>
                      <a:pt x="252" y="186"/>
                    </a:lnTo>
                    <a:lnTo>
                      <a:pt x="253" y="189"/>
                    </a:lnTo>
                    <a:lnTo>
                      <a:pt x="252" y="191"/>
                    </a:lnTo>
                    <a:lnTo>
                      <a:pt x="252" y="192"/>
                    </a:lnTo>
                    <a:lnTo>
                      <a:pt x="251" y="192"/>
                    </a:lnTo>
                    <a:lnTo>
                      <a:pt x="249" y="192"/>
                    </a:lnTo>
                    <a:lnTo>
                      <a:pt x="248" y="188"/>
                    </a:lnTo>
                    <a:lnTo>
                      <a:pt x="247" y="187"/>
                    </a:lnTo>
                    <a:lnTo>
                      <a:pt x="245" y="189"/>
                    </a:lnTo>
                    <a:lnTo>
                      <a:pt x="245" y="191"/>
                    </a:lnTo>
                    <a:lnTo>
                      <a:pt x="244" y="192"/>
                    </a:lnTo>
                    <a:lnTo>
                      <a:pt x="243" y="191"/>
                    </a:lnTo>
                    <a:lnTo>
                      <a:pt x="241" y="188"/>
                    </a:lnTo>
                    <a:lnTo>
                      <a:pt x="241" y="187"/>
                    </a:lnTo>
                    <a:lnTo>
                      <a:pt x="238" y="190"/>
                    </a:lnTo>
                    <a:lnTo>
                      <a:pt x="236" y="192"/>
                    </a:lnTo>
                    <a:lnTo>
                      <a:pt x="230" y="194"/>
                    </a:lnTo>
                    <a:lnTo>
                      <a:pt x="227" y="195"/>
                    </a:lnTo>
                    <a:lnTo>
                      <a:pt x="226" y="197"/>
                    </a:lnTo>
                    <a:lnTo>
                      <a:pt x="226" y="197"/>
                    </a:lnTo>
                    <a:lnTo>
                      <a:pt x="226" y="201"/>
                    </a:lnTo>
                    <a:lnTo>
                      <a:pt x="227" y="203"/>
                    </a:lnTo>
                    <a:lnTo>
                      <a:pt x="226" y="206"/>
                    </a:lnTo>
                    <a:lnTo>
                      <a:pt x="224" y="208"/>
                    </a:lnTo>
                    <a:lnTo>
                      <a:pt x="224" y="209"/>
                    </a:lnTo>
                    <a:lnTo>
                      <a:pt x="221" y="212"/>
                    </a:lnTo>
                    <a:lnTo>
                      <a:pt x="218" y="214"/>
                    </a:lnTo>
                    <a:lnTo>
                      <a:pt x="215" y="215"/>
                    </a:lnTo>
                    <a:lnTo>
                      <a:pt x="213" y="216"/>
                    </a:lnTo>
                    <a:lnTo>
                      <a:pt x="209" y="217"/>
                    </a:lnTo>
                    <a:lnTo>
                      <a:pt x="205" y="219"/>
                    </a:lnTo>
                    <a:lnTo>
                      <a:pt x="203" y="222"/>
                    </a:lnTo>
                    <a:lnTo>
                      <a:pt x="200" y="226"/>
                    </a:lnTo>
                    <a:lnTo>
                      <a:pt x="195" y="232"/>
                    </a:lnTo>
                    <a:lnTo>
                      <a:pt x="192" y="235"/>
                    </a:lnTo>
                    <a:lnTo>
                      <a:pt x="188" y="236"/>
                    </a:lnTo>
                    <a:lnTo>
                      <a:pt x="184" y="241"/>
                    </a:lnTo>
                    <a:lnTo>
                      <a:pt x="181" y="243"/>
                    </a:lnTo>
                    <a:lnTo>
                      <a:pt x="177" y="246"/>
                    </a:lnTo>
                    <a:lnTo>
                      <a:pt x="174" y="247"/>
                    </a:lnTo>
                    <a:lnTo>
                      <a:pt x="172" y="249"/>
                    </a:lnTo>
                    <a:lnTo>
                      <a:pt x="171" y="252"/>
                    </a:lnTo>
                    <a:lnTo>
                      <a:pt x="171" y="254"/>
                    </a:lnTo>
                    <a:lnTo>
                      <a:pt x="169" y="257"/>
                    </a:lnTo>
                    <a:lnTo>
                      <a:pt x="165" y="258"/>
                    </a:lnTo>
                    <a:lnTo>
                      <a:pt x="163" y="259"/>
                    </a:lnTo>
                    <a:lnTo>
                      <a:pt x="160" y="258"/>
                    </a:lnTo>
                    <a:lnTo>
                      <a:pt x="159" y="260"/>
                    </a:lnTo>
                    <a:lnTo>
                      <a:pt x="157" y="265"/>
                    </a:lnTo>
                    <a:lnTo>
                      <a:pt x="155" y="266"/>
                    </a:lnTo>
                    <a:lnTo>
                      <a:pt x="153" y="264"/>
                    </a:lnTo>
                    <a:lnTo>
                      <a:pt x="149" y="265"/>
                    </a:lnTo>
                    <a:lnTo>
                      <a:pt x="148" y="267"/>
                    </a:lnTo>
                    <a:lnTo>
                      <a:pt x="146" y="270"/>
                    </a:lnTo>
                    <a:lnTo>
                      <a:pt x="145" y="273"/>
                    </a:lnTo>
                    <a:lnTo>
                      <a:pt x="145" y="276"/>
                    </a:lnTo>
                    <a:lnTo>
                      <a:pt x="146" y="284"/>
                    </a:lnTo>
                    <a:lnTo>
                      <a:pt x="146" y="289"/>
                    </a:lnTo>
                    <a:lnTo>
                      <a:pt x="145" y="292"/>
                    </a:lnTo>
                    <a:lnTo>
                      <a:pt x="146" y="293"/>
                    </a:lnTo>
                    <a:lnTo>
                      <a:pt x="148" y="296"/>
                    </a:lnTo>
                    <a:lnTo>
                      <a:pt x="148" y="299"/>
                    </a:lnTo>
                    <a:lnTo>
                      <a:pt x="147" y="302"/>
                    </a:lnTo>
                    <a:lnTo>
                      <a:pt x="143" y="311"/>
                    </a:lnTo>
                    <a:lnTo>
                      <a:pt x="141" y="315"/>
                    </a:lnTo>
                    <a:lnTo>
                      <a:pt x="140" y="319"/>
                    </a:lnTo>
                    <a:lnTo>
                      <a:pt x="141" y="322"/>
                    </a:lnTo>
                    <a:lnTo>
                      <a:pt x="142" y="332"/>
                    </a:lnTo>
                    <a:lnTo>
                      <a:pt x="141" y="333"/>
                    </a:lnTo>
                    <a:lnTo>
                      <a:pt x="138" y="333"/>
                    </a:lnTo>
                    <a:lnTo>
                      <a:pt x="136" y="333"/>
                    </a:lnTo>
                    <a:lnTo>
                      <a:pt x="135" y="334"/>
                    </a:lnTo>
                    <a:lnTo>
                      <a:pt x="133" y="339"/>
                    </a:lnTo>
                    <a:lnTo>
                      <a:pt x="131" y="343"/>
                    </a:lnTo>
                    <a:lnTo>
                      <a:pt x="131" y="343"/>
                    </a:lnTo>
                    <a:lnTo>
                      <a:pt x="134" y="345"/>
                    </a:lnTo>
                    <a:lnTo>
                      <a:pt x="129" y="347"/>
                    </a:lnTo>
                    <a:lnTo>
                      <a:pt x="128" y="347"/>
                    </a:lnTo>
                    <a:lnTo>
                      <a:pt x="124" y="349"/>
                    </a:lnTo>
                    <a:lnTo>
                      <a:pt x="122" y="351"/>
                    </a:lnTo>
                    <a:lnTo>
                      <a:pt x="121" y="355"/>
                    </a:lnTo>
                    <a:lnTo>
                      <a:pt x="121" y="356"/>
                    </a:lnTo>
                    <a:lnTo>
                      <a:pt x="119" y="358"/>
                    </a:lnTo>
                    <a:lnTo>
                      <a:pt x="116" y="359"/>
                    </a:lnTo>
                    <a:lnTo>
                      <a:pt x="115" y="360"/>
                    </a:lnTo>
                    <a:lnTo>
                      <a:pt x="115" y="360"/>
                    </a:lnTo>
                    <a:lnTo>
                      <a:pt x="114" y="361"/>
                    </a:lnTo>
                    <a:lnTo>
                      <a:pt x="113" y="361"/>
                    </a:lnTo>
                    <a:lnTo>
                      <a:pt x="112" y="360"/>
                    </a:lnTo>
                    <a:lnTo>
                      <a:pt x="104" y="352"/>
                    </a:lnTo>
                    <a:lnTo>
                      <a:pt x="104" y="350"/>
                    </a:lnTo>
                    <a:lnTo>
                      <a:pt x="102" y="347"/>
                    </a:lnTo>
                    <a:lnTo>
                      <a:pt x="100" y="340"/>
                    </a:lnTo>
                    <a:lnTo>
                      <a:pt x="96" y="330"/>
                    </a:lnTo>
                    <a:lnTo>
                      <a:pt x="91" y="319"/>
                    </a:lnTo>
                    <a:lnTo>
                      <a:pt x="86" y="311"/>
                    </a:lnTo>
                    <a:lnTo>
                      <a:pt x="83" y="301"/>
                    </a:lnTo>
                    <a:lnTo>
                      <a:pt x="81" y="291"/>
                    </a:lnTo>
                    <a:lnTo>
                      <a:pt x="77" y="282"/>
                    </a:lnTo>
                    <a:lnTo>
                      <a:pt x="72" y="274"/>
                    </a:lnTo>
                    <a:lnTo>
                      <a:pt x="70" y="270"/>
                    </a:lnTo>
                    <a:lnTo>
                      <a:pt x="67" y="262"/>
                    </a:lnTo>
                    <a:lnTo>
                      <a:pt x="65" y="255"/>
                    </a:lnTo>
                    <a:lnTo>
                      <a:pt x="60" y="237"/>
                    </a:lnTo>
                    <a:lnTo>
                      <a:pt x="58" y="222"/>
                    </a:lnTo>
                    <a:lnTo>
                      <a:pt x="57" y="212"/>
                    </a:lnTo>
                    <a:lnTo>
                      <a:pt x="57" y="211"/>
                    </a:lnTo>
                    <a:lnTo>
                      <a:pt x="58" y="208"/>
                    </a:lnTo>
                    <a:lnTo>
                      <a:pt x="61" y="203"/>
                    </a:lnTo>
                    <a:lnTo>
                      <a:pt x="61" y="201"/>
                    </a:lnTo>
                    <a:lnTo>
                      <a:pt x="59" y="200"/>
                    </a:lnTo>
                    <a:lnTo>
                      <a:pt x="57" y="197"/>
                    </a:lnTo>
                    <a:lnTo>
                      <a:pt x="56" y="193"/>
                    </a:lnTo>
                    <a:lnTo>
                      <a:pt x="56" y="188"/>
                    </a:lnTo>
                    <a:lnTo>
                      <a:pt x="56" y="184"/>
                    </a:lnTo>
                    <a:lnTo>
                      <a:pt x="51" y="184"/>
                    </a:lnTo>
                    <a:lnTo>
                      <a:pt x="50" y="186"/>
                    </a:lnTo>
                    <a:lnTo>
                      <a:pt x="49" y="188"/>
                    </a:lnTo>
                    <a:lnTo>
                      <a:pt x="49" y="189"/>
                    </a:lnTo>
                    <a:lnTo>
                      <a:pt x="51" y="191"/>
                    </a:lnTo>
                    <a:lnTo>
                      <a:pt x="51" y="192"/>
                    </a:lnTo>
                    <a:lnTo>
                      <a:pt x="51" y="194"/>
                    </a:lnTo>
                    <a:lnTo>
                      <a:pt x="49" y="197"/>
                    </a:lnTo>
                    <a:lnTo>
                      <a:pt x="46" y="199"/>
                    </a:lnTo>
                    <a:lnTo>
                      <a:pt x="42" y="201"/>
                    </a:lnTo>
                    <a:lnTo>
                      <a:pt x="39" y="202"/>
                    </a:lnTo>
                    <a:lnTo>
                      <a:pt x="36" y="203"/>
                    </a:lnTo>
                    <a:lnTo>
                      <a:pt x="34" y="203"/>
                    </a:lnTo>
                    <a:lnTo>
                      <a:pt x="29" y="202"/>
                    </a:lnTo>
                    <a:lnTo>
                      <a:pt x="26" y="200"/>
                    </a:lnTo>
                    <a:lnTo>
                      <a:pt x="20" y="194"/>
                    </a:lnTo>
                    <a:lnTo>
                      <a:pt x="13" y="186"/>
                    </a:lnTo>
                    <a:lnTo>
                      <a:pt x="10" y="182"/>
                    </a:lnTo>
                    <a:lnTo>
                      <a:pt x="11" y="182"/>
                    </a:lnTo>
                    <a:lnTo>
                      <a:pt x="17" y="183"/>
                    </a:lnTo>
                    <a:lnTo>
                      <a:pt x="21" y="182"/>
                    </a:lnTo>
                    <a:lnTo>
                      <a:pt x="23" y="181"/>
                    </a:lnTo>
                    <a:lnTo>
                      <a:pt x="26" y="180"/>
                    </a:lnTo>
                    <a:lnTo>
                      <a:pt x="28" y="176"/>
                    </a:lnTo>
                    <a:lnTo>
                      <a:pt x="28" y="175"/>
                    </a:lnTo>
                    <a:lnTo>
                      <a:pt x="27" y="175"/>
                    </a:lnTo>
                    <a:lnTo>
                      <a:pt x="24" y="176"/>
                    </a:lnTo>
                    <a:lnTo>
                      <a:pt x="19" y="176"/>
                    </a:lnTo>
                    <a:lnTo>
                      <a:pt x="16" y="175"/>
                    </a:lnTo>
                    <a:lnTo>
                      <a:pt x="13" y="174"/>
                    </a:lnTo>
                    <a:lnTo>
                      <a:pt x="10" y="173"/>
                    </a:lnTo>
                    <a:lnTo>
                      <a:pt x="9" y="172"/>
                    </a:lnTo>
                    <a:lnTo>
                      <a:pt x="4" y="169"/>
                    </a:lnTo>
                    <a:lnTo>
                      <a:pt x="0" y="164"/>
                    </a:lnTo>
                    <a:lnTo>
                      <a:pt x="0" y="163"/>
                    </a:lnTo>
                    <a:lnTo>
                      <a:pt x="2" y="163"/>
                    </a:lnTo>
                    <a:lnTo>
                      <a:pt x="4" y="160"/>
                    </a:lnTo>
                    <a:lnTo>
                      <a:pt x="8" y="160"/>
                    </a:lnTo>
                    <a:lnTo>
                      <a:pt x="8" y="156"/>
                    </a:lnTo>
                    <a:lnTo>
                      <a:pt x="10" y="156"/>
                    </a:lnTo>
                    <a:lnTo>
                      <a:pt x="14" y="156"/>
                    </a:lnTo>
                    <a:lnTo>
                      <a:pt x="19" y="156"/>
                    </a:lnTo>
                    <a:lnTo>
                      <a:pt x="20" y="157"/>
                    </a:lnTo>
                    <a:lnTo>
                      <a:pt x="24" y="158"/>
                    </a:lnTo>
                    <a:lnTo>
                      <a:pt x="25" y="156"/>
                    </a:lnTo>
                    <a:lnTo>
                      <a:pt x="29" y="155"/>
                    </a:lnTo>
                    <a:lnTo>
                      <a:pt x="30" y="155"/>
                    </a:lnTo>
                    <a:lnTo>
                      <a:pt x="31" y="157"/>
                    </a:lnTo>
                    <a:lnTo>
                      <a:pt x="34" y="156"/>
                    </a:lnTo>
                    <a:lnTo>
                      <a:pt x="35" y="155"/>
                    </a:lnTo>
                    <a:lnTo>
                      <a:pt x="36" y="155"/>
                    </a:lnTo>
                    <a:lnTo>
                      <a:pt x="35" y="152"/>
                    </a:lnTo>
                    <a:lnTo>
                      <a:pt x="36" y="151"/>
                    </a:lnTo>
                    <a:lnTo>
                      <a:pt x="33" y="143"/>
                    </a:lnTo>
                    <a:lnTo>
                      <a:pt x="32" y="140"/>
                    </a:lnTo>
                    <a:lnTo>
                      <a:pt x="31" y="137"/>
                    </a:lnTo>
                    <a:lnTo>
                      <a:pt x="28" y="138"/>
                    </a:lnTo>
                    <a:lnTo>
                      <a:pt x="26" y="137"/>
                    </a:lnTo>
                    <a:lnTo>
                      <a:pt x="24" y="135"/>
                    </a:lnTo>
                    <a:lnTo>
                      <a:pt x="25" y="130"/>
                    </a:lnTo>
                    <a:lnTo>
                      <a:pt x="26" y="126"/>
                    </a:lnTo>
                    <a:lnTo>
                      <a:pt x="23" y="126"/>
                    </a:lnTo>
                    <a:lnTo>
                      <a:pt x="20" y="126"/>
                    </a:lnTo>
                    <a:lnTo>
                      <a:pt x="18" y="125"/>
                    </a:lnTo>
                    <a:lnTo>
                      <a:pt x="17" y="122"/>
                    </a:lnTo>
                    <a:lnTo>
                      <a:pt x="17" y="121"/>
                    </a:lnTo>
                    <a:lnTo>
                      <a:pt x="18" y="117"/>
                    </a:lnTo>
                    <a:lnTo>
                      <a:pt x="24" y="112"/>
                    </a:lnTo>
                    <a:lnTo>
                      <a:pt x="24" y="109"/>
                    </a:lnTo>
                    <a:lnTo>
                      <a:pt x="27" y="106"/>
                    </a:lnTo>
                    <a:lnTo>
                      <a:pt x="30" y="106"/>
                    </a:lnTo>
                    <a:lnTo>
                      <a:pt x="31" y="106"/>
                    </a:lnTo>
                    <a:lnTo>
                      <a:pt x="32" y="110"/>
                    </a:lnTo>
                    <a:lnTo>
                      <a:pt x="34" y="110"/>
                    </a:lnTo>
                    <a:lnTo>
                      <a:pt x="38" y="108"/>
                    </a:lnTo>
                    <a:lnTo>
                      <a:pt x="42" y="108"/>
                    </a:lnTo>
                    <a:lnTo>
                      <a:pt x="46" y="107"/>
                    </a:lnTo>
                    <a:lnTo>
                      <a:pt x="47" y="104"/>
                    </a:lnTo>
                    <a:lnTo>
                      <a:pt x="50" y="101"/>
                    </a:lnTo>
                    <a:lnTo>
                      <a:pt x="51" y="98"/>
                    </a:lnTo>
                    <a:lnTo>
                      <a:pt x="52" y="95"/>
                    </a:lnTo>
                    <a:lnTo>
                      <a:pt x="59" y="93"/>
                    </a:lnTo>
                    <a:lnTo>
                      <a:pt x="61" y="89"/>
                    </a:lnTo>
                    <a:lnTo>
                      <a:pt x="64" y="82"/>
                    </a:lnTo>
                    <a:lnTo>
                      <a:pt x="66" y="79"/>
                    </a:lnTo>
                    <a:lnTo>
                      <a:pt x="69" y="78"/>
                    </a:lnTo>
                    <a:lnTo>
                      <a:pt x="71" y="76"/>
                    </a:lnTo>
                    <a:lnTo>
                      <a:pt x="70" y="74"/>
                    </a:lnTo>
                    <a:lnTo>
                      <a:pt x="78" y="64"/>
                    </a:lnTo>
                    <a:lnTo>
                      <a:pt x="79" y="58"/>
                    </a:lnTo>
                    <a:lnTo>
                      <a:pt x="78" y="56"/>
                    </a:lnTo>
                    <a:lnTo>
                      <a:pt x="78" y="53"/>
                    </a:lnTo>
                    <a:lnTo>
                      <a:pt x="81" y="52"/>
                    </a:lnTo>
                    <a:lnTo>
                      <a:pt x="84" y="50"/>
                    </a:lnTo>
                    <a:lnTo>
                      <a:pt x="87" y="49"/>
                    </a:lnTo>
                    <a:lnTo>
                      <a:pt x="88" y="47"/>
                    </a:lnTo>
                    <a:lnTo>
                      <a:pt x="88" y="46"/>
                    </a:lnTo>
                    <a:lnTo>
                      <a:pt x="84" y="44"/>
                    </a:lnTo>
                    <a:lnTo>
                      <a:pt x="81" y="44"/>
                    </a:lnTo>
                    <a:lnTo>
                      <a:pt x="80" y="42"/>
                    </a:lnTo>
                    <a:lnTo>
                      <a:pt x="80" y="40"/>
                    </a:lnTo>
                    <a:lnTo>
                      <a:pt x="76" y="40"/>
                    </a:lnTo>
                    <a:lnTo>
                      <a:pt x="76" y="36"/>
                    </a:lnTo>
                    <a:lnTo>
                      <a:pt x="72" y="34"/>
                    </a:lnTo>
                    <a:lnTo>
                      <a:pt x="72" y="33"/>
                    </a:lnTo>
                    <a:lnTo>
                      <a:pt x="73" y="32"/>
                    </a:lnTo>
                    <a:lnTo>
                      <a:pt x="74" y="29"/>
                    </a:lnTo>
                    <a:lnTo>
                      <a:pt x="72" y="27"/>
                    </a:lnTo>
                    <a:lnTo>
                      <a:pt x="72" y="24"/>
                    </a:lnTo>
                    <a:lnTo>
                      <a:pt x="74" y="24"/>
                    </a:lnTo>
                    <a:lnTo>
                      <a:pt x="74" y="22"/>
                    </a:lnTo>
                    <a:lnTo>
                      <a:pt x="71" y="22"/>
                    </a:lnTo>
                    <a:lnTo>
                      <a:pt x="71" y="20"/>
                    </a:lnTo>
                    <a:lnTo>
                      <a:pt x="72" y="20"/>
                    </a:lnTo>
                    <a:lnTo>
                      <a:pt x="71" y="18"/>
                    </a:lnTo>
                    <a:lnTo>
                      <a:pt x="70" y="18"/>
                    </a:lnTo>
                    <a:lnTo>
                      <a:pt x="69" y="17"/>
                    </a:lnTo>
                    <a:lnTo>
                      <a:pt x="71" y="12"/>
                    </a:lnTo>
                    <a:lnTo>
                      <a:pt x="76" y="11"/>
                    </a:lnTo>
                    <a:lnTo>
                      <a:pt x="85" y="13"/>
                    </a:lnTo>
                    <a:lnTo>
                      <a:pt x="88" y="14"/>
                    </a:lnTo>
                    <a:lnTo>
                      <a:pt x="93" y="15"/>
                    </a:lnTo>
                    <a:lnTo>
                      <a:pt x="96" y="13"/>
                    </a:lnTo>
                    <a:lnTo>
                      <a:pt x="98" y="14"/>
                    </a:lnTo>
                    <a:lnTo>
                      <a:pt x="99" y="12"/>
                    </a:lnTo>
                    <a:lnTo>
                      <a:pt x="102" y="11"/>
                    </a:lnTo>
                    <a:lnTo>
                      <a:pt x="105" y="12"/>
                    </a:lnTo>
                    <a:lnTo>
                      <a:pt x="106" y="13"/>
                    </a:lnTo>
                    <a:lnTo>
                      <a:pt x="107" y="12"/>
                    </a:lnTo>
                    <a:lnTo>
                      <a:pt x="107" y="9"/>
                    </a:lnTo>
                    <a:lnTo>
                      <a:pt x="108" y="6"/>
                    </a:lnTo>
                    <a:lnTo>
                      <a:pt x="110" y="4"/>
                    </a:lnTo>
                    <a:lnTo>
                      <a:pt x="114" y="2"/>
                    </a:lnTo>
                    <a:lnTo>
                      <a:pt x="115" y="1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20" y="11"/>
                    </a:lnTo>
                    <a:lnTo>
                      <a:pt x="122" y="14"/>
                    </a:lnTo>
                    <a:lnTo>
                      <a:pt x="126" y="15"/>
                    </a:lnTo>
                    <a:lnTo>
                      <a:pt x="128" y="18"/>
                    </a:lnTo>
                    <a:lnTo>
                      <a:pt x="130" y="19"/>
                    </a:lnTo>
                    <a:lnTo>
                      <a:pt x="128" y="20"/>
                    </a:lnTo>
                    <a:lnTo>
                      <a:pt x="127" y="22"/>
                    </a:lnTo>
                    <a:lnTo>
                      <a:pt x="127" y="25"/>
                    </a:lnTo>
                    <a:lnTo>
                      <a:pt x="127" y="29"/>
                    </a:lnTo>
                    <a:lnTo>
                      <a:pt x="129" y="30"/>
                    </a:lnTo>
                    <a:lnTo>
                      <a:pt x="133" y="31"/>
                    </a:lnTo>
                    <a:lnTo>
                      <a:pt x="133" y="32"/>
                    </a:lnTo>
                    <a:lnTo>
                      <a:pt x="134" y="33"/>
                    </a:lnTo>
                    <a:lnTo>
                      <a:pt x="137" y="33"/>
                    </a:lnTo>
                    <a:lnTo>
                      <a:pt x="137" y="36"/>
                    </a:lnTo>
                    <a:lnTo>
                      <a:pt x="139" y="41"/>
                    </a:lnTo>
                    <a:lnTo>
                      <a:pt x="136" y="43"/>
                    </a:lnTo>
                    <a:lnTo>
                      <a:pt x="133" y="45"/>
                    </a:lnTo>
                    <a:lnTo>
                      <a:pt x="131" y="45"/>
                    </a:lnTo>
                    <a:lnTo>
                      <a:pt x="130" y="43"/>
                    </a:lnTo>
                    <a:lnTo>
                      <a:pt x="129" y="41"/>
                    </a:lnTo>
                    <a:lnTo>
                      <a:pt x="125" y="42"/>
                    </a:lnTo>
                    <a:lnTo>
                      <a:pt x="126" y="47"/>
                    </a:lnTo>
                    <a:lnTo>
                      <a:pt x="129" y="51"/>
                    </a:lnTo>
                    <a:lnTo>
                      <a:pt x="129" y="53"/>
                    </a:lnTo>
                    <a:lnTo>
                      <a:pt x="130" y="56"/>
                    </a:lnTo>
                    <a:lnTo>
                      <a:pt x="129" y="57"/>
                    </a:lnTo>
                    <a:lnTo>
                      <a:pt x="129" y="60"/>
                    </a:lnTo>
                    <a:lnTo>
                      <a:pt x="131" y="60"/>
                    </a:lnTo>
                    <a:lnTo>
                      <a:pt x="133" y="58"/>
                    </a:lnTo>
                    <a:lnTo>
                      <a:pt x="135" y="60"/>
                    </a:lnTo>
                    <a:lnTo>
                      <a:pt x="139" y="65"/>
                    </a:lnTo>
                    <a:lnTo>
                      <a:pt x="141" y="65"/>
                    </a:lnTo>
                    <a:lnTo>
                      <a:pt x="147" y="68"/>
                    </a:lnTo>
                    <a:lnTo>
                      <a:pt x="147" y="71"/>
                    </a:lnTo>
                    <a:lnTo>
                      <a:pt x="151" y="72"/>
                    </a:lnTo>
                    <a:lnTo>
                      <a:pt x="152" y="72"/>
                    </a:lnTo>
                    <a:lnTo>
                      <a:pt x="156" y="75"/>
                    </a:lnTo>
                    <a:lnTo>
                      <a:pt x="150" y="81"/>
                    </a:lnTo>
                    <a:lnTo>
                      <a:pt x="149" y="82"/>
                    </a:lnTo>
                    <a:lnTo>
                      <a:pt x="149" y="84"/>
                    </a:lnTo>
                    <a:lnTo>
                      <a:pt x="148" y="86"/>
                    </a:lnTo>
                    <a:lnTo>
                      <a:pt x="148" y="88"/>
                    </a:lnTo>
                    <a:lnTo>
                      <a:pt x="146" y="91"/>
                    </a:lnTo>
                    <a:lnTo>
                      <a:pt x="145" y="93"/>
                    </a:lnTo>
                    <a:lnTo>
                      <a:pt x="145" y="95"/>
                    </a:lnTo>
                    <a:lnTo>
                      <a:pt x="149" y="97"/>
                    </a:lnTo>
                    <a:lnTo>
                      <a:pt x="151" y="96"/>
                    </a:lnTo>
                    <a:lnTo>
                      <a:pt x="155" y="99"/>
                    </a:lnTo>
                    <a:lnTo>
                      <a:pt x="158" y="100"/>
                    </a:lnTo>
                    <a:lnTo>
                      <a:pt x="160" y="104"/>
                    </a:lnTo>
                    <a:lnTo>
                      <a:pt x="167" y="108"/>
                    </a:lnTo>
                    <a:lnTo>
                      <a:pt x="168" y="107"/>
                    </a:lnTo>
                    <a:lnTo>
                      <a:pt x="174" y="110"/>
                    </a:lnTo>
                    <a:lnTo>
                      <a:pt x="177" y="110"/>
                    </a:lnTo>
                    <a:lnTo>
                      <a:pt x="178" y="112"/>
                    </a:lnTo>
                    <a:lnTo>
                      <a:pt x="182" y="113"/>
                    </a:lnTo>
                    <a:lnTo>
                      <a:pt x="184" y="115"/>
                    </a:lnTo>
                    <a:lnTo>
                      <a:pt x="185" y="114"/>
                    </a:lnTo>
                    <a:lnTo>
                      <a:pt x="185" y="113"/>
                    </a:lnTo>
                    <a:lnTo>
                      <a:pt x="188" y="113"/>
                    </a:lnTo>
                    <a:lnTo>
                      <a:pt x="190" y="115"/>
                    </a:lnTo>
                    <a:lnTo>
                      <a:pt x="194" y="112"/>
                    </a:lnTo>
                    <a:lnTo>
                      <a:pt x="196" y="114"/>
                    </a:lnTo>
                    <a:lnTo>
                      <a:pt x="200" y="115"/>
                    </a:lnTo>
                    <a:lnTo>
                      <a:pt x="201" y="116"/>
                    </a:lnTo>
                    <a:lnTo>
                      <a:pt x="200" y="119"/>
                    </a:lnTo>
                    <a:lnTo>
                      <a:pt x="204" y="120"/>
                    </a:lnTo>
                    <a:lnTo>
                      <a:pt x="205" y="121"/>
                    </a:lnTo>
                    <a:lnTo>
                      <a:pt x="209" y="123"/>
                    </a:lnTo>
                    <a:lnTo>
                      <a:pt x="212" y="121"/>
                    </a:lnTo>
                    <a:lnTo>
                      <a:pt x="213" y="122"/>
                    </a:lnTo>
                    <a:lnTo>
                      <a:pt x="213" y="124"/>
                    </a:lnTo>
                    <a:lnTo>
                      <a:pt x="215" y="125"/>
                    </a:lnTo>
                    <a:lnTo>
                      <a:pt x="217" y="124"/>
                    </a:lnTo>
                    <a:lnTo>
                      <a:pt x="221" y="125"/>
                    </a:lnTo>
                    <a:lnTo>
                      <a:pt x="226" y="127"/>
                    </a:lnTo>
                    <a:lnTo>
                      <a:pt x="228" y="125"/>
                    </a:lnTo>
                    <a:lnTo>
                      <a:pt x="230" y="127"/>
                    </a:lnTo>
                    <a:lnTo>
                      <a:pt x="232" y="128"/>
                    </a:lnTo>
                    <a:lnTo>
                      <a:pt x="234" y="127"/>
                    </a:lnTo>
                    <a:lnTo>
                      <a:pt x="236" y="128"/>
                    </a:lnTo>
                    <a:lnTo>
                      <a:pt x="239" y="127"/>
                    </a:lnTo>
                    <a:lnTo>
                      <a:pt x="241" y="127"/>
                    </a:lnTo>
                    <a:lnTo>
                      <a:pt x="243" y="123"/>
                    </a:lnTo>
                    <a:lnTo>
                      <a:pt x="240" y="118"/>
                    </a:lnTo>
                    <a:lnTo>
                      <a:pt x="241" y="113"/>
                    </a:lnTo>
                    <a:lnTo>
                      <a:pt x="243" y="108"/>
                    </a:lnTo>
                    <a:lnTo>
                      <a:pt x="242" y="108"/>
                    </a:lnTo>
                    <a:lnTo>
                      <a:pt x="244" y="107"/>
                    </a:lnTo>
                    <a:lnTo>
                      <a:pt x="247" y="106"/>
                    </a:lnTo>
                    <a:lnTo>
                      <a:pt x="248" y="107"/>
                    </a:lnTo>
                    <a:lnTo>
                      <a:pt x="249" y="108"/>
                    </a:lnTo>
                    <a:lnTo>
                      <a:pt x="249" y="113"/>
                    </a:lnTo>
                    <a:lnTo>
                      <a:pt x="250" y="117"/>
                    </a:lnTo>
                    <a:lnTo>
                      <a:pt x="249" y="118"/>
                    </a:lnTo>
                    <a:lnTo>
                      <a:pt x="250" y="121"/>
                    </a:lnTo>
                    <a:lnTo>
                      <a:pt x="254" y="122"/>
                    </a:lnTo>
                    <a:lnTo>
                      <a:pt x="257" y="123"/>
                    </a:lnTo>
                    <a:lnTo>
                      <a:pt x="262" y="124"/>
                    </a:lnTo>
                    <a:lnTo>
                      <a:pt x="262" y="124"/>
                    </a:lnTo>
                    <a:lnTo>
                      <a:pt x="265" y="124"/>
                    </a:lnTo>
                    <a:lnTo>
                      <a:pt x="268" y="122"/>
                    </a:lnTo>
                    <a:lnTo>
                      <a:pt x="270" y="122"/>
                    </a:lnTo>
                    <a:lnTo>
                      <a:pt x="271" y="123"/>
                    </a:lnTo>
                    <a:lnTo>
                      <a:pt x="278" y="123"/>
                    </a:lnTo>
                    <a:lnTo>
                      <a:pt x="284" y="123"/>
                    </a:lnTo>
                    <a:lnTo>
                      <a:pt x="287" y="122"/>
                    </a:lnTo>
                    <a:lnTo>
                      <a:pt x="288" y="119"/>
                    </a:lnTo>
                    <a:lnTo>
                      <a:pt x="288" y="117"/>
                    </a:lnTo>
                    <a:lnTo>
                      <a:pt x="287" y="116"/>
                    </a:lnTo>
                    <a:lnTo>
                      <a:pt x="285" y="115"/>
                    </a:lnTo>
                    <a:lnTo>
                      <a:pt x="283" y="113"/>
                    </a:lnTo>
                    <a:lnTo>
                      <a:pt x="283" y="112"/>
                    </a:lnTo>
                    <a:lnTo>
                      <a:pt x="284" y="111"/>
                    </a:lnTo>
                    <a:lnTo>
                      <a:pt x="285" y="110"/>
                    </a:lnTo>
                    <a:lnTo>
                      <a:pt x="289" y="110"/>
                    </a:lnTo>
                    <a:lnTo>
                      <a:pt x="293" y="109"/>
                    </a:lnTo>
                    <a:lnTo>
                      <a:pt x="295" y="107"/>
                    </a:lnTo>
                    <a:lnTo>
                      <a:pt x="301" y="100"/>
                    </a:lnTo>
                    <a:lnTo>
                      <a:pt x="304" y="98"/>
                    </a:lnTo>
                    <a:lnTo>
                      <a:pt x="308" y="97"/>
                    </a:lnTo>
                    <a:lnTo>
                      <a:pt x="314" y="92"/>
                    </a:lnTo>
                    <a:lnTo>
                      <a:pt x="317" y="91"/>
                    </a:lnTo>
                    <a:lnTo>
                      <a:pt x="319" y="90"/>
                    </a:lnTo>
                    <a:lnTo>
                      <a:pt x="321" y="91"/>
                    </a:lnTo>
                    <a:lnTo>
                      <a:pt x="326" y="93"/>
                    </a:lnTo>
                    <a:lnTo>
                      <a:pt x="328" y="93"/>
                    </a:lnTo>
                    <a:lnTo>
                      <a:pt x="335" y="87"/>
                    </a:lnTo>
                    <a:lnTo>
                      <a:pt x="338" y="90"/>
                    </a:lnTo>
                    <a:lnTo>
                      <a:pt x="342" y="94"/>
                    </a:lnTo>
                    <a:lnTo>
                      <a:pt x="342" y="96"/>
                    </a:lnTo>
                    <a:lnTo>
                      <a:pt x="340" y="99"/>
                    </a:lnTo>
                    <a:lnTo>
                      <a:pt x="339" y="101"/>
                    </a:lnTo>
                    <a:lnTo>
                      <a:pt x="340" y="101"/>
                    </a:lnTo>
                    <a:lnTo>
                      <a:pt x="342" y="102"/>
                    </a:lnTo>
                    <a:lnTo>
                      <a:pt x="345" y="102"/>
                    </a:lnTo>
                    <a:lnTo>
                      <a:pt x="349" y="103"/>
                    </a:lnTo>
                    <a:lnTo>
                      <a:pt x="353" y="104"/>
                    </a:lnTo>
                    <a:lnTo>
                      <a:pt x="352" y="107"/>
                    </a:lnTo>
                    <a:lnTo>
                      <a:pt x="352" y="108"/>
                    </a:lnTo>
                    <a:lnTo>
                      <a:pt x="349" y="112"/>
                    </a:lnTo>
                    <a:lnTo>
                      <a:pt x="348" y="114"/>
                    </a:lnTo>
                    <a:lnTo>
                      <a:pt x="349" y="118"/>
                    </a:lnTo>
                    <a:lnTo>
                      <a:pt x="348" y="118"/>
                    </a:lnTo>
                    <a:lnTo>
                      <a:pt x="343" y="117"/>
                    </a:lnTo>
                    <a:lnTo>
                      <a:pt x="340" y="116"/>
                    </a:lnTo>
                    <a:lnTo>
                      <a:pt x="338" y="117"/>
                    </a:lnTo>
                    <a:lnTo>
                      <a:pt x="334" y="120"/>
                    </a:lnTo>
                    <a:lnTo>
                      <a:pt x="326" y="126"/>
                    </a:lnTo>
                    <a:lnTo>
                      <a:pt x="325" y="128"/>
                    </a:lnTo>
                    <a:lnTo>
                      <a:pt x="326" y="133"/>
                    </a:lnTo>
                    <a:lnTo>
                      <a:pt x="325" y="135"/>
                    </a:lnTo>
                    <a:lnTo>
                      <a:pt x="320" y="142"/>
                    </a:lnTo>
                    <a:lnTo>
                      <a:pt x="320" y="143"/>
                    </a:lnTo>
                    <a:lnTo>
                      <a:pt x="321" y="145"/>
                    </a:lnTo>
                    <a:lnTo>
                      <a:pt x="321" y="147"/>
                    </a:lnTo>
                    <a:lnTo>
                      <a:pt x="314" y="161"/>
                    </a:lnTo>
                    <a:lnTo>
                      <a:pt x="313" y="162"/>
                    </a:lnTo>
                    <a:lnTo>
                      <a:pt x="312" y="162"/>
                    </a:lnTo>
                    <a:lnTo>
                      <a:pt x="310" y="161"/>
                    </a:lnTo>
                    <a:lnTo>
                      <a:pt x="305" y="159"/>
                    </a:lnTo>
                    <a:lnTo>
                      <a:pt x="305" y="161"/>
                    </a:lnTo>
                    <a:lnTo>
                      <a:pt x="305" y="170"/>
                    </a:lnTo>
                    <a:lnTo>
                      <a:pt x="304" y="172"/>
                    </a:lnTo>
                    <a:lnTo>
                      <a:pt x="302" y="173"/>
                    </a:lnTo>
                    <a:lnTo>
                      <a:pt x="301" y="174"/>
                    </a:lnTo>
                    <a:lnTo>
                      <a:pt x="302" y="179"/>
                    </a:lnTo>
                    <a:lnTo>
                      <a:pt x="302" y="183"/>
                    </a:lnTo>
                    <a:lnTo>
                      <a:pt x="300" y="185"/>
                    </a:lnTo>
                    <a:lnTo>
                      <a:pt x="299" y="186"/>
                    </a:lnTo>
                    <a:lnTo>
                      <a:pt x="298" y="185"/>
                    </a:lnTo>
                    <a:lnTo>
                      <a:pt x="295" y="18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92" name="Freeform 793"/>
              <p:cNvSpPr>
                <a:spLocks/>
              </p:cNvSpPr>
              <p:nvPr/>
            </p:nvSpPr>
            <p:spPr bwMode="auto">
              <a:xfrm>
                <a:off x="3972" y="2591"/>
                <a:ext cx="353" cy="361"/>
              </a:xfrm>
              <a:custGeom>
                <a:avLst/>
                <a:gdLst/>
                <a:ahLst/>
                <a:cxnLst>
                  <a:cxn ang="0">
                    <a:pos x="283" y="174"/>
                  </a:cxn>
                  <a:cxn ang="0">
                    <a:pos x="285" y="158"/>
                  </a:cxn>
                  <a:cxn ang="0">
                    <a:pos x="269" y="145"/>
                  </a:cxn>
                  <a:cxn ang="0">
                    <a:pos x="256" y="134"/>
                  </a:cxn>
                  <a:cxn ang="0">
                    <a:pos x="243" y="137"/>
                  </a:cxn>
                  <a:cxn ang="0">
                    <a:pos x="242" y="153"/>
                  </a:cxn>
                  <a:cxn ang="0">
                    <a:pos x="252" y="186"/>
                  </a:cxn>
                  <a:cxn ang="0">
                    <a:pos x="245" y="189"/>
                  </a:cxn>
                  <a:cxn ang="0">
                    <a:pos x="230" y="194"/>
                  </a:cxn>
                  <a:cxn ang="0">
                    <a:pos x="224" y="209"/>
                  </a:cxn>
                  <a:cxn ang="0">
                    <a:pos x="200" y="226"/>
                  </a:cxn>
                  <a:cxn ang="0">
                    <a:pos x="172" y="249"/>
                  </a:cxn>
                  <a:cxn ang="0">
                    <a:pos x="157" y="265"/>
                  </a:cxn>
                  <a:cxn ang="0">
                    <a:pos x="146" y="284"/>
                  </a:cxn>
                  <a:cxn ang="0">
                    <a:pos x="141" y="315"/>
                  </a:cxn>
                  <a:cxn ang="0">
                    <a:pos x="133" y="339"/>
                  </a:cxn>
                  <a:cxn ang="0">
                    <a:pos x="121" y="355"/>
                  </a:cxn>
                  <a:cxn ang="0">
                    <a:pos x="112" y="360"/>
                  </a:cxn>
                  <a:cxn ang="0">
                    <a:pos x="83" y="301"/>
                  </a:cxn>
                  <a:cxn ang="0">
                    <a:pos x="58" y="222"/>
                  </a:cxn>
                  <a:cxn ang="0">
                    <a:pos x="56" y="193"/>
                  </a:cxn>
                  <a:cxn ang="0">
                    <a:pos x="51" y="192"/>
                  </a:cxn>
                  <a:cxn ang="0">
                    <a:pos x="29" y="202"/>
                  </a:cxn>
                  <a:cxn ang="0">
                    <a:pos x="23" y="181"/>
                  </a:cxn>
                  <a:cxn ang="0">
                    <a:pos x="13" y="174"/>
                  </a:cxn>
                  <a:cxn ang="0">
                    <a:pos x="8" y="160"/>
                  </a:cxn>
                  <a:cxn ang="0">
                    <a:pos x="29" y="155"/>
                  </a:cxn>
                  <a:cxn ang="0">
                    <a:pos x="33" y="143"/>
                  </a:cxn>
                  <a:cxn ang="0">
                    <a:pos x="23" y="126"/>
                  </a:cxn>
                  <a:cxn ang="0">
                    <a:pos x="27" y="106"/>
                  </a:cxn>
                  <a:cxn ang="0">
                    <a:pos x="47" y="104"/>
                  </a:cxn>
                  <a:cxn ang="0">
                    <a:pos x="69" y="78"/>
                  </a:cxn>
                  <a:cxn ang="0">
                    <a:pos x="84" y="50"/>
                  </a:cxn>
                  <a:cxn ang="0">
                    <a:pos x="76" y="40"/>
                  </a:cxn>
                  <a:cxn ang="0">
                    <a:pos x="74" y="24"/>
                  </a:cxn>
                  <a:cxn ang="0">
                    <a:pos x="71" y="12"/>
                  </a:cxn>
                  <a:cxn ang="0">
                    <a:pos x="102" y="11"/>
                  </a:cxn>
                  <a:cxn ang="0">
                    <a:pos x="115" y="1"/>
                  </a:cxn>
                  <a:cxn ang="0">
                    <a:pos x="128" y="20"/>
                  </a:cxn>
                  <a:cxn ang="0">
                    <a:pos x="137" y="33"/>
                  </a:cxn>
                  <a:cxn ang="0">
                    <a:pos x="125" y="42"/>
                  </a:cxn>
                  <a:cxn ang="0">
                    <a:pos x="133" y="58"/>
                  </a:cxn>
                  <a:cxn ang="0">
                    <a:pos x="156" y="75"/>
                  </a:cxn>
                  <a:cxn ang="0">
                    <a:pos x="145" y="95"/>
                  </a:cxn>
                  <a:cxn ang="0">
                    <a:pos x="174" y="110"/>
                  </a:cxn>
                  <a:cxn ang="0">
                    <a:pos x="190" y="115"/>
                  </a:cxn>
                  <a:cxn ang="0">
                    <a:pos x="209" y="123"/>
                  </a:cxn>
                  <a:cxn ang="0">
                    <a:pos x="228" y="125"/>
                  </a:cxn>
                  <a:cxn ang="0">
                    <a:pos x="240" y="118"/>
                  </a:cxn>
                  <a:cxn ang="0">
                    <a:pos x="249" y="113"/>
                  </a:cxn>
                  <a:cxn ang="0">
                    <a:pos x="265" y="124"/>
                  </a:cxn>
                  <a:cxn ang="0">
                    <a:pos x="288" y="117"/>
                  </a:cxn>
                  <a:cxn ang="0">
                    <a:pos x="293" y="109"/>
                  </a:cxn>
                  <a:cxn ang="0">
                    <a:pos x="321" y="91"/>
                  </a:cxn>
                  <a:cxn ang="0">
                    <a:pos x="339" y="101"/>
                  </a:cxn>
                  <a:cxn ang="0">
                    <a:pos x="349" y="112"/>
                  </a:cxn>
                  <a:cxn ang="0">
                    <a:pos x="326" y="126"/>
                  </a:cxn>
                  <a:cxn ang="0">
                    <a:pos x="314" y="161"/>
                  </a:cxn>
                  <a:cxn ang="0">
                    <a:pos x="302" y="173"/>
                  </a:cxn>
                </a:cxnLst>
                <a:rect l="0" t="0" r="r" b="b"/>
                <a:pathLst>
                  <a:path w="353" h="361">
                    <a:moveTo>
                      <a:pt x="295" y="184"/>
                    </a:moveTo>
                    <a:lnTo>
                      <a:pt x="294" y="182"/>
                    </a:lnTo>
                    <a:lnTo>
                      <a:pt x="291" y="167"/>
                    </a:lnTo>
                    <a:lnTo>
                      <a:pt x="291" y="164"/>
                    </a:lnTo>
                    <a:lnTo>
                      <a:pt x="288" y="164"/>
                    </a:lnTo>
                    <a:lnTo>
                      <a:pt x="287" y="165"/>
                    </a:lnTo>
                    <a:lnTo>
                      <a:pt x="285" y="171"/>
                    </a:lnTo>
                    <a:lnTo>
                      <a:pt x="283" y="174"/>
                    </a:lnTo>
                    <a:lnTo>
                      <a:pt x="281" y="171"/>
                    </a:lnTo>
                    <a:lnTo>
                      <a:pt x="279" y="169"/>
                    </a:lnTo>
                    <a:lnTo>
                      <a:pt x="278" y="168"/>
                    </a:lnTo>
                    <a:lnTo>
                      <a:pt x="278" y="166"/>
                    </a:lnTo>
                    <a:lnTo>
                      <a:pt x="278" y="163"/>
                    </a:lnTo>
                    <a:lnTo>
                      <a:pt x="279" y="161"/>
                    </a:lnTo>
                    <a:lnTo>
                      <a:pt x="282" y="159"/>
                    </a:lnTo>
                    <a:lnTo>
                      <a:pt x="285" y="158"/>
                    </a:lnTo>
                    <a:lnTo>
                      <a:pt x="290" y="154"/>
                    </a:lnTo>
                    <a:lnTo>
                      <a:pt x="291" y="151"/>
                    </a:lnTo>
                    <a:lnTo>
                      <a:pt x="291" y="147"/>
                    </a:lnTo>
                    <a:lnTo>
                      <a:pt x="291" y="146"/>
                    </a:lnTo>
                    <a:lnTo>
                      <a:pt x="290" y="145"/>
                    </a:lnTo>
                    <a:lnTo>
                      <a:pt x="277" y="144"/>
                    </a:lnTo>
                    <a:lnTo>
                      <a:pt x="274" y="144"/>
                    </a:lnTo>
                    <a:lnTo>
                      <a:pt x="269" y="145"/>
                    </a:lnTo>
                    <a:lnTo>
                      <a:pt x="266" y="144"/>
                    </a:lnTo>
                    <a:lnTo>
                      <a:pt x="263" y="144"/>
                    </a:lnTo>
                    <a:lnTo>
                      <a:pt x="262" y="143"/>
                    </a:lnTo>
                    <a:lnTo>
                      <a:pt x="262" y="139"/>
                    </a:lnTo>
                    <a:lnTo>
                      <a:pt x="261" y="136"/>
                    </a:lnTo>
                    <a:lnTo>
                      <a:pt x="261" y="134"/>
                    </a:lnTo>
                    <a:lnTo>
                      <a:pt x="258" y="134"/>
                    </a:lnTo>
                    <a:lnTo>
                      <a:pt x="256" y="134"/>
                    </a:lnTo>
                    <a:lnTo>
                      <a:pt x="254" y="132"/>
                    </a:lnTo>
                    <a:lnTo>
                      <a:pt x="252" y="131"/>
                    </a:lnTo>
                    <a:lnTo>
                      <a:pt x="245" y="129"/>
                    </a:lnTo>
                    <a:lnTo>
                      <a:pt x="244" y="130"/>
                    </a:lnTo>
                    <a:lnTo>
                      <a:pt x="241" y="133"/>
                    </a:lnTo>
                    <a:lnTo>
                      <a:pt x="240" y="135"/>
                    </a:lnTo>
                    <a:lnTo>
                      <a:pt x="241" y="136"/>
                    </a:lnTo>
                    <a:lnTo>
                      <a:pt x="243" y="137"/>
                    </a:lnTo>
                    <a:lnTo>
                      <a:pt x="250" y="143"/>
                    </a:lnTo>
                    <a:lnTo>
                      <a:pt x="251" y="143"/>
                    </a:lnTo>
                    <a:lnTo>
                      <a:pt x="250" y="144"/>
                    </a:lnTo>
                    <a:lnTo>
                      <a:pt x="248" y="145"/>
                    </a:lnTo>
                    <a:lnTo>
                      <a:pt x="246" y="146"/>
                    </a:lnTo>
                    <a:lnTo>
                      <a:pt x="243" y="148"/>
                    </a:lnTo>
                    <a:lnTo>
                      <a:pt x="240" y="151"/>
                    </a:lnTo>
                    <a:lnTo>
                      <a:pt x="242" y="153"/>
                    </a:lnTo>
                    <a:lnTo>
                      <a:pt x="248" y="156"/>
                    </a:lnTo>
                    <a:lnTo>
                      <a:pt x="249" y="157"/>
                    </a:lnTo>
                    <a:lnTo>
                      <a:pt x="249" y="159"/>
                    </a:lnTo>
                    <a:lnTo>
                      <a:pt x="246" y="163"/>
                    </a:lnTo>
                    <a:lnTo>
                      <a:pt x="246" y="165"/>
                    </a:lnTo>
                    <a:lnTo>
                      <a:pt x="248" y="167"/>
                    </a:lnTo>
                    <a:lnTo>
                      <a:pt x="250" y="175"/>
                    </a:lnTo>
                    <a:lnTo>
                      <a:pt x="252" y="186"/>
                    </a:lnTo>
                    <a:lnTo>
                      <a:pt x="253" y="189"/>
                    </a:lnTo>
                    <a:lnTo>
                      <a:pt x="252" y="191"/>
                    </a:lnTo>
                    <a:lnTo>
                      <a:pt x="252" y="192"/>
                    </a:lnTo>
                    <a:lnTo>
                      <a:pt x="251" y="192"/>
                    </a:lnTo>
                    <a:lnTo>
                      <a:pt x="249" y="192"/>
                    </a:lnTo>
                    <a:lnTo>
                      <a:pt x="248" y="188"/>
                    </a:lnTo>
                    <a:lnTo>
                      <a:pt x="247" y="187"/>
                    </a:lnTo>
                    <a:lnTo>
                      <a:pt x="245" y="189"/>
                    </a:lnTo>
                    <a:lnTo>
                      <a:pt x="245" y="191"/>
                    </a:lnTo>
                    <a:lnTo>
                      <a:pt x="244" y="192"/>
                    </a:lnTo>
                    <a:lnTo>
                      <a:pt x="243" y="191"/>
                    </a:lnTo>
                    <a:lnTo>
                      <a:pt x="241" y="188"/>
                    </a:lnTo>
                    <a:lnTo>
                      <a:pt x="241" y="187"/>
                    </a:lnTo>
                    <a:lnTo>
                      <a:pt x="238" y="190"/>
                    </a:lnTo>
                    <a:lnTo>
                      <a:pt x="236" y="192"/>
                    </a:lnTo>
                    <a:lnTo>
                      <a:pt x="230" y="194"/>
                    </a:lnTo>
                    <a:lnTo>
                      <a:pt x="227" y="195"/>
                    </a:lnTo>
                    <a:lnTo>
                      <a:pt x="226" y="197"/>
                    </a:lnTo>
                    <a:lnTo>
                      <a:pt x="226" y="197"/>
                    </a:lnTo>
                    <a:lnTo>
                      <a:pt x="226" y="201"/>
                    </a:lnTo>
                    <a:lnTo>
                      <a:pt x="227" y="203"/>
                    </a:lnTo>
                    <a:lnTo>
                      <a:pt x="226" y="206"/>
                    </a:lnTo>
                    <a:lnTo>
                      <a:pt x="224" y="208"/>
                    </a:lnTo>
                    <a:lnTo>
                      <a:pt x="224" y="209"/>
                    </a:lnTo>
                    <a:lnTo>
                      <a:pt x="221" y="212"/>
                    </a:lnTo>
                    <a:lnTo>
                      <a:pt x="218" y="214"/>
                    </a:lnTo>
                    <a:lnTo>
                      <a:pt x="215" y="215"/>
                    </a:lnTo>
                    <a:lnTo>
                      <a:pt x="213" y="216"/>
                    </a:lnTo>
                    <a:lnTo>
                      <a:pt x="209" y="217"/>
                    </a:lnTo>
                    <a:lnTo>
                      <a:pt x="205" y="219"/>
                    </a:lnTo>
                    <a:lnTo>
                      <a:pt x="203" y="222"/>
                    </a:lnTo>
                    <a:lnTo>
                      <a:pt x="200" y="226"/>
                    </a:lnTo>
                    <a:lnTo>
                      <a:pt x="195" y="232"/>
                    </a:lnTo>
                    <a:lnTo>
                      <a:pt x="192" y="235"/>
                    </a:lnTo>
                    <a:lnTo>
                      <a:pt x="188" y="236"/>
                    </a:lnTo>
                    <a:lnTo>
                      <a:pt x="184" y="241"/>
                    </a:lnTo>
                    <a:lnTo>
                      <a:pt x="181" y="243"/>
                    </a:lnTo>
                    <a:lnTo>
                      <a:pt x="177" y="246"/>
                    </a:lnTo>
                    <a:lnTo>
                      <a:pt x="174" y="247"/>
                    </a:lnTo>
                    <a:lnTo>
                      <a:pt x="172" y="249"/>
                    </a:lnTo>
                    <a:lnTo>
                      <a:pt x="171" y="252"/>
                    </a:lnTo>
                    <a:lnTo>
                      <a:pt x="171" y="254"/>
                    </a:lnTo>
                    <a:lnTo>
                      <a:pt x="169" y="257"/>
                    </a:lnTo>
                    <a:lnTo>
                      <a:pt x="165" y="258"/>
                    </a:lnTo>
                    <a:lnTo>
                      <a:pt x="163" y="259"/>
                    </a:lnTo>
                    <a:lnTo>
                      <a:pt x="160" y="258"/>
                    </a:lnTo>
                    <a:lnTo>
                      <a:pt x="159" y="260"/>
                    </a:lnTo>
                    <a:lnTo>
                      <a:pt x="157" y="265"/>
                    </a:lnTo>
                    <a:lnTo>
                      <a:pt x="155" y="266"/>
                    </a:lnTo>
                    <a:lnTo>
                      <a:pt x="153" y="264"/>
                    </a:lnTo>
                    <a:lnTo>
                      <a:pt x="149" y="265"/>
                    </a:lnTo>
                    <a:lnTo>
                      <a:pt x="148" y="267"/>
                    </a:lnTo>
                    <a:lnTo>
                      <a:pt x="146" y="270"/>
                    </a:lnTo>
                    <a:lnTo>
                      <a:pt x="145" y="273"/>
                    </a:lnTo>
                    <a:lnTo>
                      <a:pt x="145" y="276"/>
                    </a:lnTo>
                    <a:lnTo>
                      <a:pt x="146" y="284"/>
                    </a:lnTo>
                    <a:lnTo>
                      <a:pt x="146" y="289"/>
                    </a:lnTo>
                    <a:lnTo>
                      <a:pt x="145" y="292"/>
                    </a:lnTo>
                    <a:lnTo>
                      <a:pt x="146" y="293"/>
                    </a:lnTo>
                    <a:lnTo>
                      <a:pt x="148" y="296"/>
                    </a:lnTo>
                    <a:lnTo>
                      <a:pt x="148" y="299"/>
                    </a:lnTo>
                    <a:lnTo>
                      <a:pt x="147" y="302"/>
                    </a:lnTo>
                    <a:lnTo>
                      <a:pt x="143" y="311"/>
                    </a:lnTo>
                    <a:lnTo>
                      <a:pt x="141" y="315"/>
                    </a:lnTo>
                    <a:lnTo>
                      <a:pt x="140" y="319"/>
                    </a:lnTo>
                    <a:lnTo>
                      <a:pt x="141" y="322"/>
                    </a:lnTo>
                    <a:lnTo>
                      <a:pt x="142" y="332"/>
                    </a:lnTo>
                    <a:lnTo>
                      <a:pt x="141" y="333"/>
                    </a:lnTo>
                    <a:lnTo>
                      <a:pt x="138" y="333"/>
                    </a:lnTo>
                    <a:lnTo>
                      <a:pt x="136" y="333"/>
                    </a:lnTo>
                    <a:lnTo>
                      <a:pt x="135" y="334"/>
                    </a:lnTo>
                    <a:lnTo>
                      <a:pt x="133" y="339"/>
                    </a:lnTo>
                    <a:lnTo>
                      <a:pt x="131" y="343"/>
                    </a:lnTo>
                    <a:lnTo>
                      <a:pt x="131" y="343"/>
                    </a:lnTo>
                    <a:lnTo>
                      <a:pt x="134" y="345"/>
                    </a:lnTo>
                    <a:lnTo>
                      <a:pt x="129" y="347"/>
                    </a:lnTo>
                    <a:lnTo>
                      <a:pt x="128" y="347"/>
                    </a:lnTo>
                    <a:lnTo>
                      <a:pt x="124" y="349"/>
                    </a:lnTo>
                    <a:lnTo>
                      <a:pt x="122" y="351"/>
                    </a:lnTo>
                    <a:lnTo>
                      <a:pt x="121" y="355"/>
                    </a:lnTo>
                    <a:lnTo>
                      <a:pt x="121" y="356"/>
                    </a:lnTo>
                    <a:lnTo>
                      <a:pt x="119" y="358"/>
                    </a:lnTo>
                    <a:lnTo>
                      <a:pt x="116" y="359"/>
                    </a:lnTo>
                    <a:lnTo>
                      <a:pt x="115" y="360"/>
                    </a:lnTo>
                    <a:lnTo>
                      <a:pt x="115" y="360"/>
                    </a:lnTo>
                    <a:lnTo>
                      <a:pt x="114" y="361"/>
                    </a:lnTo>
                    <a:lnTo>
                      <a:pt x="113" y="361"/>
                    </a:lnTo>
                    <a:lnTo>
                      <a:pt x="112" y="360"/>
                    </a:lnTo>
                    <a:lnTo>
                      <a:pt x="104" y="352"/>
                    </a:lnTo>
                    <a:lnTo>
                      <a:pt x="104" y="350"/>
                    </a:lnTo>
                    <a:lnTo>
                      <a:pt x="102" y="347"/>
                    </a:lnTo>
                    <a:lnTo>
                      <a:pt x="100" y="340"/>
                    </a:lnTo>
                    <a:lnTo>
                      <a:pt x="96" y="330"/>
                    </a:lnTo>
                    <a:lnTo>
                      <a:pt x="91" y="319"/>
                    </a:lnTo>
                    <a:lnTo>
                      <a:pt x="86" y="311"/>
                    </a:lnTo>
                    <a:lnTo>
                      <a:pt x="83" y="301"/>
                    </a:lnTo>
                    <a:lnTo>
                      <a:pt x="81" y="291"/>
                    </a:lnTo>
                    <a:lnTo>
                      <a:pt x="77" y="282"/>
                    </a:lnTo>
                    <a:lnTo>
                      <a:pt x="72" y="274"/>
                    </a:lnTo>
                    <a:lnTo>
                      <a:pt x="70" y="270"/>
                    </a:lnTo>
                    <a:lnTo>
                      <a:pt x="67" y="262"/>
                    </a:lnTo>
                    <a:lnTo>
                      <a:pt x="65" y="255"/>
                    </a:lnTo>
                    <a:lnTo>
                      <a:pt x="60" y="237"/>
                    </a:lnTo>
                    <a:lnTo>
                      <a:pt x="58" y="222"/>
                    </a:lnTo>
                    <a:lnTo>
                      <a:pt x="57" y="212"/>
                    </a:lnTo>
                    <a:lnTo>
                      <a:pt x="57" y="211"/>
                    </a:lnTo>
                    <a:lnTo>
                      <a:pt x="58" y="208"/>
                    </a:lnTo>
                    <a:lnTo>
                      <a:pt x="61" y="203"/>
                    </a:lnTo>
                    <a:lnTo>
                      <a:pt x="61" y="201"/>
                    </a:lnTo>
                    <a:lnTo>
                      <a:pt x="59" y="200"/>
                    </a:lnTo>
                    <a:lnTo>
                      <a:pt x="57" y="197"/>
                    </a:lnTo>
                    <a:lnTo>
                      <a:pt x="56" y="193"/>
                    </a:lnTo>
                    <a:lnTo>
                      <a:pt x="56" y="188"/>
                    </a:lnTo>
                    <a:lnTo>
                      <a:pt x="56" y="184"/>
                    </a:lnTo>
                    <a:lnTo>
                      <a:pt x="51" y="184"/>
                    </a:lnTo>
                    <a:lnTo>
                      <a:pt x="50" y="186"/>
                    </a:lnTo>
                    <a:lnTo>
                      <a:pt x="49" y="188"/>
                    </a:lnTo>
                    <a:lnTo>
                      <a:pt x="49" y="189"/>
                    </a:lnTo>
                    <a:lnTo>
                      <a:pt x="51" y="191"/>
                    </a:lnTo>
                    <a:lnTo>
                      <a:pt x="51" y="192"/>
                    </a:lnTo>
                    <a:lnTo>
                      <a:pt x="51" y="194"/>
                    </a:lnTo>
                    <a:lnTo>
                      <a:pt x="49" y="197"/>
                    </a:lnTo>
                    <a:lnTo>
                      <a:pt x="46" y="199"/>
                    </a:lnTo>
                    <a:lnTo>
                      <a:pt x="42" y="201"/>
                    </a:lnTo>
                    <a:lnTo>
                      <a:pt x="39" y="202"/>
                    </a:lnTo>
                    <a:lnTo>
                      <a:pt x="36" y="203"/>
                    </a:lnTo>
                    <a:lnTo>
                      <a:pt x="34" y="203"/>
                    </a:lnTo>
                    <a:lnTo>
                      <a:pt x="29" y="202"/>
                    </a:lnTo>
                    <a:lnTo>
                      <a:pt x="26" y="200"/>
                    </a:lnTo>
                    <a:lnTo>
                      <a:pt x="20" y="194"/>
                    </a:lnTo>
                    <a:lnTo>
                      <a:pt x="13" y="186"/>
                    </a:lnTo>
                    <a:lnTo>
                      <a:pt x="10" y="182"/>
                    </a:lnTo>
                    <a:lnTo>
                      <a:pt x="11" y="182"/>
                    </a:lnTo>
                    <a:lnTo>
                      <a:pt x="17" y="183"/>
                    </a:lnTo>
                    <a:lnTo>
                      <a:pt x="21" y="182"/>
                    </a:lnTo>
                    <a:lnTo>
                      <a:pt x="23" y="181"/>
                    </a:lnTo>
                    <a:lnTo>
                      <a:pt x="26" y="180"/>
                    </a:lnTo>
                    <a:lnTo>
                      <a:pt x="28" y="176"/>
                    </a:lnTo>
                    <a:lnTo>
                      <a:pt x="28" y="175"/>
                    </a:lnTo>
                    <a:lnTo>
                      <a:pt x="27" y="175"/>
                    </a:lnTo>
                    <a:lnTo>
                      <a:pt x="24" y="176"/>
                    </a:lnTo>
                    <a:lnTo>
                      <a:pt x="19" y="176"/>
                    </a:lnTo>
                    <a:lnTo>
                      <a:pt x="16" y="175"/>
                    </a:lnTo>
                    <a:lnTo>
                      <a:pt x="13" y="174"/>
                    </a:lnTo>
                    <a:lnTo>
                      <a:pt x="10" y="173"/>
                    </a:lnTo>
                    <a:lnTo>
                      <a:pt x="9" y="172"/>
                    </a:lnTo>
                    <a:lnTo>
                      <a:pt x="4" y="169"/>
                    </a:lnTo>
                    <a:lnTo>
                      <a:pt x="0" y="164"/>
                    </a:lnTo>
                    <a:lnTo>
                      <a:pt x="0" y="163"/>
                    </a:lnTo>
                    <a:lnTo>
                      <a:pt x="2" y="163"/>
                    </a:lnTo>
                    <a:lnTo>
                      <a:pt x="4" y="160"/>
                    </a:lnTo>
                    <a:lnTo>
                      <a:pt x="8" y="160"/>
                    </a:lnTo>
                    <a:lnTo>
                      <a:pt x="8" y="156"/>
                    </a:lnTo>
                    <a:lnTo>
                      <a:pt x="10" y="156"/>
                    </a:lnTo>
                    <a:lnTo>
                      <a:pt x="14" y="156"/>
                    </a:lnTo>
                    <a:lnTo>
                      <a:pt x="19" y="156"/>
                    </a:lnTo>
                    <a:lnTo>
                      <a:pt x="20" y="157"/>
                    </a:lnTo>
                    <a:lnTo>
                      <a:pt x="24" y="158"/>
                    </a:lnTo>
                    <a:lnTo>
                      <a:pt x="25" y="156"/>
                    </a:lnTo>
                    <a:lnTo>
                      <a:pt x="29" y="155"/>
                    </a:lnTo>
                    <a:lnTo>
                      <a:pt x="30" y="155"/>
                    </a:lnTo>
                    <a:lnTo>
                      <a:pt x="31" y="157"/>
                    </a:lnTo>
                    <a:lnTo>
                      <a:pt x="34" y="156"/>
                    </a:lnTo>
                    <a:lnTo>
                      <a:pt x="35" y="155"/>
                    </a:lnTo>
                    <a:lnTo>
                      <a:pt x="36" y="155"/>
                    </a:lnTo>
                    <a:lnTo>
                      <a:pt x="35" y="152"/>
                    </a:lnTo>
                    <a:lnTo>
                      <a:pt x="36" y="151"/>
                    </a:lnTo>
                    <a:lnTo>
                      <a:pt x="33" y="143"/>
                    </a:lnTo>
                    <a:lnTo>
                      <a:pt x="32" y="140"/>
                    </a:lnTo>
                    <a:lnTo>
                      <a:pt x="31" y="137"/>
                    </a:lnTo>
                    <a:lnTo>
                      <a:pt x="28" y="138"/>
                    </a:lnTo>
                    <a:lnTo>
                      <a:pt x="26" y="137"/>
                    </a:lnTo>
                    <a:lnTo>
                      <a:pt x="24" y="135"/>
                    </a:lnTo>
                    <a:lnTo>
                      <a:pt x="25" y="130"/>
                    </a:lnTo>
                    <a:lnTo>
                      <a:pt x="26" y="126"/>
                    </a:lnTo>
                    <a:lnTo>
                      <a:pt x="23" y="126"/>
                    </a:lnTo>
                    <a:lnTo>
                      <a:pt x="20" y="126"/>
                    </a:lnTo>
                    <a:lnTo>
                      <a:pt x="18" y="125"/>
                    </a:lnTo>
                    <a:lnTo>
                      <a:pt x="17" y="122"/>
                    </a:lnTo>
                    <a:lnTo>
                      <a:pt x="17" y="121"/>
                    </a:lnTo>
                    <a:lnTo>
                      <a:pt x="18" y="117"/>
                    </a:lnTo>
                    <a:lnTo>
                      <a:pt x="24" y="112"/>
                    </a:lnTo>
                    <a:lnTo>
                      <a:pt x="24" y="109"/>
                    </a:lnTo>
                    <a:lnTo>
                      <a:pt x="27" y="106"/>
                    </a:lnTo>
                    <a:lnTo>
                      <a:pt x="30" y="106"/>
                    </a:lnTo>
                    <a:lnTo>
                      <a:pt x="31" y="106"/>
                    </a:lnTo>
                    <a:lnTo>
                      <a:pt x="32" y="110"/>
                    </a:lnTo>
                    <a:lnTo>
                      <a:pt x="34" y="110"/>
                    </a:lnTo>
                    <a:lnTo>
                      <a:pt x="38" y="108"/>
                    </a:lnTo>
                    <a:lnTo>
                      <a:pt x="42" y="108"/>
                    </a:lnTo>
                    <a:lnTo>
                      <a:pt x="46" y="107"/>
                    </a:lnTo>
                    <a:lnTo>
                      <a:pt x="47" y="104"/>
                    </a:lnTo>
                    <a:lnTo>
                      <a:pt x="50" y="101"/>
                    </a:lnTo>
                    <a:lnTo>
                      <a:pt x="51" y="98"/>
                    </a:lnTo>
                    <a:lnTo>
                      <a:pt x="52" y="95"/>
                    </a:lnTo>
                    <a:lnTo>
                      <a:pt x="59" y="93"/>
                    </a:lnTo>
                    <a:lnTo>
                      <a:pt x="61" y="89"/>
                    </a:lnTo>
                    <a:lnTo>
                      <a:pt x="64" y="82"/>
                    </a:lnTo>
                    <a:lnTo>
                      <a:pt x="66" y="79"/>
                    </a:lnTo>
                    <a:lnTo>
                      <a:pt x="69" y="78"/>
                    </a:lnTo>
                    <a:lnTo>
                      <a:pt x="71" y="76"/>
                    </a:lnTo>
                    <a:lnTo>
                      <a:pt x="70" y="74"/>
                    </a:lnTo>
                    <a:lnTo>
                      <a:pt x="78" y="64"/>
                    </a:lnTo>
                    <a:lnTo>
                      <a:pt x="79" y="58"/>
                    </a:lnTo>
                    <a:lnTo>
                      <a:pt x="78" y="56"/>
                    </a:lnTo>
                    <a:lnTo>
                      <a:pt x="78" y="53"/>
                    </a:lnTo>
                    <a:lnTo>
                      <a:pt x="81" y="52"/>
                    </a:lnTo>
                    <a:lnTo>
                      <a:pt x="84" y="50"/>
                    </a:lnTo>
                    <a:lnTo>
                      <a:pt x="87" y="49"/>
                    </a:lnTo>
                    <a:lnTo>
                      <a:pt x="88" y="47"/>
                    </a:lnTo>
                    <a:lnTo>
                      <a:pt x="88" y="46"/>
                    </a:lnTo>
                    <a:lnTo>
                      <a:pt x="84" y="44"/>
                    </a:lnTo>
                    <a:lnTo>
                      <a:pt x="81" y="44"/>
                    </a:lnTo>
                    <a:lnTo>
                      <a:pt x="80" y="42"/>
                    </a:lnTo>
                    <a:lnTo>
                      <a:pt x="80" y="40"/>
                    </a:lnTo>
                    <a:lnTo>
                      <a:pt x="76" y="40"/>
                    </a:lnTo>
                    <a:lnTo>
                      <a:pt x="76" y="36"/>
                    </a:lnTo>
                    <a:lnTo>
                      <a:pt x="72" y="34"/>
                    </a:lnTo>
                    <a:lnTo>
                      <a:pt x="72" y="33"/>
                    </a:lnTo>
                    <a:lnTo>
                      <a:pt x="73" y="32"/>
                    </a:lnTo>
                    <a:lnTo>
                      <a:pt x="74" y="29"/>
                    </a:lnTo>
                    <a:lnTo>
                      <a:pt x="72" y="27"/>
                    </a:lnTo>
                    <a:lnTo>
                      <a:pt x="72" y="24"/>
                    </a:lnTo>
                    <a:lnTo>
                      <a:pt x="74" y="24"/>
                    </a:lnTo>
                    <a:lnTo>
                      <a:pt x="74" y="22"/>
                    </a:lnTo>
                    <a:lnTo>
                      <a:pt x="71" y="22"/>
                    </a:lnTo>
                    <a:lnTo>
                      <a:pt x="71" y="20"/>
                    </a:lnTo>
                    <a:lnTo>
                      <a:pt x="72" y="20"/>
                    </a:lnTo>
                    <a:lnTo>
                      <a:pt x="71" y="18"/>
                    </a:lnTo>
                    <a:lnTo>
                      <a:pt x="70" y="18"/>
                    </a:lnTo>
                    <a:lnTo>
                      <a:pt x="69" y="17"/>
                    </a:lnTo>
                    <a:lnTo>
                      <a:pt x="71" y="12"/>
                    </a:lnTo>
                    <a:lnTo>
                      <a:pt x="76" y="11"/>
                    </a:lnTo>
                    <a:lnTo>
                      <a:pt x="85" y="13"/>
                    </a:lnTo>
                    <a:lnTo>
                      <a:pt x="88" y="14"/>
                    </a:lnTo>
                    <a:lnTo>
                      <a:pt x="93" y="15"/>
                    </a:lnTo>
                    <a:lnTo>
                      <a:pt x="96" y="13"/>
                    </a:lnTo>
                    <a:lnTo>
                      <a:pt x="98" y="14"/>
                    </a:lnTo>
                    <a:lnTo>
                      <a:pt x="99" y="12"/>
                    </a:lnTo>
                    <a:lnTo>
                      <a:pt x="102" y="11"/>
                    </a:lnTo>
                    <a:lnTo>
                      <a:pt x="105" y="12"/>
                    </a:lnTo>
                    <a:lnTo>
                      <a:pt x="106" y="13"/>
                    </a:lnTo>
                    <a:lnTo>
                      <a:pt x="107" y="12"/>
                    </a:lnTo>
                    <a:lnTo>
                      <a:pt x="107" y="9"/>
                    </a:lnTo>
                    <a:lnTo>
                      <a:pt x="108" y="6"/>
                    </a:lnTo>
                    <a:lnTo>
                      <a:pt x="110" y="4"/>
                    </a:lnTo>
                    <a:lnTo>
                      <a:pt x="114" y="2"/>
                    </a:lnTo>
                    <a:lnTo>
                      <a:pt x="115" y="1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20" y="11"/>
                    </a:lnTo>
                    <a:lnTo>
                      <a:pt x="122" y="14"/>
                    </a:lnTo>
                    <a:lnTo>
                      <a:pt x="126" y="15"/>
                    </a:lnTo>
                    <a:lnTo>
                      <a:pt x="128" y="18"/>
                    </a:lnTo>
                    <a:lnTo>
                      <a:pt x="130" y="19"/>
                    </a:lnTo>
                    <a:lnTo>
                      <a:pt x="128" y="20"/>
                    </a:lnTo>
                    <a:lnTo>
                      <a:pt x="127" y="22"/>
                    </a:lnTo>
                    <a:lnTo>
                      <a:pt x="127" y="25"/>
                    </a:lnTo>
                    <a:lnTo>
                      <a:pt x="127" y="29"/>
                    </a:lnTo>
                    <a:lnTo>
                      <a:pt x="129" y="30"/>
                    </a:lnTo>
                    <a:lnTo>
                      <a:pt x="133" y="31"/>
                    </a:lnTo>
                    <a:lnTo>
                      <a:pt x="133" y="32"/>
                    </a:lnTo>
                    <a:lnTo>
                      <a:pt x="134" y="33"/>
                    </a:lnTo>
                    <a:lnTo>
                      <a:pt x="137" y="33"/>
                    </a:lnTo>
                    <a:lnTo>
                      <a:pt x="137" y="36"/>
                    </a:lnTo>
                    <a:lnTo>
                      <a:pt x="139" y="41"/>
                    </a:lnTo>
                    <a:lnTo>
                      <a:pt x="136" y="43"/>
                    </a:lnTo>
                    <a:lnTo>
                      <a:pt x="133" y="45"/>
                    </a:lnTo>
                    <a:lnTo>
                      <a:pt x="131" y="45"/>
                    </a:lnTo>
                    <a:lnTo>
                      <a:pt x="130" y="43"/>
                    </a:lnTo>
                    <a:lnTo>
                      <a:pt x="129" y="41"/>
                    </a:lnTo>
                    <a:lnTo>
                      <a:pt x="125" y="42"/>
                    </a:lnTo>
                    <a:lnTo>
                      <a:pt x="126" y="47"/>
                    </a:lnTo>
                    <a:lnTo>
                      <a:pt x="129" y="51"/>
                    </a:lnTo>
                    <a:lnTo>
                      <a:pt x="129" y="53"/>
                    </a:lnTo>
                    <a:lnTo>
                      <a:pt x="130" y="56"/>
                    </a:lnTo>
                    <a:lnTo>
                      <a:pt x="129" y="57"/>
                    </a:lnTo>
                    <a:lnTo>
                      <a:pt x="129" y="60"/>
                    </a:lnTo>
                    <a:lnTo>
                      <a:pt x="131" y="60"/>
                    </a:lnTo>
                    <a:lnTo>
                      <a:pt x="133" y="58"/>
                    </a:lnTo>
                    <a:lnTo>
                      <a:pt x="135" y="60"/>
                    </a:lnTo>
                    <a:lnTo>
                      <a:pt x="139" y="65"/>
                    </a:lnTo>
                    <a:lnTo>
                      <a:pt x="141" y="65"/>
                    </a:lnTo>
                    <a:lnTo>
                      <a:pt x="147" y="68"/>
                    </a:lnTo>
                    <a:lnTo>
                      <a:pt x="147" y="71"/>
                    </a:lnTo>
                    <a:lnTo>
                      <a:pt x="151" y="72"/>
                    </a:lnTo>
                    <a:lnTo>
                      <a:pt x="152" y="72"/>
                    </a:lnTo>
                    <a:lnTo>
                      <a:pt x="156" y="75"/>
                    </a:lnTo>
                    <a:lnTo>
                      <a:pt x="150" y="81"/>
                    </a:lnTo>
                    <a:lnTo>
                      <a:pt x="149" y="82"/>
                    </a:lnTo>
                    <a:lnTo>
                      <a:pt x="149" y="84"/>
                    </a:lnTo>
                    <a:lnTo>
                      <a:pt x="148" y="86"/>
                    </a:lnTo>
                    <a:lnTo>
                      <a:pt x="148" y="88"/>
                    </a:lnTo>
                    <a:lnTo>
                      <a:pt x="146" y="91"/>
                    </a:lnTo>
                    <a:lnTo>
                      <a:pt x="145" y="93"/>
                    </a:lnTo>
                    <a:lnTo>
                      <a:pt x="145" y="95"/>
                    </a:lnTo>
                    <a:lnTo>
                      <a:pt x="149" y="97"/>
                    </a:lnTo>
                    <a:lnTo>
                      <a:pt x="151" y="96"/>
                    </a:lnTo>
                    <a:lnTo>
                      <a:pt x="155" y="99"/>
                    </a:lnTo>
                    <a:lnTo>
                      <a:pt x="158" y="100"/>
                    </a:lnTo>
                    <a:lnTo>
                      <a:pt x="160" y="104"/>
                    </a:lnTo>
                    <a:lnTo>
                      <a:pt x="167" y="108"/>
                    </a:lnTo>
                    <a:lnTo>
                      <a:pt x="168" y="107"/>
                    </a:lnTo>
                    <a:lnTo>
                      <a:pt x="174" y="110"/>
                    </a:lnTo>
                    <a:lnTo>
                      <a:pt x="177" y="110"/>
                    </a:lnTo>
                    <a:lnTo>
                      <a:pt x="178" y="112"/>
                    </a:lnTo>
                    <a:lnTo>
                      <a:pt x="182" y="113"/>
                    </a:lnTo>
                    <a:lnTo>
                      <a:pt x="184" y="115"/>
                    </a:lnTo>
                    <a:lnTo>
                      <a:pt x="185" y="114"/>
                    </a:lnTo>
                    <a:lnTo>
                      <a:pt x="185" y="113"/>
                    </a:lnTo>
                    <a:lnTo>
                      <a:pt x="188" y="113"/>
                    </a:lnTo>
                    <a:lnTo>
                      <a:pt x="190" y="115"/>
                    </a:lnTo>
                    <a:lnTo>
                      <a:pt x="194" y="112"/>
                    </a:lnTo>
                    <a:lnTo>
                      <a:pt x="196" y="114"/>
                    </a:lnTo>
                    <a:lnTo>
                      <a:pt x="200" y="115"/>
                    </a:lnTo>
                    <a:lnTo>
                      <a:pt x="201" y="116"/>
                    </a:lnTo>
                    <a:lnTo>
                      <a:pt x="200" y="119"/>
                    </a:lnTo>
                    <a:lnTo>
                      <a:pt x="204" y="120"/>
                    </a:lnTo>
                    <a:lnTo>
                      <a:pt x="205" y="121"/>
                    </a:lnTo>
                    <a:lnTo>
                      <a:pt x="209" y="123"/>
                    </a:lnTo>
                    <a:lnTo>
                      <a:pt x="212" y="121"/>
                    </a:lnTo>
                    <a:lnTo>
                      <a:pt x="213" y="122"/>
                    </a:lnTo>
                    <a:lnTo>
                      <a:pt x="213" y="124"/>
                    </a:lnTo>
                    <a:lnTo>
                      <a:pt x="215" y="125"/>
                    </a:lnTo>
                    <a:lnTo>
                      <a:pt x="217" y="124"/>
                    </a:lnTo>
                    <a:lnTo>
                      <a:pt x="221" y="125"/>
                    </a:lnTo>
                    <a:lnTo>
                      <a:pt x="226" y="127"/>
                    </a:lnTo>
                    <a:lnTo>
                      <a:pt x="228" y="125"/>
                    </a:lnTo>
                    <a:lnTo>
                      <a:pt x="230" y="127"/>
                    </a:lnTo>
                    <a:lnTo>
                      <a:pt x="232" y="128"/>
                    </a:lnTo>
                    <a:lnTo>
                      <a:pt x="234" y="127"/>
                    </a:lnTo>
                    <a:lnTo>
                      <a:pt x="236" y="128"/>
                    </a:lnTo>
                    <a:lnTo>
                      <a:pt x="239" y="127"/>
                    </a:lnTo>
                    <a:lnTo>
                      <a:pt x="241" y="127"/>
                    </a:lnTo>
                    <a:lnTo>
                      <a:pt x="243" y="123"/>
                    </a:lnTo>
                    <a:lnTo>
                      <a:pt x="240" y="118"/>
                    </a:lnTo>
                    <a:lnTo>
                      <a:pt x="241" y="113"/>
                    </a:lnTo>
                    <a:lnTo>
                      <a:pt x="243" y="108"/>
                    </a:lnTo>
                    <a:lnTo>
                      <a:pt x="242" y="108"/>
                    </a:lnTo>
                    <a:lnTo>
                      <a:pt x="244" y="107"/>
                    </a:lnTo>
                    <a:lnTo>
                      <a:pt x="247" y="106"/>
                    </a:lnTo>
                    <a:lnTo>
                      <a:pt x="248" y="107"/>
                    </a:lnTo>
                    <a:lnTo>
                      <a:pt x="249" y="108"/>
                    </a:lnTo>
                    <a:lnTo>
                      <a:pt x="249" y="113"/>
                    </a:lnTo>
                    <a:lnTo>
                      <a:pt x="250" y="117"/>
                    </a:lnTo>
                    <a:lnTo>
                      <a:pt x="249" y="118"/>
                    </a:lnTo>
                    <a:lnTo>
                      <a:pt x="250" y="121"/>
                    </a:lnTo>
                    <a:lnTo>
                      <a:pt x="254" y="122"/>
                    </a:lnTo>
                    <a:lnTo>
                      <a:pt x="257" y="123"/>
                    </a:lnTo>
                    <a:lnTo>
                      <a:pt x="262" y="124"/>
                    </a:lnTo>
                    <a:lnTo>
                      <a:pt x="262" y="124"/>
                    </a:lnTo>
                    <a:lnTo>
                      <a:pt x="265" y="124"/>
                    </a:lnTo>
                    <a:lnTo>
                      <a:pt x="268" y="122"/>
                    </a:lnTo>
                    <a:lnTo>
                      <a:pt x="270" y="122"/>
                    </a:lnTo>
                    <a:lnTo>
                      <a:pt x="271" y="123"/>
                    </a:lnTo>
                    <a:lnTo>
                      <a:pt x="278" y="123"/>
                    </a:lnTo>
                    <a:lnTo>
                      <a:pt x="284" y="123"/>
                    </a:lnTo>
                    <a:lnTo>
                      <a:pt x="287" y="122"/>
                    </a:lnTo>
                    <a:lnTo>
                      <a:pt x="288" y="119"/>
                    </a:lnTo>
                    <a:lnTo>
                      <a:pt x="288" y="117"/>
                    </a:lnTo>
                    <a:lnTo>
                      <a:pt x="287" y="116"/>
                    </a:lnTo>
                    <a:lnTo>
                      <a:pt x="285" y="115"/>
                    </a:lnTo>
                    <a:lnTo>
                      <a:pt x="283" y="113"/>
                    </a:lnTo>
                    <a:lnTo>
                      <a:pt x="283" y="112"/>
                    </a:lnTo>
                    <a:lnTo>
                      <a:pt x="284" y="111"/>
                    </a:lnTo>
                    <a:lnTo>
                      <a:pt x="285" y="110"/>
                    </a:lnTo>
                    <a:lnTo>
                      <a:pt x="289" y="110"/>
                    </a:lnTo>
                    <a:lnTo>
                      <a:pt x="293" y="109"/>
                    </a:lnTo>
                    <a:lnTo>
                      <a:pt x="295" y="107"/>
                    </a:lnTo>
                    <a:lnTo>
                      <a:pt x="301" y="100"/>
                    </a:lnTo>
                    <a:lnTo>
                      <a:pt x="304" y="98"/>
                    </a:lnTo>
                    <a:lnTo>
                      <a:pt x="308" y="97"/>
                    </a:lnTo>
                    <a:lnTo>
                      <a:pt x="314" y="92"/>
                    </a:lnTo>
                    <a:lnTo>
                      <a:pt x="317" y="91"/>
                    </a:lnTo>
                    <a:lnTo>
                      <a:pt x="319" y="90"/>
                    </a:lnTo>
                    <a:lnTo>
                      <a:pt x="321" y="91"/>
                    </a:lnTo>
                    <a:lnTo>
                      <a:pt x="326" y="93"/>
                    </a:lnTo>
                    <a:lnTo>
                      <a:pt x="328" y="93"/>
                    </a:lnTo>
                    <a:lnTo>
                      <a:pt x="335" y="87"/>
                    </a:lnTo>
                    <a:lnTo>
                      <a:pt x="338" y="90"/>
                    </a:lnTo>
                    <a:lnTo>
                      <a:pt x="342" y="94"/>
                    </a:lnTo>
                    <a:lnTo>
                      <a:pt x="342" y="96"/>
                    </a:lnTo>
                    <a:lnTo>
                      <a:pt x="340" y="99"/>
                    </a:lnTo>
                    <a:lnTo>
                      <a:pt x="339" y="101"/>
                    </a:lnTo>
                    <a:lnTo>
                      <a:pt x="340" y="101"/>
                    </a:lnTo>
                    <a:lnTo>
                      <a:pt x="342" y="102"/>
                    </a:lnTo>
                    <a:lnTo>
                      <a:pt x="345" y="102"/>
                    </a:lnTo>
                    <a:lnTo>
                      <a:pt x="349" y="103"/>
                    </a:lnTo>
                    <a:lnTo>
                      <a:pt x="353" y="104"/>
                    </a:lnTo>
                    <a:lnTo>
                      <a:pt x="352" y="107"/>
                    </a:lnTo>
                    <a:lnTo>
                      <a:pt x="352" y="108"/>
                    </a:lnTo>
                    <a:lnTo>
                      <a:pt x="349" y="112"/>
                    </a:lnTo>
                    <a:lnTo>
                      <a:pt x="348" y="114"/>
                    </a:lnTo>
                    <a:lnTo>
                      <a:pt x="349" y="118"/>
                    </a:lnTo>
                    <a:lnTo>
                      <a:pt x="348" y="118"/>
                    </a:lnTo>
                    <a:lnTo>
                      <a:pt x="343" y="117"/>
                    </a:lnTo>
                    <a:lnTo>
                      <a:pt x="340" y="116"/>
                    </a:lnTo>
                    <a:lnTo>
                      <a:pt x="338" y="117"/>
                    </a:lnTo>
                    <a:lnTo>
                      <a:pt x="334" y="120"/>
                    </a:lnTo>
                    <a:lnTo>
                      <a:pt x="326" y="126"/>
                    </a:lnTo>
                    <a:lnTo>
                      <a:pt x="325" y="128"/>
                    </a:lnTo>
                    <a:lnTo>
                      <a:pt x="326" y="133"/>
                    </a:lnTo>
                    <a:lnTo>
                      <a:pt x="325" y="135"/>
                    </a:lnTo>
                    <a:lnTo>
                      <a:pt x="320" y="142"/>
                    </a:lnTo>
                    <a:lnTo>
                      <a:pt x="320" y="143"/>
                    </a:lnTo>
                    <a:lnTo>
                      <a:pt x="321" y="145"/>
                    </a:lnTo>
                    <a:lnTo>
                      <a:pt x="321" y="147"/>
                    </a:lnTo>
                    <a:lnTo>
                      <a:pt x="314" y="161"/>
                    </a:lnTo>
                    <a:lnTo>
                      <a:pt x="313" y="162"/>
                    </a:lnTo>
                    <a:lnTo>
                      <a:pt x="312" y="162"/>
                    </a:lnTo>
                    <a:lnTo>
                      <a:pt x="310" y="161"/>
                    </a:lnTo>
                    <a:lnTo>
                      <a:pt x="305" y="159"/>
                    </a:lnTo>
                    <a:lnTo>
                      <a:pt x="305" y="161"/>
                    </a:lnTo>
                    <a:lnTo>
                      <a:pt x="305" y="170"/>
                    </a:lnTo>
                    <a:lnTo>
                      <a:pt x="304" y="172"/>
                    </a:lnTo>
                    <a:lnTo>
                      <a:pt x="302" y="173"/>
                    </a:lnTo>
                    <a:lnTo>
                      <a:pt x="301" y="174"/>
                    </a:lnTo>
                    <a:lnTo>
                      <a:pt x="302" y="179"/>
                    </a:lnTo>
                    <a:lnTo>
                      <a:pt x="302" y="183"/>
                    </a:lnTo>
                    <a:lnTo>
                      <a:pt x="300" y="185"/>
                    </a:lnTo>
                    <a:lnTo>
                      <a:pt x="299" y="186"/>
                    </a:lnTo>
                    <a:lnTo>
                      <a:pt x="298" y="185"/>
                    </a:lnTo>
                    <a:lnTo>
                      <a:pt x="295" y="184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93" name="Freeform 794"/>
              <p:cNvSpPr>
                <a:spLocks/>
              </p:cNvSpPr>
              <p:nvPr/>
            </p:nvSpPr>
            <p:spPr bwMode="auto">
              <a:xfrm>
                <a:off x="3674" y="3197"/>
                <a:ext cx="87" cy="171"/>
              </a:xfrm>
              <a:custGeom>
                <a:avLst/>
                <a:gdLst/>
                <a:ahLst/>
                <a:cxnLst>
                  <a:cxn ang="0">
                    <a:pos x="19" y="49"/>
                  </a:cxn>
                  <a:cxn ang="0">
                    <a:pos x="24" y="47"/>
                  </a:cxn>
                  <a:cxn ang="0">
                    <a:pos x="27" y="47"/>
                  </a:cxn>
                  <a:cxn ang="0">
                    <a:pos x="34" y="44"/>
                  </a:cxn>
                  <a:cxn ang="0">
                    <a:pos x="38" y="46"/>
                  </a:cxn>
                  <a:cxn ang="0">
                    <a:pos x="37" y="43"/>
                  </a:cxn>
                  <a:cxn ang="0">
                    <a:pos x="44" y="39"/>
                  </a:cxn>
                  <a:cxn ang="0">
                    <a:pos x="48" y="39"/>
                  </a:cxn>
                  <a:cxn ang="0">
                    <a:pos x="47" y="34"/>
                  </a:cxn>
                  <a:cxn ang="0">
                    <a:pos x="51" y="34"/>
                  </a:cxn>
                  <a:cxn ang="0">
                    <a:pos x="55" y="31"/>
                  </a:cxn>
                  <a:cxn ang="0">
                    <a:pos x="53" y="27"/>
                  </a:cxn>
                  <a:cxn ang="0">
                    <a:pos x="55" y="26"/>
                  </a:cxn>
                  <a:cxn ang="0">
                    <a:pos x="57" y="23"/>
                  </a:cxn>
                  <a:cxn ang="0">
                    <a:pos x="56" y="16"/>
                  </a:cxn>
                  <a:cxn ang="0">
                    <a:pos x="58" y="17"/>
                  </a:cxn>
                  <a:cxn ang="0">
                    <a:pos x="61" y="20"/>
                  </a:cxn>
                  <a:cxn ang="0">
                    <a:pos x="66" y="14"/>
                  </a:cxn>
                  <a:cxn ang="0">
                    <a:pos x="68" y="10"/>
                  </a:cxn>
                  <a:cxn ang="0">
                    <a:pos x="68" y="4"/>
                  </a:cxn>
                  <a:cxn ang="0">
                    <a:pos x="71" y="0"/>
                  </a:cxn>
                  <a:cxn ang="0">
                    <a:pos x="75" y="6"/>
                  </a:cxn>
                  <a:cxn ang="0">
                    <a:pos x="79" y="8"/>
                  </a:cxn>
                  <a:cxn ang="0">
                    <a:pos x="82" y="23"/>
                  </a:cxn>
                  <a:cxn ang="0">
                    <a:pos x="84" y="31"/>
                  </a:cxn>
                  <a:cxn ang="0">
                    <a:pos x="87" y="38"/>
                  </a:cxn>
                  <a:cxn ang="0">
                    <a:pos x="86" y="41"/>
                  </a:cxn>
                  <a:cxn ang="0">
                    <a:pos x="83" y="46"/>
                  </a:cxn>
                  <a:cxn ang="0">
                    <a:pos x="81" y="43"/>
                  </a:cxn>
                  <a:cxn ang="0">
                    <a:pos x="76" y="40"/>
                  </a:cxn>
                  <a:cxn ang="0">
                    <a:pos x="77" y="47"/>
                  </a:cxn>
                  <a:cxn ang="0">
                    <a:pos x="80" y="52"/>
                  </a:cxn>
                  <a:cxn ang="0">
                    <a:pos x="74" y="62"/>
                  </a:cxn>
                  <a:cxn ang="0">
                    <a:pos x="74" y="69"/>
                  </a:cxn>
                  <a:cxn ang="0">
                    <a:pos x="69" y="87"/>
                  </a:cxn>
                  <a:cxn ang="0">
                    <a:pos x="58" y="124"/>
                  </a:cxn>
                  <a:cxn ang="0">
                    <a:pos x="48" y="159"/>
                  </a:cxn>
                  <a:cxn ang="0">
                    <a:pos x="44" y="165"/>
                  </a:cxn>
                  <a:cxn ang="0">
                    <a:pos x="35" y="166"/>
                  </a:cxn>
                  <a:cxn ang="0">
                    <a:pos x="27" y="171"/>
                  </a:cxn>
                  <a:cxn ang="0">
                    <a:pos x="21" y="168"/>
                  </a:cxn>
                  <a:cxn ang="0">
                    <a:pos x="17" y="166"/>
                  </a:cxn>
                  <a:cxn ang="0">
                    <a:pos x="14" y="166"/>
                  </a:cxn>
                  <a:cxn ang="0">
                    <a:pos x="9" y="161"/>
                  </a:cxn>
                  <a:cxn ang="0">
                    <a:pos x="8" y="156"/>
                  </a:cxn>
                  <a:cxn ang="0">
                    <a:pos x="5" y="152"/>
                  </a:cxn>
                  <a:cxn ang="0">
                    <a:pos x="7" y="141"/>
                  </a:cxn>
                  <a:cxn ang="0">
                    <a:pos x="5" y="137"/>
                  </a:cxn>
                  <a:cxn ang="0">
                    <a:pos x="0" y="128"/>
                  </a:cxn>
                  <a:cxn ang="0">
                    <a:pos x="3" y="116"/>
                  </a:cxn>
                  <a:cxn ang="0">
                    <a:pos x="7" y="114"/>
                  </a:cxn>
                  <a:cxn ang="0">
                    <a:pos x="14" y="99"/>
                  </a:cxn>
                  <a:cxn ang="0">
                    <a:pos x="16" y="91"/>
                  </a:cxn>
                  <a:cxn ang="0">
                    <a:pos x="14" y="88"/>
                  </a:cxn>
                  <a:cxn ang="0">
                    <a:pos x="12" y="85"/>
                  </a:cxn>
                  <a:cxn ang="0">
                    <a:pos x="11" y="77"/>
                  </a:cxn>
                  <a:cxn ang="0">
                    <a:pos x="10" y="70"/>
                  </a:cxn>
                  <a:cxn ang="0">
                    <a:pos x="9" y="66"/>
                  </a:cxn>
                  <a:cxn ang="0">
                    <a:pos x="13" y="58"/>
                  </a:cxn>
                  <a:cxn ang="0">
                    <a:pos x="14" y="50"/>
                  </a:cxn>
                </a:cxnLst>
                <a:rect l="0" t="0" r="r" b="b"/>
                <a:pathLst>
                  <a:path w="87" h="171">
                    <a:moveTo>
                      <a:pt x="17" y="50"/>
                    </a:moveTo>
                    <a:lnTo>
                      <a:pt x="19" y="49"/>
                    </a:lnTo>
                    <a:lnTo>
                      <a:pt x="23" y="47"/>
                    </a:lnTo>
                    <a:lnTo>
                      <a:pt x="24" y="47"/>
                    </a:lnTo>
                    <a:lnTo>
                      <a:pt x="26" y="48"/>
                    </a:lnTo>
                    <a:lnTo>
                      <a:pt x="27" y="47"/>
                    </a:lnTo>
                    <a:lnTo>
                      <a:pt x="29" y="45"/>
                    </a:lnTo>
                    <a:lnTo>
                      <a:pt x="34" y="44"/>
                    </a:lnTo>
                    <a:lnTo>
                      <a:pt x="36" y="46"/>
                    </a:lnTo>
                    <a:lnTo>
                      <a:pt x="38" y="46"/>
                    </a:lnTo>
                    <a:lnTo>
                      <a:pt x="38" y="45"/>
                    </a:lnTo>
                    <a:lnTo>
                      <a:pt x="37" y="43"/>
                    </a:lnTo>
                    <a:lnTo>
                      <a:pt x="41" y="40"/>
                    </a:lnTo>
                    <a:lnTo>
                      <a:pt x="44" y="39"/>
                    </a:lnTo>
                    <a:lnTo>
                      <a:pt x="46" y="40"/>
                    </a:lnTo>
                    <a:lnTo>
                      <a:pt x="48" y="39"/>
                    </a:lnTo>
                    <a:lnTo>
                      <a:pt x="46" y="36"/>
                    </a:lnTo>
                    <a:lnTo>
                      <a:pt x="47" y="34"/>
                    </a:lnTo>
                    <a:lnTo>
                      <a:pt x="50" y="32"/>
                    </a:lnTo>
                    <a:lnTo>
                      <a:pt x="51" y="34"/>
                    </a:lnTo>
                    <a:lnTo>
                      <a:pt x="52" y="34"/>
                    </a:lnTo>
                    <a:lnTo>
                      <a:pt x="55" y="31"/>
                    </a:lnTo>
                    <a:lnTo>
                      <a:pt x="54" y="29"/>
                    </a:lnTo>
                    <a:lnTo>
                      <a:pt x="53" y="27"/>
                    </a:lnTo>
                    <a:lnTo>
                      <a:pt x="54" y="25"/>
                    </a:lnTo>
                    <a:lnTo>
                      <a:pt x="55" y="26"/>
                    </a:lnTo>
                    <a:lnTo>
                      <a:pt x="56" y="25"/>
                    </a:lnTo>
                    <a:lnTo>
                      <a:pt x="57" y="23"/>
                    </a:lnTo>
                    <a:lnTo>
                      <a:pt x="56" y="18"/>
                    </a:lnTo>
                    <a:lnTo>
                      <a:pt x="56" y="16"/>
                    </a:lnTo>
                    <a:lnTo>
                      <a:pt x="57" y="16"/>
                    </a:lnTo>
                    <a:lnTo>
                      <a:pt x="58" y="17"/>
                    </a:lnTo>
                    <a:lnTo>
                      <a:pt x="59" y="19"/>
                    </a:lnTo>
                    <a:lnTo>
                      <a:pt x="61" y="20"/>
                    </a:lnTo>
                    <a:lnTo>
                      <a:pt x="62" y="17"/>
                    </a:lnTo>
                    <a:lnTo>
                      <a:pt x="66" y="14"/>
                    </a:lnTo>
                    <a:lnTo>
                      <a:pt x="67" y="12"/>
                    </a:lnTo>
                    <a:lnTo>
                      <a:pt x="68" y="10"/>
                    </a:lnTo>
                    <a:lnTo>
                      <a:pt x="69" y="6"/>
                    </a:lnTo>
                    <a:lnTo>
                      <a:pt x="68" y="4"/>
                    </a:lnTo>
                    <a:lnTo>
                      <a:pt x="68" y="3"/>
                    </a:lnTo>
                    <a:lnTo>
                      <a:pt x="71" y="0"/>
                    </a:lnTo>
                    <a:lnTo>
                      <a:pt x="73" y="2"/>
                    </a:lnTo>
                    <a:lnTo>
                      <a:pt x="75" y="6"/>
                    </a:lnTo>
                    <a:lnTo>
                      <a:pt x="79" y="7"/>
                    </a:lnTo>
                    <a:lnTo>
                      <a:pt x="79" y="8"/>
                    </a:lnTo>
                    <a:lnTo>
                      <a:pt x="81" y="13"/>
                    </a:lnTo>
                    <a:lnTo>
                      <a:pt x="82" y="23"/>
                    </a:lnTo>
                    <a:lnTo>
                      <a:pt x="83" y="27"/>
                    </a:lnTo>
                    <a:lnTo>
                      <a:pt x="84" y="31"/>
                    </a:lnTo>
                    <a:lnTo>
                      <a:pt x="86" y="35"/>
                    </a:lnTo>
                    <a:lnTo>
                      <a:pt x="87" y="38"/>
                    </a:lnTo>
                    <a:lnTo>
                      <a:pt x="87" y="40"/>
                    </a:lnTo>
                    <a:lnTo>
                      <a:pt x="86" y="41"/>
                    </a:lnTo>
                    <a:lnTo>
                      <a:pt x="86" y="42"/>
                    </a:lnTo>
                    <a:lnTo>
                      <a:pt x="83" y="46"/>
                    </a:lnTo>
                    <a:lnTo>
                      <a:pt x="82" y="45"/>
                    </a:lnTo>
                    <a:lnTo>
                      <a:pt x="81" y="43"/>
                    </a:lnTo>
                    <a:lnTo>
                      <a:pt x="78" y="39"/>
                    </a:lnTo>
                    <a:lnTo>
                      <a:pt x="76" y="40"/>
                    </a:lnTo>
                    <a:lnTo>
                      <a:pt x="76" y="42"/>
                    </a:lnTo>
                    <a:lnTo>
                      <a:pt x="77" y="47"/>
                    </a:lnTo>
                    <a:lnTo>
                      <a:pt x="79" y="50"/>
                    </a:lnTo>
                    <a:lnTo>
                      <a:pt x="80" y="52"/>
                    </a:lnTo>
                    <a:lnTo>
                      <a:pt x="78" y="56"/>
                    </a:lnTo>
                    <a:lnTo>
                      <a:pt x="74" y="62"/>
                    </a:lnTo>
                    <a:lnTo>
                      <a:pt x="74" y="64"/>
                    </a:lnTo>
                    <a:lnTo>
                      <a:pt x="74" y="69"/>
                    </a:lnTo>
                    <a:lnTo>
                      <a:pt x="73" y="75"/>
                    </a:lnTo>
                    <a:lnTo>
                      <a:pt x="69" y="87"/>
                    </a:lnTo>
                    <a:lnTo>
                      <a:pt x="65" y="102"/>
                    </a:lnTo>
                    <a:lnTo>
                      <a:pt x="58" y="124"/>
                    </a:lnTo>
                    <a:lnTo>
                      <a:pt x="51" y="150"/>
                    </a:lnTo>
                    <a:lnTo>
                      <a:pt x="48" y="159"/>
                    </a:lnTo>
                    <a:lnTo>
                      <a:pt x="47" y="161"/>
                    </a:lnTo>
                    <a:lnTo>
                      <a:pt x="44" y="165"/>
                    </a:lnTo>
                    <a:lnTo>
                      <a:pt x="43" y="165"/>
                    </a:lnTo>
                    <a:lnTo>
                      <a:pt x="35" y="166"/>
                    </a:lnTo>
                    <a:lnTo>
                      <a:pt x="30" y="168"/>
                    </a:lnTo>
                    <a:lnTo>
                      <a:pt x="27" y="171"/>
                    </a:lnTo>
                    <a:lnTo>
                      <a:pt x="23" y="171"/>
                    </a:lnTo>
                    <a:lnTo>
                      <a:pt x="21" y="168"/>
                    </a:lnTo>
                    <a:lnTo>
                      <a:pt x="20" y="167"/>
                    </a:lnTo>
                    <a:lnTo>
                      <a:pt x="17" y="166"/>
                    </a:lnTo>
                    <a:lnTo>
                      <a:pt x="15" y="167"/>
                    </a:lnTo>
                    <a:lnTo>
                      <a:pt x="14" y="166"/>
                    </a:lnTo>
                    <a:lnTo>
                      <a:pt x="9" y="162"/>
                    </a:lnTo>
                    <a:lnTo>
                      <a:pt x="9" y="161"/>
                    </a:lnTo>
                    <a:lnTo>
                      <a:pt x="9" y="157"/>
                    </a:lnTo>
                    <a:lnTo>
                      <a:pt x="8" y="156"/>
                    </a:lnTo>
                    <a:lnTo>
                      <a:pt x="5" y="154"/>
                    </a:lnTo>
                    <a:lnTo>
                      <a:pt x="5" y="152"/>
                    </a:lnTo>
                    <a:lnTo>
                      <a:pt x="5" y="148"/>
                    </a:lnTo>
                    <a:lnTo>
                      <a:pt x="7" y="141"/>
                    </a:lnTo>
                    <a:lnTo>
                      <a:pt x="6" y="140"/>
                    </a:lnTo>
                    <a:lnTo>
                      <a:pt x="5" y="137"/>
                    </a:lnTo>
                    <a:lnTo>
                      <a:pt x="1" y="131"/>
                    </a:lnTo>
                    <a:lnTo>
                      <a:pt x="0" y="128"/>
                    </a:lnTo>
                    <a:lnTo>
                      <a:pt x="1" y="125"/>
                    </a:lnTo>
                    <a:lnTo>
                      <a:pt x="3" y="116"/>
                    </a:lnTo>
                    <a:lnTo>
                      <a:pt x="4" y="115"/>
                    </a:lnTo>
                    <a:lnTo>
                      <a:pt x="7" y="114"/>
                    </a:lnTo>
                    <a:lnTo>
                      <a:pt x="11" y="106"/>
                    </a:lnTo>
                    <a:lnTo>
                      <a:pt x="14" y="99"/>
                    </a:lnTo>
                    <a:lnTo>
                      <a:pt x="15" y="97"/>
                    </a:lnTo>
                    <a:lnTo>
                      <a:pt x="16" y="91"/>
                    </a:lnTo>
                    <a:lnTo>
                      <a:pt x="15" y="89"/>
                    </a:lnTo>
                    <a:lnTo>
                      <a:pt x="14" y="88"/>
                    </a:lnTo>
                    <a:lnTo>
                      <a:pt x="12" y="86"/>
                    </a:lnTo>
                    <a:lnTo>
                      <a:pt x="12" y="85"/>
                    </a:lnTo>
                    <a:lnTo>
                      <a:pt x="14" y="82"/>
                    </a:lnTo>
                    <a:lnTo>
                      <a:pt x="11" y="77"/>
                    </a:lnTo>
                    <a:lnTo>
                      <a:pt x="10" y="73"/>
                    </a:lnTo>
                    <a:lnTo>
                      <a:pt x="10" y="70"/>
                    </a:lnTo>
                    <a:lnTo>
                      <a:pt x="8" y="66"/>
                    </a:lnTo>
                    <a:lnTo>
                      <a:pt x="9" y="66"/>
                    </a:lnTo>
                    <a:lnTo>
                      <a:pt x="11" y="62"/>
                    </a:lnTo>
                    <a:lnTo>
                      <a:pt x="13" y="58"/>
                    </a:lnTo>
                    <a:lnTo>
                      <a:pt x="14" y="56"/>
                    </a:lnTo>
                    <a:lnTo>
                      <a:pt x="14" y="50"/>
                    </a:lnTo>
                    <a:lnTo>
                      <a:pt x="17" y="5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94" name="Freeform 795"/>
              <p:cNvSpPr>
                <a:spLocks/>
              </p:cNvSpPr>
              <p:nvPr/>
            </p:nvSpPr>
            <p:spPr bwMode="auto">
              <a:xfrm>
                <a:off x="3674" y="3197"/>
                <a:ext cx="87" cy="171"/>
              </a:xfrm>
              <a:custGeom>
                <a:avLst/>
                <a:gdLst/>
                <a:ahLst/>
                <a:cxnLst>
                  <a:cxn ang="0">
                    <a:pos x="19" y="49"/>
                  </a:cxn>
                  <a:cxn ang="0">
                    <a:pos x="24" y="47"/>
                  </a:cxn>
                  <a:cxn ang="0">
                    <a:pos x="27" y="47"/>
                  </a:cxn>
                  <a:cxn ang="0">
                    <a:pos x="34" y="44"/>
                  </a:cxn>
                  <a:cxn ang="0">
                    <a:pos x="38" y="46"/>
                  </a:cxn>
                  <a:cxn ang="0">
                    <a:pos x="37" y="43"/>
                  </a:cxn>
                  <a:cxn ang="0">
                    <a:pos x="44" y="39"/>
                  </a:cxn>
                  <a:cxn ang="0">
                    <a:pos x="48" y="39"/>
                  </a:cxn>
                  <a:cxn ang="0">
                    <a:pos x="47" y="34"/>
                  </a:cxn>
                  <a:cxn ang="0">
                    <a:pos x="51" y="34"/>
                  </a:cxn>
                  <a:cxn ang="0">
                    <a:pos x="55" y="31"/>
                  </a:cxn>
                  <a:cxn ang="0">
                    <a:pos x="53" y="27"/>
                  </a:cxn>
                  <a:cxn ang="0">
                    <a:pos x="55" y="26"/>
                  </a:cxn>
                  <a:cxn ang="0">
                    <a:pos x="57" y="23"/>
                  </a:cxn>
                  <a:cxn ang="0">
                    <a:pos x="56" y="16"/>
                  </a:cxn>
                  <a:cxn ang="0">
                    <a:pos x="58" y="17"/>
                  </a:cxn>
                  <a:cxn ang="0">
                    <a:pos x="61" y="20"/>
                  </a:cxn>
                  <a:cxn ang="0">
                    <a:pos x="66" y="14"/>
                  </a:cxn>
                  <a:cxn ang="0">
                    <a:pos x="68" y="10"/>
                  </a:cxn>
                  <a:cxn ang="0">
                    <a:pos x="68" y="4"/>
                  </a:cxn>
                  <a:cxn ang="0">
                    <a:pos x="71" y="0"/>
                  </a:cxn>
                  <a:cxn ang="0">
                    <a:pos x="75" y="6"/>
                  </a:cxn>
                  <a:cxn ang="0">
                    <a:pos x="79" y="8"/>
                  </a:cxn>
                  <a:cxn ang="0">
                    <a:pos x="82" y="23"/>
                  </a:cxn>
                  <a:cxn ang="0">
                    <a:pos x="84" y="31"/>
                  </a:cxn>
                  <a:cxn ang="0">
                    <a:pos x="87" y="38"/>
                  </a:cxn>
                  <a:cxn ang="0">
                    <a:pos x="86" y="41"/>
                  </a:cxn>
                  <a:cxn ang="0">
                    <a:pos x="83" y="46"/>
                  </a:cxn>
                  <a:cxn ang="0">
                    <a:pos x="81" y="43"/>
                  </a:cxn>
                  <a:cxn ang="0">
                    <a:pos x="76" y="40"/>
                  </a:cxn>
                  <a:cxn ang="0">
                    <a:pos x="77" y="47"/>
                  </a:cxn>
                  <a:cxn ang="0">
                    <a:pos x="80" y="52"/>
                  </a:cxn>
                  <a:cxn ang="0">
                    <a:pos x="74" y="62"/>
                  </a:cxn>
                  <a:cxn ang="0">
                    <a:pos x="74" y="69"/>
                  </a:cxn>
                  <a:cxn ang="0">
                    <a:pos x="69" y="87"/>
                  </a:cxn>
                  <a:cxn ang="0">
                    <a:pos x="58" y="124"/>
                  </a:cxn>
                  <a:cxn ang="0">
                    <a:pos x="48" y="159"/>
                  </a:cxn>
                  <a:cxn ang="0">
                    <a:pos x="44" y="165"/>
                  </a:cxn>
                  <a:cxn ang="0">
                    <a:pos x="35" y="166"/>
                  </a:cxn>
                  <a:cxn ang="0">
                    <a:pos x="27" y="171"/>
                  </a:cxn>
                  <a:cxn ang="0">
                    <a:pos x="21" y="168"/>
                  </a:cxn>
                  <a:cxn ang="0">
                    <a:pos x="17" y="166"/>
                  </a:cxn>
                  <a:cxn ang="0">
                    <a:pos x="14" y="166"/>
                  </a:cxn>
                  <a:cxn ang="0">
                    <a:pos x="9" y="161"/>
                  </a:cxn>
                  <a:cxn ang="0">
                    <a:pos x="8" y="156"/>
                  </a:cxn>
                  <a:cxn ang="0">
                    <a:pos x="5" y="152"/>
                  </a:cxn>
                  <a:cxn ang="0">
                    <a:pos x="7" y="141"/>
                  </a:cxn>
                  <a:cxn ang="0">
                    <a:pos x="5" y="137"/>
                  </a:cxn>
                  <a:cxn ang="0">
                    <a:pos x="0" y="128"/>
                  </a:cxn>
                  <a:cxn ang="0">
                    <a:pos x="3" y="116"/>
                  </a:cxn>
                  <a:cxn ang="0">
                    <a:pos x="7" y="114"/>
                  </a:cxn>
                  <a:cxn ang="0">
                    <a:pos x="14" y="99"/>
                  </a:cxn>
                  <a:cxn ang="0">
                    <a:pos x="16" y="91"/>
                  </a:cxn>
                  <a:cxn ang="0">
                    <a:pos x="14" y="88"/>
                  </a:cxn>
                  <a:cxn ang="0">
                    <a:pos x="12" y="85"/>
                  </a:cxn>
                  <a:cxn ang="0">
                    <a:pos x="11" y="77"/>
                  </a:cxn>
                  <a:cxn ang="0">
                    <a:pos x="10" y="70"/>
                  </a:cxn>
                  <a:cxn ang="0">
                    <a:pos x="9" y="66"/>
                  </a:cxn>
                  <a:cxn ang="0">
                    <a:pos x="13" y="58"/>
                  </a:cxn>
                  <a:cxn ang="0">
                    <a:pos x="14" y="50"/>
                  </a:cxn>
                </a:cxnLst>
                <a:rect l="0" t="0" r="r" b="b"/>
                <a:pathLst>
                  <a:path w="87" h="171">
                    <a:moveTo>
                      <a:pt x="17" y="50"/>
                    </a:moveTo>
                    <a:lnTo>
                      <a:pt x="19" y="49"/>
                    </a:lnTo>
                    <a:lnTo>
                      <a:pt x="23" y="47"/>
                    </a:lnTo>
                    <a:lnTo>
                      <a:pt x="24" y="47"/>
                    </a:lnTo>
                    <a:lnTo>
                      <a:pt x="26" y="48"/>
                    </a:lnTo>
                    <a:lnTo>
                      <a:pt x="27" y="47"/>
                    </a:lnTo>
                    <a:lnTo>
                      <a:pt x="29" y="45"/>
                    </a:lnTo>
                    <a:lnTo>
                      <a:pt x="34" y="44"/>
                    </a:lnTo>
                    <a:lnTo>
                      <a:pt x="36" y="46"/>
                    </a:lnTo>
                    <a:lnTo>
                      <a:pt x="38" y="46"/>
                    </a:lnTo>
                    <a:lnTo>
                      <a:pt x="38" y="45"/>
                    </a:lnTo>
                    <a:lnTo>
                      <a:pt x="37" y="43"/>
                    </a:lnTo>
                    <a:lnTo>
                      <a:pt x="41" y="40"/>
                    </a:lnTo>
                    <a:lnTo>
                      <a:pt x="44" y="39"/>
                    </a:lnTo>
                    <a:lnTo>
                      <a:pt x="46" y="40"/>
                    </a:lnTo>
                    <a:lnTo>
                      <a:pt x="48" y="39"/>
                    </a:lnTo>
                    <a:lnTo>
                      <a:pt x="46" y="36"/>
                    </a:lnTo>
                    <a:lnTo>
                      <a:pt x="47" y="34"/>
                    </a:lnTo>
                    <a:lnTo>
                      <a:pt x="50" y="32"/>
                    </a:lnTo>
                    <a:lnTo>
                      <a:pt x="51" y="34"/>
                    </a:lnTo>
                    <a:lnTo>
                      <a:pt x="52" y="34"/>
                    </a:lnTo>
                    <a:lnTo>
                      <a:pt x="55" y="31"/>
                    </a:lnTo>
                    <a:lnTo>
                      <a:pt x="54" y="29"/>
                    </a:lnTo>
                    <a:lnTo>
                      <a:pt x="53" y="27"/>
                    </a:lnTo>
                    <a:lnTo>
                      <a:pt x="54" y="25"/>
                    </a:lnTo>
                    <a:lnTo>
                      <a:pt x="55" y="26"/>
                    </a:lnTo>
                    <a:lnTo>
                      <a:pt x="56" y="25"/>
                    </a:lnTo>
                    <a:lnTo>
                      <a:pt x="57" y="23"/>
                    </a:lnTo>
                    <a:lnTo>
                      <a:pt x="56" y="18"/>
                    </a:lnTo>
                    <a:lnTo>
                      <a:pt x="56" y="16"/>
                    </a:lnTo>
                    <a:lnTo>
                      <a:pt x="57" y="16"/>
                    </a:lnTo>
                    <a:lnTo>
                      <a:pt x="58" y="17"/>
                    </a:lnTo>
                    <a:lnTo>
                      <a:pt x="59" y="19"/>
                    </a:lnTo>
                    <a:lnTo>
                      <a:pt x="61" y="20"/>
                    </a:lnTo>
                    <a:lnTo>
                      <a:pt x="62" y="17"/>
                    </a:lnTo>
                    <a:lnTo>
                      <a:pt x="66" y="14"/>
                    </a:lnTo>
                    <a:lnTo>
                      <a:pt x="67" y="12"/>
                    </a:lnTo>
                    <a:lnTo>
                      <a:pt x="68" y="10"/>
                    </a:lnTo>
                    <a:lnTo>
                      <a:pt x="69" y="6"/>
                    </a:lnTo>
                    <a:lnTo>
                      <a:pt x="68" y="4"/>
                    </a:lnTo>
                    <a:lnTo>
                      <a:pt x="68" y="3"/>
                    </a:lnTo>
                    <a:lnTo>
                      <a:pt x="71" y="0"/>
                    </a:lnTo>
                    <a:lnTo>
                      <a:pt x="73" y="2"/>
                    </a:lnTo>
                    <a:lnTo>
                      <a:pt x="75" y="6"/>
                    </a:lnTo>
                    <a:lnTo>
                      <a:pt x="79" y="7"/>
                    </a:lnTo>
                    <a:lnTo>
                      <a:pt x="79" y="8"/>
                    </a:lnTo>
                    <a:lnTo>
                      <a:pt x="81" y="13"/>
                    </a:lnTo>
                    <a:lnTo>
                      <a:pt x="82" y="23"/>
                    </a:lnTo>
                    <a:lnTo>
                      <a:pt x="83" y="27"/>
                    </a:lnTo>
                    <a:lnTo>
                      <a:pt x="84" y="31"/>
                    </a:lnTo>
                    <a:lnTo>
                      <a:pt x="86" y="35"/>
                    </a:lnTo>
                    <a:lnTo>
                      <a:pt x="87" y="38"/>
                    </a:lnTo>
                    <a:lnTo>
                      <a:pt x="87" y="40"/>
                    </a:lnTo>
                    <a:lnTo>
                      <a:pt x="86" y="41"/>
                    </a:lnTo>
                    <a:lnTo>
                      <a:pt x="86" y="42"/>
                    </a:lnTo>
                    <a:lnTo>
                      <a:pt x="83" y="46"/>
                    </a:lnTo>
                    <a:lnTo>
                      <a:pt x="82" y="45"/>
                    </a:lnTo>
                    <a:lnTo>
                      <a:pt x="81" y="43"/>
                    </a:lnTo>
                    <a:lnTo>
                      <a:pt x="78" y="39"/>
                    </a:lnTo>
                    <a:lnTo>
                      <a:pt x="76" y="40"/>
                    </a:lnTo>
                    <a:lnTo>
                      <a:pt x="76" y="42"/>
                    </a:lnTo>
                    <a:lnTo>
                      <a:pt x="77" y="47"/>
                    </a:lnTo>
                    <a:lnTo>
                      <a:pt x="79" y="50"/>
                    </a:lnTo>
                    <a:lnTo>
                      <a:pt x="80" y="52"/>
                    </a:lnTo>
                    <a:lnTo>
                      <a:pt x="78" y="56"/>
                    </a:lnTo>
                    <a:lnTo>
                      <a:pt x="74" y="62"/>
                    </a:lnTo>
                    <a:lnTo>
                      <a:pt x="74" y="64"/>
                    </a:lnTo>
                    <a:lnTo>
                      <a:pt x="74" y="69"/>
                    </a:lnTo>
                    <a:lnTo>
                      <a:pt x="73" y="75"/>
                    </a:lnTo>
                    <a:lnTo>
                      <a:pt x="69" y="87"/>
                    </a:lnTo>
                    <a:lnTo>
                      <a:pt x="65" y="102"/>
                    </a:lnTo>
                    <a:lnTo>
                      <a:pt x="58" y="124"/>
                    </a:lnTo>
                    <a:lnTo>
                      <a:pt x="51" y="150"/>
                    </a:lnTo>
                    <a:lnTo>
                      <a:pt x="48" y="159"/>
                    </a:lnTo>
                    <a:lnTo>
                      <a:pt x="47" y="161"/>
                    </a:lnTo>
                    <a:lnTo>
                      <a:pt x="44" y="165"/>
                    </a:lnTo>
                    <a:lnTo>
                      <a:pt x="43" y="165"/>
                    </a:lnTo>
                    <a:lnTo>
                      <a:pt x="35" y="166"/>
                    </a:lnTo>
                    <a:lnTo>
                      <a:pt x="30" y="168"/>
                    </a:lnTo>
                    <a:lnTo>
                      <a:pt x="27" y="171"/>
                    </a:lnTo>
                    <a:lnTo>
                      <a:pt x="23" y="171"/>
                    </a:lnTo>
                    <a:lnTo>
                      <a:pt x="21" y="168"/>
                    </a:lnTo>
                    <a:lnTo>
                      <a:pt x="20" y="167"/>
                    </a:lnTo>
                    <a:lnTo>
                      <a:pt x="17" y="166"/>
                    </a:lnTo>
                    <a:lnTo>
                      <a:pt x="15" y="167"/>
                    </a:lnTo>
                    <a:lnTo>
                      <a:pt x="14" y="166"/>
                    </a:lnTo>
                    <a:lnTo>
                      <a:pt x="9" y="162"/>
                    </a:lnTo>
                    <a:lnTo>
                      <a:pt x="9" y="161"/>
                    </a:lnTo>
                    <a:lnTo>
                      <a:pt x="9" y="157"/>
                    </a:lnTo>
                    <a:lnTo>
                      <a:pt x="8" y="156"/>
                    </a:lnTo>
                    <a:lnTo>
                      <a:pt x="5" y="154"/>
                    </a:lnTo>
                    <a:lnTo>
                      <a:pt x="5" y="152"/>
                    </a:lnTo>
                    <a:lnTo>
                      <a:pt x="5" y="148"/>
                    </a:lnTo>
                    <a:lnTo>
                      <a:pt x="7" y="141"/>
                    </a:lnTo>
                    <a:lnTo>
                      <a:pt x="6" y="140"/>
                    </a:lnTo>
                    <a:lnTo>
                      <a:pt x="5" y="137"/>
                    </a:lnTo>
                    <a:lnTo>
                      <a:pt x="1" y="131"/>
                    </a:lnTo>
                    <a:lnTo>
                      <a:pt x="0" y="128"/>
                    </a:lnTo>
                    <a:lnTo>
                      <a:pt x="1" y="125"/>
                    </a:lnTo>
                    <a:lnTo>
                      <a:pt x="3" y="116"/>
                    </a:lnTo>
                    <a:lnTo>
                      <a:pt x="4" y="115"/>
                    </a:lnTo>
                    <a:lnTo>
                      <a:pt x="7" y="114"/>
                    </a:lnTo>
                    <a:lnTo>
                      <a:pt x="11" y="106"/>
                    </a:lnTo>
                    <a:lnTo>
                      <a:pt x="14" y="99"/>
                    </a:lnTo>
                    <a:lnTo>
                      <a:pt x="15" y="97"/>
                    </a:lnTo>
                    <a:lnTo>
                      <a:pt x="16" y="91"/>
                    </a:lnTo>
                    <a:lnTo>
                      <a:pt x="15" y="89"/>
                    </a:lnTo>
                    <a:lnTo>
                      <a:pt x="14" y="88"/>
                    </a:lnTo>
                    <a:lnTo>
                      <a:pt x="12" y="86"/>
                    </a:lnTo>
                    <a:lnTo>
                      <a:pt x="12" y="85"/>
                    </a:lnTo>
                    <a:lnTo>
                      <a:pt x="14" y="82"/>
                    </a:lnTo>
                    <a:lnTo>
                      <a:pt x="11" y="77"/>
                    </a:lnTo>
                    <a:lnTo>
                      <a:pt x="10" y="73"/>
                    </a:lnTo>
                    <a:lnTo>
                      <a:pt x="10" y="70"/>
                    </a:lnTo>
                    <a:lnTo>
                      <a:pt x="8" y="66"/>
                    </a:lnTo>
                    <a:lnTo>
                      <a:pt x="9" y="66"/>
                    </a:lnTo>
                    <a:lnTo>
                      <a:pt x="11" y="62"/>
                    </a:lnTo>
                    <a:lnTo>
                      <a:pt x="13" y="58"/>
                    </a:lnTo>
                    <a:lnTo>
                      <a:pt x="14" y="56"/>
                    </a:lnTo>
                    <a:lnTo>
                      <a:pt x="14" y="50"/>
                    </a:lnTo>
                    <a:lnTo>
                      <a:pt x="17" y="5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95" name="Freeform 796"/>
              <p:cNvSpPr>
                <a:spLocks/>
              </p:cNvSpPr>
              <p:nvPr/>
            </p:nvSpPr>
            <p:spPr bwMode="auto">
              <a:xfrm>
                <a:off x="4117" y="2663"/>
                <a:ext cx="98" cy="56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15" y="4"/>
                  </a:cxn>
                  <a:cxn ang="0">
                    <a:pos x="18" y="2"/>
                  </a:cxn>
                  <a:cxn ang="0">
                    <a:pos x="24" y="2"/>
                  </a:cxn>
                  <a:cxn ang="0">
                    <a:pos x="30" y="7"/>
                  </a:cxn>
                  <a:cxn ang="0">
                    <a:pos x="36" y="12"/>
                  </a:cxn>
                  <a:cxn ang="0">
                    <a:pos x="40" y="13"/>
                  </a:cxn>
                  <a:cxn ang="0">
                    <a:pos x="44" y="17"/>
                  </a:cxn>
                  <a:cxn ang="0">
                    <a:pos x="50" y="17"/>
                  </a:cxn>
                  <a:cxn ang="0">
                    <a:pos x="50" y="21"/>
                  </a:cxn>
                  <a:cxn ang="0">
                    <a:pos x="60" y="25"/>
                  </a:cxn>
                  <a:cxn ang="0">
                    <a:pos x="61" y="28"/>
                  </a:cxn>
                  <a:cxn ang="0">
                    <a:pos x="66" y="30"/>
                  </a:cxn>
                  <a:cxn ang="0">
                    <a:pos x="71" y="33"/>
                  </a:cxn>
                  <a:cxn ang="0">
                    <a:pos x="73" y="35"/>
                  </a:cxn>
                  <a:cxn ang="0">
                    <a:pos x="77" y="35"/>
                  </a:cxn>
                  <a:cxn ang="0">
                    <a:pos x="78" y="32"/>
                  </a:cxn>
                  <a:cxn ang="0">
                    <a:pos x="84" y="34"/>
                  </a:cxn>
                  <a:cxn ang="0">
                    <a:pos x="90" y="36"/>
                  </a:cxn>
                  <a:cxn ang="0">
                    <a:pos x="94" y="35"/>
                  </a:cxn>
                  <a:cxn ang="0">
                    <a:pos x="98" y="36"/>
                  </a:cxn>
                  <a:cxn ang="0">
                    <a:pos x="95" y="46"/>
                  </a:cxn>
                  <a:cxn ang="0">
                    <a:pos x="96" y="55"/>
                  </a:cxn>
                  <a:cxn ang="0">
                    <a:pos x="91" y="56"/>
                  </a:cxn>
                  <a:cxn ang="0">
                    <a:pos x="87" y="56"/>
                  </a:cxn>
                  <a:cxn ang="0">
                    <a:pos x="83" y="53"/>
                  </a:cxn>
                  <a:cxn ang="0">
                    <a:pos x="76" y="53"/>
                  </a:cxn>
                  <a:cxn ang="0">
                    <a:pos x="70" y="53"/>
                  </a:cxn>
                  <a:cxn ang="0">
                    <a:pos x="68" y="50"/>
                  </a:cxn>
                  <a:cxn ang="0">
                    <a:pos x="64" y="51"/>
                  </a:cxn>
                  <a:cxn ang="0">
                    <a:pos x="59" y="48"/>
                  </a:cxn>
                  <a:cxn ang="0">
                    <a:pos x="56" y="44"/>
                  </a:cxn>
                  <a:cxn ang="0">
                    <a:pos x="51" y="42"/>
                  </a:cxn>
                  <a:cxn ang="0">
                    <a:pos x="45" y="43"/>
                  </a:cxn>
                  <a:cxn ang="0">
                    <a:pos x="40" y="41"/>
                  </a:cxn>
                  <a:cxn ang="0">
                    <a:pos x="39" y="43"/>
                  </a:cxn>
                  <a:cxn ang="0">
                    <a:pos x="33" y="40"/>
                  </a:cxn>
                  <a:cxn ang="0">
                    <a:pos x="29" y="38"/>
                  </a:cxn>
                  <a:cxn ang="0">
                    <a:pos x="22" y="36"/>
                  </a:cxn>
                  <a:cxn ang="0">
                    <a:pos x="13" y="28"/>
                  </a:cxn>
                  <a:cxn ang="0">
                    <a:pos x="6" y="24"/>
                  </a:cxn>
                  <a:cxn ang="0">
                    <a:pos x="0" y="23"/>
                  </a:cxn>
                  <a:cxn ang="0">
                    <a:pos x="1" y="19"/>
                  </a:cxn>
                  <a:cxn ang="0">
                    <a:pos x="3" y="14"/>
                  </a:cxn>
                  <a:cxn ang="0">
                    <a:pos x="4" y="10"/>
                  </a:cxn>
                  <a:cxn ang="0">
                    <a:pos x="11" y="3"/>
                  </a:cxn>
                </a:cxnLst>
                <a:rect l="0" t="0" r="r" b="b"/>
                <a:pathLst>
                  <a:path w="98" h="56">
                    <a:moveTo>
                      <a:pt x="11" y="3"/>
                    </a:moveTo>
                    <a:lnTo>
                      <a:pt x="12" y="6"/>
                    </a:lnTo>
                    <a:lnTo>
                      <a:pt x="14" y="6"/>
                    </a:lnTo>
                    <a:lnTo>
                      <a:pt x="15" y="4"/>
                    </a:lnTo>
                    <a:lnTo>
                      <a:pt x="16" y="1"/>
                    </a:lnTo>
                    <a:lnTo>
                      <a:pt x="18" y="2"/>
                    </a:lnTo>
                    <a:lnTo>
                      <a:pt x="19" y="0"/>
                    </a:lnTo>
                    <a:lnTo>
                      <a:pt x="24" y="2"/>
                    </a:lnTo>
                    <a:lnTo>
                      <a:pt x="25" y="6"/>
                    </a:lnTo>
                    <a:lnTo>
                      <a:pt x="30" y="7"/>
                    </a:lnTo>
                    <a:lnTo>
                      <a:pt x="34" y="11"/>
                    </a:lnTo>
                    <a:lnTo>
                      <a:pt x="36" y="12"/>
                    </a:lnTo>
                    <a:lnTo>
                      <a:pt x="37" y="12"/>
                    </a:lnTo>
                    <a:lnTo>
                      <a:pt x="40" y="13"/>
                    </a:lnTo>
                    <a:lnTo>
                      <a:pt x="43" y="18"/>
                    </a:lnTo>
                    <a:lnTo>
                      <a:pt x="44" y="17"/>
                    </a:lnTo>
                    <a:lnTo>
                      <a:pt x="48" y="16"/>
                    </a:lnTo>
                    <a:lnTo>
                      <a:pt x="50" y="17"/>
                    </a:lnTo>
                    <a:lnTo>
                      <a:pt x="51" y="20"/>
                    </a:lnTo>
                    <a:lnTo>
                      <a:pt x="50" y="21"/>
                    </a:lnTo>
                    <a:lnTo>
                      <a:pt x="58" y="27"/>
                    </a:lnTo>
                    <a:lnTo>
                      <a:pt x="60" y="25"/>
                    </a:lnTo>
                    <a:lnTo>
                      <a:pt x="62" y="25"/>
                    </a:lnTo>
                    <a:lnTo>
                      <a:pt x="61" y="28"/>
                    </a:lnTo>
                    <a:lnTo>
                      <a:pt x="61" y="29"/>
                    </a:lnTo>
                    <a:lnTo>
                      <a:pt x="66" y="30"/>
                    </a:lnTo>
                    <a:lnTo>
                      <a:pt x="68" y="29"/>
                    </a:lnTo>
                    <a:lnTo>
                      <a:pt x="71" y="33"/>
                    </a:lnTo>
                    <a:lnTo>
                      <a:pt x="72" y="35"/>
                    </a:lnTo>
                    <a:lnTo>
                      <a:pt x="73" y="35"/>
                    </a:lnTo>
                    <a:lnTo>
                      <a:pt x="73" y="33"/>
                    </a:lnTo>
                    <a:lnTo>
                      <a:pt x="77" y="35"/>
                    </a:lnTo>
                    <a:lnTo>
                      <a:pt x="78" y="34"/>
                    </a:lnTo>
                    <a:lnTo>
                      <a:pt x="78" y="32"/>
                    </a:lnTo>
                    <a:lnTo>
                      <a:pt x="81" y="32"/>
                    </a:lnTo>
                    <a:lnTo>
                      <a:pt x="84" y="34"/>
                    </a:lnTo>
                    <a:lnTo>
                      <a:pt x="85" y="36"/>
                    </a:lnTo>
                    <a:lnTo>
                      <a:pt x="90" y="36"/>
                    </a:lnTo>
                    <a:lnTo>
                      <a:pt x="92" y="37"/>
                    </a:lnTo>
                    <a:lnTo>
                      <a:pt x="94" y="35"/>
                    </a:lnTo>
                    <a:lnTo>
                      <a:pt x="97" y="36"/>
                    </a:lnTo>
                    <a:lnTo>
                      <a:pt x="98" y="36"/>
                    </a:lnTo>
                    <a:lnTo>
                      <a:pt x="96" y="41"/>
                    </a:lnTo>
                    <a:lnTo>
                      <a:pt x="95" y="46"/>
                    </a:lnTo>
                    <a:lnTo>
                      <a:pt x="98" y="51"/>
                    </a:lnTo>
                    <a:lnTo>
                      <a:pt x="96" y="55"/>
                    </a:lnTo>
                    <a:lnTo>
                      <a:pt x="94" y="55"/>
                    </a:lnTo>
                    <a:lnTo>
                      <a:pt x="91" y="56"/>
                    </a:lnTo>
                    <a:lnTo>
                      <a:pt x="89" y="55"/>
                    </a:lnTo>
                    <a:lnTo>
                      <a:pt x="87" y="56"/>
                    </a:lnTo>
                    <a:lnTo>
                      <a:pt x="85" y="55"/>
                    </a:lnTo>
                    <a:lnTo>
                      <a:pt x="83" y="53"/>
                    </a:lnTo>
                    <a:lnTo>
                      <a:pt x="81" y="55"/>
                    </a:lnTo>
                    <a:lnTo>
                      <a:pt x="76" y="53"/>
                    </a:lnTo>
                    <a:lnTo>
                      <a:pt x="72" y="52"/>
                    </a:lnTo>
                    <a:lnTo>
                      <a:pt x="70" y="53"/>
                    </a:lnTo>
                    <a:lnTo>
                      <a:pt x="68" y="52"/>
                    </a:lnTo>
                    <a:lnTo>
                      <a:pt x="68" y="50"/>
                    </a:lnTo>
                    <a:lnTo>
                      <a:pt x="67" y="49"/>
                    </a:lnTo>
                    <a:lnTo>
                      <a:pt x="64" y="51"/>
                    </a:lnTo>
                    <a:lnTo>
                      <a:pt x="60" y="49"/>
                    </a:lnTo>
                    <a:lnTo>
                      <a:pt x="59" y="48"/>
                    </a:lnTo>
                    <a:lnTo>
                      <a:pt x="55" y="47"/>
                    </a:lnTo>
                    <a:lnTo>
                      <a:pt x="56" y="44"/>
                    </a:lnTo>
                    <a:lnTo>
                      <a:pt x="55" y="43"/>
                    </a:lnTo>
                    <a:lnTo>
                      <a:pt x="51" y="42"/>
                    </a:lnTo>
                    <a:lnTo>
                      <a:pt x="49" y="40"/>
                    </a:lnTo>
                    <a:lnTo>
                      <a:pt x="45" y="43"/>
                    </a:lnTo>
                    <a:lnTo>
                      <a:pt x="43" y="41"/>
                    </a:lnTo>
                    <a:lnTo>
                      <a:pt x="40" y="41"/>
                    </a:lnTo>
                    <a:lnTo>
                      <a:pt x="40" y="42"/>
                    </a:lnTo>
                    <a:lnTo>
                      <a:pt x="39" y="43"/>
                    </a:lnTo>
                    <a:lnTo>
                      <a:pt x="37" y="41"/>
                    </a:lnTo>
                    <a:lnTo>
                      <a:pt x="33" y="40"/>
                    </a:lnTo>
                    <a:lnTo>
                      <a:pt x="32" y="38"/>
                    </a:lnTo>
                    <a:lnTo>
                      <a:pt x="29" y="38"/>
                    </a:lnTo>
                    <a:lnTo>
                      <a:pt x="23" y="35"/>
                    </a:lnTo>
                    <a:lnTo>
                      <a:pt x="22" y="36"/>
                    </a:lnTo>
                    <a:lnTo>
                      <a:pt x="15" y="32"/>
                    </a:lnTo>
                    <a:lnTo>
                      <a:pt x="13" y="28"/>
                    </a:lnTo>
                    <a:lnTo>
                      <a:pt x="10" y="27"/>
                    </a:lnTo>
                    <a:lnTo>
                      <a:pt x="6" y="24"/>
                    </a:lnTo>
                    <a:lnTo>
                      <a:pt x="4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5" y="9"/>
                    </a:lnTo>
                    <a:lnTo>
                      <a:pt x="11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96" name="Freeform 797"/>
              <p:cNvSpPr>
                <a:spLocks/>
              </p:cNvSpPr>
              <p:nvPr/>
            </p:nvSpPr>
            <p:spPr bwMode="auto">
              <a:xfrm>
                <a:off x="4117" y="2663"/>
                <a:ext cx="98" cy="56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15" y="4"/>
                  </a:cxn>
                  <a:cxn ang="0">
                    <a:pos x="18" y="2"/>
                  </a:cxn>
                  <a:cxn ang="0">
                    <a:pos x="24" y="2"/>
                  </a:cxn>
                  <a:cxn ang="0">
                    <a:pos x="30" y="7"/>
                  </a:cxn>
                  <a:cxn ang="0">
                    <a:pos x="36" y="12"/>
                  </a:cxn>
                  <a:cxn ang="0">
                    <a:pos x="40" y="13"/>
                  </a:cxn>
                  <a:cxn ang="0">
                    <a:pos x="44" y="17"/>
                  </a:cxn>
                  <a:cxn ang="0">
                    <a:pos x="50" y="17"/>
                  </a:cxn>
                  <a:cxn ang="0">
                    <a:pos x="50" y="21"/>
                  </a:cxn>
                  <a:cxn ang="0">
                    <a:pos x="60" y="25"/>
                  </a:cxn>
                  <a:cxn ang="0">
                    <a:pos x="61" y="28"/>
                  </a:cxn>
                  <a:cxn ang="0">
                    <a:pos x="66" y="30"/>
                  </a:cxn>
                  <a:cxn ang="0">
                    <a:pos x="71" y="33"/>
                  </a:cxn>
                  <a:cxn ang="0">
                    <a:pos x="73" y="35"/>
                  </a:cxn>
                  <a:cxn ang="0">
                    <a:pos x="77" y="35"/>
                  </a:cxn>
                  <a:cxn ang="0">
                    <a:pos x="78" y="32"/>
                  </a:cxn>
                  <a:cxn ang="0">
                    <a:pos x="84" y="34"/>
                  </a:cxn>
                  <a:cxn ang="0">
                    <a:pos x="90" y="36"/>
                  </a:cxn>
                  <a:cxn ang="0">
                    <a:pos x="94" y="35"/>
                  </a:cxn>
                  <a:cxn ang="0">
                    <a:pos x="98" y="36"/>
                  </a:cxn>
                  <a:cxn ang="0">
                    <a:pos x="95" y="46"/>
                  </a:cxn>
                  <a:cxn ang="0">
                    <a:pos x="96" y="55"/>
                  </a:cxn>
                  <a:cxn ang="0">
                    <a:pos x="91" y="56"/>
                  </a:cxn>
                  <a:cxn ang="0">
                    <a:pos x="87" y="56"/>
                  </a:cxn>
                  <a:cxn ang="0">
                    <a:pos x="83" y="53"/>
                  </a:cxn>
                  <a:cxn ang="0">
                    <a:pos x="76" y="53"/>
                  </a:cxn>
                  <a:cxn ang="0">
                    <a:pos x="70" y="53"/>
                  </a:cxn>
                  <a:cxn ang="0">
                    <a:pos x="68" y="50"/>
                  </a:cxn>
                  <a:cxn ang="0">
                    <a:pos x="64" y="51"/>
                  </a:cxn>
                  <a:cxn ang="0">
                    <a:pos x="59" y="48"/>
                  </a:cxn>
                  <a:cxn ang="0">
                    <a:pos x="56" y="44"/>
                  </a:cxn>
                  <a:cxn ang="0">
                    <a:pos x="51" y="42"/>
                  </a:cxn>
                  <a:cxn ang="0">
                    <a:pos x="45" y="43"/>
                  </a:cxn>
                  <a:cxn ang="0">
                    <a:pos x="40" y="41"/>
                  </a:cxn>
                  <a:cxn ang="0">
                    <a:pos x="39" y="43"/>
                  </a:cxn>
                  <a:cxn ang="0">
                    <a:pos x="33" y="40"/>
                  </a:cxn>
                  <a:cxn ang="0">
                    <a:pos x="29" y="38"/>
                  </a:cxn>
                  <a:cxn ang="0">
                    <a:pos x="22" y="36"/>
                  </a:cxn>
                  <a:cxn ang="0">
                    <a:pos x="13" y="28"/>
                  </a:cxn>
                  <a:cxn ang="0">
                    <a:pos x="6" y="24"/>
                  </a:cxn>
                  <a:cxn ang="0">
                    <a:pos x="0" y="23"/>
                  </a:cxn>
                  <a:cxn ang="0">
                    <a:pos x="1" y="19"/>
                  </a:cxn>
                  <a:cxn ang="0">
                    <a:pos x="3" y="14"/>
                  </a:cxn>
                  <a:cxn ang="0">
                    <a:pos x="4" y="10"/>
                  </a:cxn>
                  <a:cxn ang="0">
                    <a:pos x="11" y="3"/>
                  </a:cxn>
                </a:cxnLst>
                <a:rect l="0" t="0" r="r" b="b"/>
                <a:pathLst>
                  <a:path w="98" h="56">
                    <a:moveTo>
                      <a:pt x="11" y="3"/>
                    </a:moveTo>
                    <a:lnTo>
                      <a:pt x="12" y="6"/>
                    </a:lnTo>
                    <a:lnTo>
                      <a:pt x="14" y="6"/>
                    </a:lnTo>
                    <a:lnTo>
                      <a:pt x="15" y="4"/>
                    </a:lnTo>
                    <a:lnTo>
                      <a:pt x="16" y="1"/>
                    </a:lnTo>
                    <a:lnTo>
                      <a:pt x="18" y="2"/>
                    </a:lnTo>
                    <a:lnTo>
                      <a:pt x="19" y="0"/>
                    </a:lnTo>
                    <a:lnTo>
                      <a:pt x="24" y="2"/>
                    </a:lnTo>
                    <a:lnTo>
                      <a:pt x="25" y="6"/>
                    </a:lnTo>
                    <a:lnTo>
                      <a:pt x="30" y="7"/>
                    </a:lnTo>
                    <a:lnTo>
                      <a:pt x="34" y="11"/>
                    </a:lnTo>
                    <a:lnTo>
                      <a:pt x="36" y="12"/>
                    </a:lnTo>
                    <a:lnTo>
                      <a:pt x="37" y="12"/>
                    </a:lnTo>
                    <a:lnTo>
                      <a:pt x="40" y="13"/>
                    </a:lnTo>
                    <a:lnTo>
                      <a:pt x="43" y="18"/>
                    </a:lnTo>
                    <a:lnTo>
                      <a:pt x="44" y="17"/>
                    </a:lnTo>
                    <a:lnTo>
                      <a:pt x="48" y="16"/>
                    </a:lnTo>
                    <a:lnTo>
                      <a:pt x="50" y="17"/>
                    </a:lnTo>
                    <a:lnTo>
                      <a:pt x="51" y="20"/>
                    </a:lnTo>
                    <a:lnTo>
                      <a:pt x="50" y="21"/>
                    </a:lnTo>
                    <a:lnTo>
                      <a:pt x="58" y="27"/>
                    </a:lnTo>
                    <a:lnTo>
                      <a:pt x="60" y="25"/>
                    </a:lnTo>
                    <a:lnTo>
                      <a:pt x="62" y="25"/>
                    </a:lnTo>
                    <a:lnTo>
                      <a:pt x="61" y="28"/>
                    </a:lnTo>
                    <a:lnTo>
                      <a:pt x="61" y="29"/>
                    </a:lnTo>
                    <a:lnTo>
                      <a:pt x="66" y="30"/>
                    </a:lnTo>
                    <a:lnTo>
                      <a:pt x="68" y="29"/>
                    </a:lnTo>
                    <a:lnTo>
                      <a:pt x="71" y="33"/>
                    </a:lnTo>
                    <a:lnTo>
                      <a:pt x="72" y="35"/>
                    </a:lnTo>
                    <a:lnTo>
                      <a:pt x="73" y="35"/>
                    </a:lnTo>
                    <a:lnTo>
                      <a:pt x="73" y="33"/>
                    </a:lnTo>
                    <a:lnTo>
                      <a:pt x="77" y="35"/>
                    </a:lnTo>
                    <a:lnTo>
                      <a:pt x="78" y="34"/>
                    </a:lnTo>
                    <a:lnTo>
                      <a:pt x="78" y="32"/>
                    </a:lnTo>
                    <a:lnTo>
                      <a:pt x="81" y="32"/>
                    </a:lnTo>
                    <a:lnTo>
                      <a:pt x="84" y="34"/>
                    </a:lnTo>
                    <a:lnTo>
                      <a:pt x="85" y="36"/>
                    </a:lnTo>
                    <a:lnTo>
                      <a:pt x="90" y="36"/>
                    </a:lnTo>
                    <a:lnTo>
                      <a:pt x="92" y="37"/>
                    </a:lnTo>
                    <a:lnTo>
                      <a:pt x="94" y="35"/>
                    </a:lnTo>
                    <a:lnTo>
                      <a:pt x="97" y="36"/>
                    </a:lnTo>
                    <a:lnTo>
                      <a:pt x="98" y="36"/>
                    </a:lnTo>
                    <a:lnTo>
                      <a:pt x="96" y="41"/>
                    </a:lnTo>
                    <a:lnTo>
                      <a:pt x="95" y="46"/>
                    </a:lnTo>
                    <a:lnTo>
                      <a:pt x="98" y="51"/>
                    </a:lnTo>
                    <a:lnTo>
                      <a:pt x="96" y="55"/>
                    </a:lnTo>
                    <a:lnTo>
                      <a:pt x="94" y="55"/>
                    </a:lnTo>
                    <a:lnTo>
                      <a:pt x="91" y="56"/>
                    </a:lnTo>
                    <a:lnTo>
                      <a:pt x="89" y="55"/>
                    </a:lnTo>
                    <a:lnTo>
                      <a:pt x="87" y="56"/>
                    </a:lnTo>
                    <a:lnTo>
                      <a:pt x="85" y="55"/>
                    </a:lnTo>
                    <a:lnTo>
                      <a:pt x="83" y="53"/>
                    </a:lnTo>
                    <a:lnTo>
                      <a:pt x="81" y="55"/>
                    </a:lnTo>
                    <a:lnTo>
                      <a:pt x="76" y="53"/>
                    </a:lnTo>
                    <a:lnTo>
                      <a:pt x="72" y="52"/>
                    </a:lnTo>
                    <a:lnTo>
                      <a:pt x="70" y="53"/>
                    </a:lnTo>
                    <a:lnTo>
                      <a:pt x="68" y="52"/>
                    </a:lnTo>
                    <a:lnTo>
                      <a:pt x="68" y="50"/>
                    </a:lnTo>
                    <a:lnTo>
                      <a:pt x="67" y="49"/>
                    </a:lnTo>
                    <a:lnTo>
                      <a:pt x="64" y="51"/>
                    </a:lnTo>
                    <a:lnTo>
                      <a:pt x="60" y="49"/>
                    </a:lnTo>
                    <a:lnTo>
                      <a:pt x="59" y="48"/>
                    </a:lnTo>
                    <a:lnTo>
                      <a:pt x="55" y="47"/>
                    </a:lnTo>
                    <a:lnTo>
                      <a:pt x="56" y="44"/>
                    </a:lnTo>
                    <a:lnTo>
                      <a:pt x="55" y="43"/>
                    </a:lnTo>
                    <a:lnTo>
                      <a:pt x="51" y="42"/>
                    </a:lnTo>
                    <a:lnTo>
                      <a:pt x="49" y="40"/>
                    </a:lnTo>
                    <a:lnTo>
                      <a:pt x="45" y="43"/>
                    </a:lnTo>
                    <a:lnTo>
                      <a:pt x="43" y="41"/>
                    </a:lnTo>
                    <a:lnTo>
                      <a:pt x="40" y="41"/>
                    </a:lnTo>
                    <a:lnTo>
                      <a:pt x="40" y="42"/>
                    </a:lnTo>
                    <a:lnTo>
                      <a:pt x="39" y="43"/>
                    </a:lnTo>
                    <a:lnTo>
                      <a:pt x="37" y="41"/>
                    </a:lnTo>
                    <a:lnTo>
                      <a:pt x="33" y="40"/>
                    </a:lnTo>
                    <a:lnTo>
                      <a:pt x="32" y="38"/>
                    </a:lnTo>
                    <a:lnTo>
                      <a:pt x="29" y="38"/>
                    </a:lnTo>
                    <a:lnTo>
                      <a:pt x="23" y="35"/>
                    </a:lnTo>
                    <a:lnTo>
                      <a:pt x="22" y="36"/>
                    </a:lnTo>
                    <a:lnTo>
                      <a:pt x="15" y="32"/>
                    </a:lnTo>
                    <a:lnTo>
                      <a:pt x="13" y="28"/>
                    </a:lnTo>
                    <a:lnTo>
                      <a:pt x="10" y="27"/>
                    </a:lnTo>
                    <a:lnTo>
                      <a:pt x="6" y="24"/>
                    </a:lnTo>
                    <a:lnTo>
                      <a:pt x="4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5" y="9"/>
                    </a:lnTo>
                    <a:lnTo>
                      <a:pt x="11" y="3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97" name="Freeform 798"/>
              <p:cNvSpPr>
                <a:spLocks/>
              </p:cNvSpPr>
              <p:nvPr/>
            </p:nvSpPr>
            <p:spPr bwMode="auto">
              <a:xfrm>
                <a:off x="4221" y="2693"/>
                <a:ext cx="39" cy="22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7" y="6"/>
                  </a:cxn>
                  <a:cxn ang="0">
                    <a:pos x="11" y="3"/>
                  </a:cxn>
                  <a:cxn ang="0">
                    <a:pos x="13" y="1"/>
                  </a:cxn>
                  <a:cxn ang="0">
                    <a:pos x="14" y="0"/>
                  </a:cxn>
                  <a:cxn ang="0">
                    <a:pos x="16" y="0"/>
                  </a:cxn>
                  <a:cxn ang="0">
                    <a:pos x="17" y="2"/>
                  </a:cxn>
                  <a:cxn ang="0">
                    <a:pos x="20" y="3"/>
                  </a:cxn>
                  <a:cxn ang="0">
                    <a:pos x="29" y="4"/>
                  </a:cxn>
                  <a:cxn ang="0">
                    <a:pos x="31" y="4"/>
                  </a:cxn>
                  <a:cxn ang="0">
                    <a:pos x="33" y="5"/>
                  </a:cxn>
                  <a:cxn ang="0">
                    <a:pos x="35" y="9"/>
                  </a:cxn>
                  <a:cxn ang="0">
                    <a:pos x="34" y="10"/>
                  </a:cxn>
                  <a:cxn ang="0">
                    <a:pos x="34" y="11"/>
                  </a:cxn>
                  <a:cxn ang="0">
                    <a:pos x="36" y="13"/>
                  </a:cxn>
                  <a:cxn ang="0">
                    <a:pos x="38" y="14"/>
                  </a:cxn>
                  <a:cxn ang="0">
                    <a:pos x="39" y="15"/>
                  </a:cxn>
                  <a:cxn ang="0">
                    <a:pos x="39" y="17"/>
                  </a:cxn>
                  <a:cxn ang="0">
                    <a:pos x="38" y="20"/>
                  </a:cxn>
                  <a:cxn ang="0">
                    <a:pos x="35" y="21"/>
                  </a:cxn>
                  <a:cxn ang="0">
                    <a:pos x="29" y="21"/>
                  </a:cxn>
                  <a:cxn ang="0">
                    <a:pos x="22" y="21"/>
                  </a:cxn>
                  <a:cxn ang="0">
                    <a:pos x="21" y="20"/>
                  </a:cxn>
                  <a:cxn ang="0">
                    <a:pos x="19" y="20"/>
                  </a:cxn>
                  <a:cxn ang="0">
                    <a:pos x="16" y="22"/>
                  </a:cxn>
                  <a:cxn ang="0">
                    <a:pos x="13" y="22"/>
                  </a:cxn>
                  <a:cxn ang="0">
                    <a:pos x="13" y="22"/>
                  </a:cxn>
                  <a:cxn ang="0">
                    <a:pos x="8" y="21"/>
                  </a:cxn>
                  <a:cxn ang="0">
                    <a:pos x="5" y="20"/>
                  </a:cxn>
                  <a:cxn ang="0">
                    <a:pos x="1" y="19"/>
                  </a:cxn>
                  <a:cxn ang="0">
                    <a:pos x="0" y="16"/>
                  </a:cxn>
                  <a:cxn ang="0">
                    <a:pos x="1" y="15"/>
                  </a:cxn>
                </a:cxnLst>
                <a:rect l="0" t="0" r="r" b="b"/>
                <a:pathLst>
                  <a:path w="39" h="22">
                    <a:moveTo>
                      <a:pt x="1" y="15"/>
                    </a:moveTo>
                    <a:lnTo>
                      <a:pt x="7" y="6"/>
                    </a:lnTo>
                    <a:lnTo>
                      <a:pt x="11" y="3"/>
                    </a:lnTo>
                    <a:lnTo>
                      <a:pt x="13" y="1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2"/>
                    </a:lnTo>
                    <a:lnTo>
                      <a:pt x="20" y="3"/>
                    </a:lnTo>
                    <a:lnTo>
                      <a:pt x="29" y="4"/>
                    </a:lnTo>
                    <a:lnTo>
                      <a:pt x="31" y="4"/>
                    </a:lnTo>
                    <a:lnTo>
                      <a:pt x="33" y="5"/>
                    </a:lnTo>
                    <a:lnTo>
                      <a:pt x="35" y="9"/>
                    </a:lnTo>
                    <a:lnTo>
                      <a:pt x="34" y="10"/>
                    </a:lnTo>
                    <a:lnTo>
                      <a:pt x="34" y="11"/>
                    </a:lnTo>
                    <a:lnTo>
                      <a:pt x="36" y="13"/>
                    </a:lnTo>
                    <a:lnTo>
                      <a:pt x="38" y="14"/>
                    </a:lnTo>
                    <a:lnTo>
                      <a:pt x="39" y="15"/>
                    </a:lnTo>
                    <a:lnTo>
                      <a:pt x="39" y="17"/>
                    </a:lnTo>
                    <a:lnTo>
                      <a:pt x="38" y="20"/>
                    </a:lnTo>
                    <a:lnTo>
                      <a:pt x="35" y="21"/>
                    </a:lnTo>
                    <a:lnTo>
                      <a:pt x="29" y="21"/>
                    </a:lnTo>
                    <a:lnTo>
                      <a:pt x="22" y="21"/>
                    </a:lnTo>
                    <a:lnTo>
                      <a:pt x="21" y="20"/>
                    </a:lnTo>
                    <a:lnTo>
                      <a:pt x="19" y="20"/>
                    </a:lnTo>
                    <a:lnTo>
                      <a:pt x="16" y="22"/>
                    </a:lnTo>
                    <a:lnTo>
                      <a:pt x="13" y="22"/>
                    </a:lnTo>
                    <a:lnTo>
                      <a:pt x="13" y="22"/>
                    </a:lnTo>
                    <a:lnTo>
                      <a:pt x="8" y="21"/>
                    </a:lnTo>
                    <a:lnTo>
                      <a:pt x="5" y="20"/>
                    </a:lnTo>
                    <a:lnTo>
                      <a:pt x="1" y="19"/>
                    </a:lnTo>
                    <a:lnTo>
                      <a:pt x="0" y="16"/>
                    </a:lnTo>
                    <a:lnTo>
                      <a:pt x="1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98" name="Freeform 799"/>
              <p:cNvSpPr>
                <a:spLocks/>
              </p:cNvSpPr>
              <p:nvPr/>
            </p:nvSpPr>
            <p:spPr bwMode="auto">
              <a:xfrm>
                <a:off x="4221" y="2693"/>
                <a:ext cx="39" cy="22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7" y="6"/>
                  </a:cxn>
                  <a:cxn ang="0">
                    <a:pos x="11" y="3"/>
                  </a:cxn>
                  <a:cxn ang="0">
                    <a:pos x="13" y="1"/>
                  </a:cxn>
                  <a:cxn ang="0">
                    <a:pos x="14" y="0"/>
                  </a:cxn>
                  <a:cxn ang="0">
                    <a:pos x="16" y="0"/>
                  </a:cxn>
                  <a:cxn ang="0">
                    <a:pos x="17" y="2"/>
                  </a:cxn>
                  <a:cxn ang="0">
                    <a:pos x="20" y="3"/>
                  </a:cxn>
                  <a:cxn ang="0">
                    <a:pos x="29" y="4"/>
                  </a:cxn>
                  <a:cxn ang="0">
                    <a:pos x="31" y="4"/>
                  </a:cxn>
                  <a:cxn ang="0">
                    <a:pos x="33" y="5"/>
                  </a:cxn>
                  <a:cxn ang="0">
                    <a:pos x="35" y="9"/>
                  </a:cxn>
                  <a:cxn ang="0">
                    <a:pos x="34" y="10"/>
                  </a:cxn>
                  <a:cxn ang="0">
                    <a:pos x="34" y="11"/>
                  </a:cxn>
                  <a:cxn ang="0">
                    <a:pos x="36" y="13"/>
                  </a:cxn>
                  <a:cxn ang="0">
                    <a:pos x="38" y="14"/>
                  </a:cxn>
                  <a:cxn ang="0">
                    <a:pos x="39" y="15"/>
                  </a:cxn>
                  <a:cxn ang="0">
                    <a:pos x="39" y="17"/>
                  </a:cxn>
                  <a:cxn ang="0">
                    <a:pos x="38" y="20"/>
                  </a:cxn>
                  <a:cxn ang="0">
                    <a:pos x="35" y="21"/>
                  </a:cxn>
                  <a:cxn ang="0">
                    <a:pos x="29" y="21"/>
                  </a:cxn>
                  <a:cxn ang="0">
                    <a:pos x="22" y="21"/>
                  </a:cxn>
                  <a:cxn ang="0">
                    <a:pos x="21" y="20"/>
                  </a:cxn>
                  <a:cxn ang="0">
                    <a:pos x="19" y="20"/>
                  </a:cxn>
                  <a:cxn ang="0">
                    <a:pos x="16" y="22"/>
                  </a:cxn>
                  <a:cxn ang="0">
                    <a:pos x="13" y="22"/>
                  </a:cxn>
                  <a:cxn ang="0">
                    <a:pos x="13" y="22"/>
                  </a:cxn>
                  <a:cxn ang="0">
                    <a:pos x="8" y="21"/>
                  </a:cxn>
                  <a:cxn ang="0">
                    <a:pos x="5" y="20"/>
                  </a:cxn>
                  <a:cxn ang="0">
                    <a:pos x="1" y="19"/>
                  </a:cxn>
                  <a:cxn ang="0">
                    <a:pos x="0" y="16"/>
                  </a:cxn>
                  <a:cxn ang="0">
                    <a:pos x="1" y="15"/>
                  </a:cxn>
                </a:cxnLst>
                <a:rect l="0" t="0" r="r" b="b"/>
                <a:pathLst>
                  <a:path w="39" h="22">
                    <a:moveTo>
                      <a:pt x="1" y="15"/>
                    </a:moveTo>
                    <a:lnTo>
                      <a:pt x="7" y="6"/>
                    </a:lnTo>
                    <a:lnTo>
                      <a:pt x="11" y="3"/>
                    </a:lnTo>
                    <a:lnTo>
                      <a:pt x="13" y="1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2"/>
                    </a:lnTo>
                    <a:lnTo>
                      <a:pt x="20" y="3"/>
                    </a:lnTo>
                    <a:lnTo>
                      <a:pt x="29" y="4"/>
                    </a:lnTo>
                    <a:lnTo>
                      <a:pt x="31" y="4"/>
                    </a:lnTo>
                    <a:lnTo>
                      <a:pt x="33" y="5"/>
                    </a:lnTo>
                    <a:lnTo>
                      <a:pt x="35" y="9"/>
                    </a:lnTo>
                    <a:lnTo>
                      <a:pt x="34" y="10"/>
                    </a:lnTo>
                    <a:lnTo>
                      <a:pt x="34" y="11"/>
                    </a:lnTo>
                    <a:lnTo>
                      <a:pt x="36" y="13"/>
                    </a:lnTo>
                    <a:lnTo>
                      <a:pt x="38" y="14"/>
                    </a:lnTo>
                    <a:lnTo>
                      <a:pt x="39" y="15"/>
                    </a:lnTo>
                    <a:lnTo>
                      <a:pt x="39" y="17"/>
                    </a:lnTo>
                    <a:lnTo>
                      <a:pt x="38" y="20"/>
                    </a:lnTo>
                    <a:lnTo>
                      <a:pt x="35" y="21"/>
                    </a:lnTo>
                    <a:lnTo>
                      <a:pt x="29" y="21"/>
                    </a:lnTo>
                    <a:lnTo>
                      <a:pt x="22" y="21"/>
                    </a:lnTo>
                    <a:lnTo>
                      <a:pt x="21" y="20"/>
                    </a:lnTo>
                    <a:lnTo>
                      <a:pt x="19" y="20"/>
                    </a:lnTo>
                    <a:lnTo>
                      <a:pt x="16" y="22"/>
                    </a:lnTo>
                    <a:lnTo>
                      <a:pt x="13" y="22"/>
                    </a:lnTo>
                    <a:lnTo>
                      <a:pt x="13" y="22"/>
                    </a:lnTo>
                    <a:lnTo>
                      <a:pt x="8" y="21"/>
                    </a:lnTo>
                    <a:lnTo>
                      <a:pt x="5" y="20"/>
                    </a:lnTo>
                    <a:lnTo>
                      <a:pt x="1" y="19"/>
                    </a:lnTo>
                    <a:lnTo>
                      <a:pt x="0" y="16"/>
                    </a:lnTo>
                    <a:lnTo>
                      <a:pt x="1" y="15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99" name="Freeform 800"/>
              <p:cNvSpPr>
                <a:spLocks/>
              </p:cNvSpPr>
              <p:nvPr/>
            </p:nvSpPr>
            <p:spPr bwMode="auto">
              <a:xfrm>
                <a:off x="4212" y="2720"/>
                <a:ext cx="56" cy="70"/>
              </a:xfrm>
              <a:custGeom>
                <a:avLst/>
                <a:gdLst/>
                <a:ahLst/>
                <a:cxnLst>
                  <a:cxn ang="0">
                    <a:pos x="49" y="68"/>
                  </a:cxn>
                  <a:cxn ang="0">
                    <a:pos x="46" y="58"/>
                  </a:cxn>
                  <a:cxn ang="0">
                    <a:pos x="41" y="48"/>
                  </a:cxn>
                  <a:cxn ang="0">
                    <a:pos x="35" y="50"/>
                  </a:cxn>
                  <a:cxn ang="0">
                    <a:pos x="34" y="48"/>
                  </a:cxn>
                  <a:cxn ang="0">
                    <a:pos x="31" y="44"/>
                  </a:cxn>
                  <a:cxn ang="0">
                    <a:pos x="30" y="48"/>
                  </a:cxn>
                  <a:cxn ang="0">
                    <a:pos x="32" y="55"/>
                  </a:cxn>
                  <a:cxn ang="0">
                    <a:pos x="29" y="57"/>
                  </a:cxn>
                  <a:cxn ang="0">
                    <a:pos x="26" y="60"/>
                  </a:cxn>
                  <a:cxn ang="0">
                    <a:pos x="23" y="56"/>
                  </a:cxn>
                  <a:cxn ang="0">
                    <a:pos x="22" y="59"/>
                  </a:cxn>
                  <a:cxn ang="0">
                    <a:pos x="19" y="61"/>
                  </a:cxn>
                  <a:cxn ang="0">
                    <a:pos x="15" y="61"/>
                  </a:cxn>
                  <a:cxn ang="0">
                    <a:pos x="12" y="57"/>
                  </a:cxn>
                  <a:cxn ang="0">
                    <a:pos x="8" y="38"/>
                  </a:cxn>
                  <a:cxn ang="0">
                    <a:pos x="6" y="34"/>
                  </a:cxn>
                  <a:cxn ang="0">
                    <a:pos x="9" y="28"/>
                  </a:cxn>
                  <a:cxn ang="0">
                    <a:pos x="2" y="24"/>
                  </a:cxn>
                  <a:cxn ang="0">
                    <a:pos x="3" y="19"/>
                  </a:cxn>
                  <a:cxn ang="0">
                    <a:pos x="8" y="16"/>
                  </a:cxn>
                  <a:cxn ang="0">
                    <a:pos x="11" y="14"/>
                  </a:cxn>
                  <a:cxn ang="0">
                    <a:pos x="3" y="8"/>
                  </a:cxn>
                  <a:cxn ang="0">
                    <a:pos x="0" y="6"/>
                  </a:cxn>
                  <a:cxn ang="0">
                    <a:pos x="4" y="1"/>
                  </a:cxn>
                  <a:cxn ang="0">
                    <a:pos x="12" y="2"/>
                  </a:cxn>
                  <a:cxn ang="0">
                    <a:pos x="16" y="5"/>
                  </a:cxn>
                  <a:cxn ang="0">
                    <a:pos x="21" y="5"/>
                  </a:cxn>
                  <a:cxn ang="0">
                    <a:pos x="22" y="10"/>
                  </a:cxn>
                  <a:cxn ang="0">
                    <a:pos x="23" y="15"/>
                  </a:cxn>
                  <a:cxn ang="0">
                    <a:pos x="29" y="16"/>
                  </a:cxn>
                  <a:cxn ang="0">
                    <a:pos x="37" y="15"/>
                  </a:cxn>
                  <a:cxn ang="0">
                    <a:pos x="51" y="17"/>
                  </a:cxn>
                  <a:cxn ang="0">
                    <a:pos x="51" y="22"/>
                  </a:cxn>
                  <a:cxn ang="0">
                    <a:pos x="45" y="29"/>
                  </a:cxn>
                  <a:cxn ang="0">
                    <a:pos x="39" y="32"/>
                  </a:cxn>
                  <a:cxn ang="0">
                    <a:pos x="38" y="37"/>
                  </a:cxn>
                  <a:cxn ang="0">
                    <a:pos x="39" y="40"/>
                  </a:cxn>
                  <a:cxn ang="0">
                    <a:pos x="43" y="45"/>
                  </a:cxn>
                  <a:cxn ang="0">
                    <a:pos x="47" y="36"/>
                  </a:cxn>
                  <a:cxn ang="0">
                    <a:pos x="51" y="35"/>
                  </a:cxn>
                  <a:cxn ang="0">
                    <a:pos x="54" y="53"/>
                  </a:cxn>
                  <a:cxn ang="0">
                    <a:pos x="56" y="65"/>
                  </a:cxn>
                  <a:cxn ang="0">
                    <a:pos x="50" y="70"/>
                  </a:cxn>
                </a:cxnLst>
                <a:rect l="0" t="0" r="r" b="b"/>
                <a:pathLst>
                  <a:path w="56" h="70">
                    <a:moveTo>
                      <a:pt x="50" y="70"/>
                    </a:moveTo>
                    <a:lnTo>
                      <a:pt x="49" y="68"/>
                    </a:lnTo>
                    <a:lnTo>
                      <a:pt x="48" y="65"/>
                    </a:lnTo>
                    <a:lnTo>
                      <a:pt x="46" y="58"/>
                    </a:lnTo>
                    <a:lnTo>
                      <a:pt x="43" y="50"/>
                    </a:lnTo>
                    <a:lnTo>
                      <a:pt x="41" y="48"/>
                    </a:lnTo>
                    <a:lnTo>
                      <a:pt x="37" y="50"/>
                    </a:lnTo>
                    <a:lnTo>
                      <a:pt x="35" y="50"/>
                    </a:lnTo>
                    <a:lnTo>
                      <a:pt x="35" y="49"/>
                    </a:lnTo>
                    <a:lnTo>
                      <a:pt x="34" y="48"/>
                    </a:lnTo>
                    <a:lnTo>
                      <a:pt x="32" y="44"/>
                    </a:lnTo>
                    <a:lnTo>
                      <a:pt x="31" y="44"/>
                    </a:lnTo>
                    <a:lnTo>
                      <a:pt x="30" y="45"/>
                    </a:lnTo>
                    <a:lnTo>
                      <a:pt x="30" y="48"/>
                    </a:lnTo>
                    <a:lnTo>
                      <a:pt x="32" y="53"/>
                    </a:lnTo>
                    <a:lnTo>
                      <a:pt x="32" y="55"/>
                    </a:lnTo>
                    <a:lnTo>
                      <a:pt x="31" y="56"/>
                    </a:lnTo>
                    <a:lnTo>
                      <a:pt x="29" y="57"/>
                    </a:lnTo>
                    <a:lnTo>
                      <a:pt x="27" y="60"/>
                    </a:lnTo>
                    <a:lnTo>
                      <a:pt x="26" y="60"/>
                    </a:lnTo>
                    <a:lnTo>
                      <a:pt x="25" y="58"/>
                    </a:lnTo>
                    <a:lnTo>
                      <a:pt x="23" y="56"/>
                    </a:lnTo>
                    <a:lnTo>
                      <a:pt x="23" y="55"/>
                    </a:lnTo>
                    <a:lnTo>
                      <a:pt x="22" y="59"/>
                    </a:lnTo>
                    <a:lnTo>
                      <a:pt x="20" y="61"/>
                    </a:lnTo>
                    <a:lnTo>
                      <a:pt x="19" y="61"/>
                    </a:lnTo>
                    <a:lnTo>
                      <a:pt x="18" y="58"/>
                    </a:lnTo>
                    <a:lnTo>
                      <a:pt x="15" y="61"/>
                    </a:lnTo>
                    <a:lnTo>
                      <a:pt x="13" y="60"/>
                    </a:lnTo>
                    <a:lnTo>
                      <a:pt x="12" y="57"/>
                    </a:lnTo>
                    <a:lnTo>
                      <a:pt x="10" y="46"/>
                    </a:lnTo>
                    <a:lnTo>
                      <a:pt x="8" y="38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9" y="30"/>
                    </a:lnTo>
                    <a:lnTo>
                      <a:pt x="9" y="28"/>
                    </a:lnTo>
                    <a:lnTo>
                      <a:pt x="8" y="27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3" y="19"/>
                    </a:lnTo>
                    <a:lnTo>
                      <a:pt x="6" y="17"/>
                    </a:lnTo>
                    <a:lnTo>
                      <a:pt x="8" y="16"/>
                    </a:lnTo>
                    <a:lnTo>
                      <a:pt x="10" y="15"/>
                    </a:lnTo>
                    <a:lnTo>
                      <a:pt x="11" y="14"/>
                    </a:lnTo>
                    <a:lnTo>
                      <a:pt x="10" y="14"/>
                    </a:lnTo>
                    <a:lnTo>
                      <a:pt x="3" y="8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6" y="5"/>
                    </a:lnTo>
                    <a:lnTo>
                      <a:pt x="18" y="5"/>
                    </a:lnTo>
                    <a:lnTo>
                      <a:pt x="21" y="5"/>
                    </a:lnTo>
                    <a:lnTo>
                      <a:pt x="21" y="7"/>
                    </a:lnTo>
                    <a:lnTo>
                      <a:pt x="22" y="10"/>
                    </a:lnTo>
                    <a:lnTo>
                      <a:pt x="22" y="14"/>
                    </a:lnTo>
                    <a:lnTo>
                      <a:pt x="23" y="15"/>
                    </a:lnTo>
                    <a:lnTo>
                      <a:pt x="26" y="15"/>
                    </a:lnTo>
                    <a:lnTo>
                      <a:pt x="29" y="16"/>
                    </a:lnTo>
                    <a:lnTo>
                      <a:pt x="34" y="15"/>
                    </a:lnTo>
                    <a:lnTo>
                      <a:pt x="37" y="15"/>
                    </a:lnTo>
                    <a:lnTo>
                      <a:pt x="50" y="16"/>
                    </a:lnTo>
                    <a:lnTo>
                      <a:pt x="51" y="17"/>
                    </a:lnTo>
                    <a:lnTo>
                      <a:pt x="51" y="18"/>
                    </a:lnTo>
                    <a:lnTo>
                      <a:pt x="51" y="22"/>
                    </a:lnTo>
                    <a:lnTo>
                      <a:pt x="50" y="25"/>
                    </a:lnTo>
                    <a:lnTo>
                      <a:pt x="45" y="29"/>
                    </a:lnTo>
                    <a:lnTo>
                      <a:pt x="42" y="30"/>
                    </a:lnTo>
                    <a:lnTo>
                      <a:pt x="39" y="32"/>
                    </a:lnTo>
                    <a:lnTo>
                      <a:pt x="38" y="34"/>
                    </a:lnTo>
                    <a:lnTo>
                      <a:pt x="38" y="37"/>
                    </a:lnTo>
                    <a:lnTo>
                      <a:pt x="38" y="39"/>
                    </a:lnTo>
                    <a:lnTo>
                      <a:pt x="39" y="40"/>
                    </a:lnTo>
                    <a:lnTo>
                      <a:pt x="41" y="42"/>
                    </a:lnTo>
                    <a:lnTo>
                      <a:pt x="43" y="45"/>
                    </a:lnTo>
                    <a:lnTo>
                      <a:pt x="45" y="42"/>
                    </a:lnTo>
                    <a:lnTo>
                      <a:pt x="47" y="36"/>
                    </a:lnTo>
                    <a:lnTo>
                      <a:pt x="48" y="35"/>
                    </a:lnTo>
                    <a:lnTo>
                      <a:pt x="51" y="35"/>
                    </a:lnTo>
                    <a:lnTo>
                      <a:pt x="51" y="38"/>
                    </a:lnTo>
                    <a:lnTo>
                      <a:pt x="54" y="53"/>
                    </a:lnTo>
                    <a:lnTo>
                      <a:pt x="55" y="55"/>
                    </a:lnTo>
                    <a:lnTo>
                      <a:pt x="56" y="65"/>
                    </a:lnTo>
                    <a:lnTo>
                      <a:pt x="51" y="68"/>
                    </a:lnTo>
                    <a:lnTo>
                      <a:pt x="50" y="7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0" name="Freeform 801"/>
              <p:cNvSpPr>
                <a:spLocks/>
              </p:cNvSpPr>
              <p:nvPr/>
            </p:nvSpPr>
            <p:spPr bwMode="auto">
              <a:xfrm>
                <a:off x="4212" y="2720"/>
                <a:ext cx="56" cy="70"/>
              </a:xfrm>
              <a:custGeom>
                <a:avLst/>
                <a:gdLst/>
                <a:ahLst/>
                <a:cxnLst>
                  <a:cxn ang="0">
                    <a:pos x="49" y="68"/>
                  </a:cxn>
                  <a:cxn ang="0">
                    <a:pos x="46" y="58"/>
                  </a:cxn>
                  <a:cxn ang="0">
                    <a:pos x="41" y="48"/>
                  </a:cxn>
                  <a:cxn ang="0">
                    <a:pos x="35" y="50"/>
                  </a:cxn>
                  <a:cxn ang="0">
                    <a:pos x="34" y="48"/>
                  </a:cxn>
                  <a:cxn ang="0">
                    <a:pos x="31" y="44"/>
                  </a:cxn>
                  <a:cxn ang="0">
                    <a:pos x="30" y="48"/>
                  </a:cxn>
                  <a:cxn ang="0">
                    <a:pos x="32" y="55"/>
                  </a:cxn>
                  <a:cxn ang="0">
                    <a:pos x="29" y="57"/>
                  </a:cxn>
                  <a:cxn ang="0">
                    <a:pos x="26" y="60"/>
                  </a:cxn>
                  <a:cxn ang="0">
                    <a:pos x="23" y="56"/>
                  </a:cxn>
                  <a:cxn ang="0">
                    <a:pos x="22" y="59"/>
                  </a:cxn>
                  <a:cxn ang="0">
                    <a:pos x="19" y="61"/>
                  </a:cxn>
                  <a:cxn ang="0">
                    <a:pos x="15" y="61"/>
                  </a:cxn>
                  <a:cxn ang="0">
                    <a:pos x="12" y="57"/>
                  </a:cxn>
                  <a:cxn ang="0">
                    <a:pos x="8" y="38"/>
                  </a:cxn>
                  <a:cxn ang="0">
                    <a:pos x="6" y="34"/>
                  </a:cxn>
                  <a:cxn ang="0">
                    <a:pos x="9" y="28"/>
                  </a:cxn>
                  <a:cxn ang="0">
                    <a:pos x="2" y="24"/>
                  </a:cxn>
                  <a:cxn ang="0">
                    <a:pos x="3" y="19"/>
                  </a:cxn>
                  <a:cxn ang="0">
                    <a:pos x="8" y="16"/>
                  </a:cxn>
                  <a:cxn ang="0">
                    <a:pos x="11" y="14"/>
                  </a:cxn>
                  <a:cxn ang="0">
                    <a:pos x="3" y="8"/>
                  </a:cxn>
                  <a:cxn ang="0">
                    <a:pos x="0" y="6"/>
                  </a:cxn>
                  <a:cxn ang="0">
                    <a:pos x="4" y="1"/>
                  </a:cxn>
                  <a:cxn ang="0">
                    <a:pos x="12" y="2"/>
                  </a:cxn>
                  <a:cxn ang="0">
                    <a:pos x="16" y="5"/>
                  </a:cxn>
                  <a:cxn ang="0">
                    <a:pos x="21" y="5"/>
                  </a:cxn>
                  <a:cxn ang="0">
                    <a:pos x="22" y="10"/>
                  </a:cxn>
                  <a:cxn ang="0">
                    <a:pos x="23" y="15"/>
                  </a:cxn>
                  <a:cxn ang="0">
                    <a:pos x="29" y="16"/>
                  </a:cxn>
                  <a:cxn ang="0">
                    <a:pos x="37" y="15"/>
                  </a:cxn>
                  <a:cxn ang="0">
                    <a:pos x="51" y="17"/>
                  </a:cxn>
                  <a:cxn ang="0">
                    <a:pos x="51" y="22"/>
                  </a:cxn>
                  <a:cxn ang="0">
                    <a:pos x="45" y="29"/>
                  </a:cxn>
                  <a:cxn ang="0">
                    <a:pos x="39" y="32"/>
                  </a:cxn>
                  <a:cxn ang="0">
                    <a:pos x="38" y="37"/>
                  </a:cxn>
                  <a:cxn ang="0">
                    <a:pos x="39" y="40"/>
                  </a:cxn>
                  <a:cxn ang="0">
                    <a:pos x="43" y="45"/>
                  </a:cxn>
                  <a:cxn ang="0">
                    <a:pos x="47" y="36"/>
                  </a:cxn>
                  <a:cxn ang="0">
                    <a:pos x="51" y="35"/>
                  </a:cxn>
                  <a:cxn ang="0">
                    <a:pos x="54" y="53"/>
                  </a:cxn>
                  <a:cxn ang="0">
                    <a:pos x="56" y="65"/>
                  </a:cxn>
                  <a:cxn ang="0">
                    <a:pos x="50" y="70"/>
                  </a:cxn>
                </a:cxnLst>
                <a:rect l="0" t="0" r="r" b="b"/>
                <a:pathLst>
                  <a:path w="56" h="70">
                    <a:moveTo>
                      <a:pt x="50" y="70"/>
                    </a:moveTo>
                    <a:lnTo>
                      <a:pt x="49" y="68"/>
                    </a:lnTo>
                    <a:lnTo>
                      <a:pt x="48" y="65"/>
                    </a:lnTo>
                    <a:lnTo>
                      <a:pt x="46" y="58"/>
                    </a:lnTo>
                    <a:lnTo>
                      <a:pt x="43" y="50"/>
                    </a:lnTo>
                    <a:lnTo>
                      <a:pt x="41" y="48"/>
                    </a:lnTo>
                    <a:lnTo>
                      <a:pt x="37" y="50"/>
                    </a:lnTo>
                    <a:lnTo>
                      <a:pt x="35" y="50"/>
                    </a:lnTo>
                    <a:lnTo>
                      <a:pt x="35" y="49"/>
                    </a:lnTo>
                    <a:lnTo>
                      <a:pt x="34" y="48"/>
                    </a:lnTo>
                    <a:lnTo>
                      <a:pt x="32" y="44"/>
                    </a:lnTo>
                    <a:lnTo>
                      <a:pt x="31" y="44"/>
                    </a:lnTo>
                    <a:lnTo>
                      <a:pt x="30" y="45"/>
                    </a:lnTo>
                    <a:lnTo>
                      <a:pt x="30" y="48"/>
                    </a:lnTo>
                    <a:lnTo>
                      <a:pt x="32" y="53"/>
                    </a:lnTo>
                    <a:lnTo>
                      <a:pt x="32" y="55"/>
                    </a:lnTo>
                    <a:lnTo>
                      <a:pt x="31" y="56"/>
                    </a:lnTo>
                    <a:lnTo>
                      <a:pt x="29" y="57"/>
                    </a:lnTo>
                    <a:lnTo>
                      <a:pt x="27" y="60"/>
                    </a:lnTo>
                    <a:lnTo>
                      <a:pt x="26" y="60"/>
                    </a:lnTo>
                    <a:lnTo>
                      <a:pt x="25" y="58"/>
                    </a:lnTo>
                    <a:lnTo>
                      <a:pt x="23" y="56"/>
                    </a:lnTo>
                    <a:lnTo>
                      <a:pt x="23" y="55"/>
                    </a:lnTo>
                    <a:lnTo>
                      <a:pt x="22" y="59"/>
                    </a:lnTo>
                    <a:lnTo>
                      <a:pt x="20" y="61"/>
                    </a:lnTo>
                    <a:lnTo>
                      <a:pt x="19" y="61"/>
                    </a:lnTo>
                    <a:lnTo>
                      <a:pt x="18" y="58"/>
                    </a:lnTo>
                    <a:lnTo>
                      <a:pt x="15" y="61"/>
                    </a:lnTo>
                    <a:lnTo>
                      <a:pt x="13" y="60"/>
                    </a:lnTo>
                    <a:lnTo>
                      <a:pt x="12" y="57"/>
                    </a:lnTo>
                    <a:lnTo>
                      <a:pt x="10" y="46"/>
                    </a:lnTo>
                    <a:lnTo>
                      <a:pt x="8" y="38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9" y="30"/>
                    </a:lnTo>
                    <a:lnTo>
                      <a:pt x="9" y="28"/>
                    </a:lnTo>
                    <a:lnTo>
                      <a:pt x="8" y="27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3" y="19"/>
                    </a:lnTo>
                    <a:lnTo>
                      <a:pt x="6" y="17"/>
                    </a:lnTo>
                    <a:lnTo>
                      <a:pt x="8" y="16"/>
                    </a:lnTo>
                    <a:lnTo>
                      <a:pt x="10" y="15"/>
                    </a:lnTo>
                    <a:lnTo>
                      <a:pt x="11" y="14"/>
                    </a:lnTo>
                    <a:lnTo>
                      <a:pt x="10" y="14"/>
                    </a:lnTo>
                    <a:lnTo>
                      <a:pt x="3" y="8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6" y="5"/>
                    </a:lnTo>
                    <a:lnTo>
                      <a:pt x="18" y="5"/>
                    </a:lnTo>
                    <a:lnTo>
                      <a:pt x="21" y="5"/>
                    </a:lnTo>
                    <a:lnTo>
                      <a:pt x="21" y="7"/>
                    </a:lnTo>
                    <a:lnTo>
                      <a:pt x="22" y="10"/>
                    </a:lnTo>
                    <a:lnTo>
                      <a:pt x="22" y="14"/>
                    </a:lnTo>
                    <a:lnTo>
                      <a:pt x="23" y="15"/>
                    </a:lnTo>
                    <a:lnTo>
                      <a:pt x="26" y="15"/>
                    </a:lnTo>
                    <a:lnTo>
                      <a:pt x="29" y="16"/>
                    </a:lnTo>
                    <a:lnTo>
                      <a:pt x="34" y="15"/>
                    </a:lnTo>
                    <a:lnTo>
                      <a:pt x="37" y="15"/>
                    </a:lnTo>
                    <a:lnTo>
                      <a:pt x="50" y="16"/>
                    </a:lnTo>
                    <a:lnTo>
                      <a:pt x="51" y="17"/>
                    </a:lnTo>
                    <a:lnTo>
                      <a:pt x="51" y="18"/>
                    </a:lnTo>
                    <a:lnTo>
                      <a:pt x="51" y="22"/>
                    </a:lnTo>
                    <a:lnTo>
                      <a:pt x="50" y="25"/>
                    </a:lnTo>
                    <a:lnTo>
                      <a:pt x="45" y="29"/>
                    </a:lnTo>
                    <a:lnTo>
                      <a:pt x="42" y="30"/>
                    </a:lnTo>
                    <a:lnTo>
                      <a:pt x="39" y="32"/>
                    </a:lnTo>
                    <a:lnTo>
                      <a:pt x="38" y="34"/>
                    </a:lnTo>
                    <a:lnTo>
                      <a:pt x="38" y="37"/>
                    </a:lnTo>
                    <a:lnTo>
                      <a:pt x="38" y="39"/>
                    </a:lnTo>
                    <a:lnTo>
                      <a:pt x="39" y="40"/>
                    </a:lnTo>
                    <a:lnTo>
                      <a:pt x="41" y="42"/>
                    </a:lnTo>
                    <a:lnTo>
                      <a:pt x="43" y="45"/>
                    </a:lnTo>
                    <a:lnTo>
                      <a:pt x="45" y="42"/>
                    </a:lnTo>
                    <a:lnTo>
                      <a:pt x="47" y="36"/>
                    </a:lnTo>
                    <a:lnTo>
                      <a:pt x="48" y="35"/>
                    </a:lnTo>
                    <a:lnTo>
                      <a:pt x="51" y="35"/>
                    </a:lnTo>
                    <a:lnTo>
                      <a:pt x="51" y="38"/>
                    </a:lnTo>
                    <a:lnTo>
                      <a:pt x="54" y="53"/>
                    </a:lnTo>
                    <a:lnTo>
                      <a:pt x="55" y="55"/>
                    </a:lnTo>
                    <a:lnTo>
                      <a:pt x="56" y="65"/>
                    </a:lnTo>
                    <a:lnTo>
                      <a:pt x="51" y="68"/>
                    </a:lnTo>
                    <a:lnTo>
                      <a:pt x="50" y="7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1" name="Freeform 802"/>
              <p:cNvSpPr>
                <a:spLocks/>
              </p:cNvSpPr>
              <p:nvPr/>
            </p:nvSpPr>
            <p:spPr bwMode="auto">
              <a:xfrm>
                <a:off x="4112" y="2931"/>
                <a:ext cx="26" cy="46"/>
              </a:xfrm>
              <a:custGeom>
                <a:avLst/>
                <a:gdLst/>
                <a:ahLst/>
                <a:cxnLst>
                  <a:cxn ang="0">
                    <a:pos x="11" y="46"/>
                  </a:cxn>
                  <a:cxn ang="0">
                    <a:pos x="8" y="45"/>
                  </a:cxn>
                  <a:cxn ang="0">
                    <a:pos x="7" y="44"/>
                  </a:cxn>
                  <a:cxn ang="0">
                    <a:pos x="5" y="43"/>
                  </a:cxn>
                  <a:cxn ang="0">
                    <a:pos x="4" y="39"/>
                  </a:cxn>
                  <a:cxn ang="0">
                    <a:pos x="2" y="32"/>
                  </a:cxn>
                  <a:cxn ang="0">
                    <a:pos x="2" y="29"/>
                  </a:cxn>
                  <a:cxn ang="0">
                    <a:pos x="2" y="25"/>
                  </a:cxn>
                  <a:cxn ang="0">
                    <a:pos x="2" y="20"/>
                  </a:cxn>
                  <a:cxn ang="0">
                    <a:pos x="1" y="16"/>
                  </a:cxn>
                  <a:cxn ang="0">
                    <a:pos x="2" y="13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5" y="5"/>
                  </a:cxn>
                  <a:cxn ang="0">
                    <a:pos x="6" y="3"/>
                  </a:cxn>
                  <a:cxn ang="0">
                    <a:pos x="5" y="0"/>
                  </a:cxn>
                  <a:cxn ang="0">
                    <a:pos x="8" y="3"/>
                  </a:cxn>
                  <a:cxn ang="0">
                    <a:pos x="12" y="5"/>
                  </a:cxn>
                  <a:cxn ang="0">
                    <a:pos x="13" y="7"/>
                  </a:cxn>
                  <a:cxn ang="0">
                    <a:pos x="16" y="12"/>
                  </a:cxn>
                  <a:cxn ang="0">
                    <a:pos x="17" y="13"/>
                  </a:cxn>
                  <a:cxn ang="0">
                    <a:pos x="16" y="15"/>
                  </a:cxn>
                  <a:cxn ang="0">
                    <a:pos x="16" y="16"/>
                  </a:cxn>
                  <a:cxn ang="0">
                    <a:pos x="20" y="18"/>
                  </a:cxn>
                  <a:cxn ang="0">
                    <a:pos x="21" y="22"/>
                  </a:cxn>
                  <a:cxn ang="0">
                    <a:pos x="25" y="29"/>
                  </a:cxn>
                  <a:cxn ang="0">
                    <a:pos x="26" y="32"/>
                  </a:cxn>
                  <a:cxn ang="0">
                    <a:pos x="25" y="36"/>
                  </a:cxn>
                  <a:cxn ang="0">
                    <a:pos x="23" y="40"/>
                  </a:cxn>
                  <a:cxn ang="0">
                    <a:pos x="21" y="42"/>
                  </a:cxn>
                  <a:cxn ang="0">
                    <a:pos x="18" y="44"/>
                  </a:cxn>
                  <a:cxn ang="0">
                    <a:pos x="14" y="46"/>
                  </a:cxn>
                  <a:cxn ang="0">
                    <a:pos x="11" y="46"/>
                  </a:cxn>
                </a:cxnLst>
                <a:rect l="0" t="0" r="r" b="b"/>
                <a:pathLst>
                  <a:path w="26" h="46">
                    <a:moveTo>
                      <a:pt x="11" y="46"/>
                    </a:moveTo>
                    <a:lnTo>
                      <a:pt x="8" y="45"/>
                    </a:lnTo>
                    <a:lnTo>
                      <a:pt x="7" y="44"/>
                    </a:lnTo>
                    <a:lnTo>
                      <a:pt x="5" y="43"/>
                    </a:lnTo>
                    <a:lnTo>
                      <a:pt x="4" y="39"/>
                    </a:lnTo>
                    <a:lnTo>
                      <a:pt x="2" y="32"/>
                    </a:lnTo>
                    <a:lnTo>
                      <a:pt x="2" y="29"/>
                    </a:lnTo>
                    <a:lnTo>
                      <a:pt x="2" y="25"/>
                    </a:lnTo>
                    <a:lnTo>
                      <a:pt x="2" y="20"/>
                    </a:lnTo>
                    <a:lnTo>
                      <a:pt x="1" y="16"/>
                    </a:lnTo>
                    <a:lnTo>
                      <a:pt x="2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6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12" y="5"/>
                    </a:lnTo>
                    <a:lnTo>
                      <a:pt x="13" y="7"/>
                    </a:lnTo>
                    <a:lnTo>
                      <a:pt x="16" y="12"/>
                    </a:lnTo>
                    <a:lnTo>
                      <a:pt x="17" y="13"/>
                    </a:lnTo>
                    <a:lnTo>
                      <a:pt x="16" y="15"/>
                    </a:lnTo>
                    <a:lnTo>
                      <a:pt x="16" y="16"/>
                    </a:lnTo>
                    <a:lnTo>
                      <a:pt x="20" y="18"/>
                    </a:lnTo>
                    <a:lnTo>
                      <a:pt x="21" y="22"/>
                    </a:lnTo>
                    <a:lnTo>
                      <a:pt x="25" y="29"/>
                    </a:lnTo>
                    <a:lnTo>
                      <a:pt x="26" y="32"/>
                    </a:lnTo>
                    <a:lnTo>
                      <a:pt x="25" y="36"/>
                    </a:lnTo>
                    <a:lnTo>
                      <a:pt x="23" y="40"/>
                    </a:lnTo>
                    <a:lnTo>
                      <a:pt x="21" y="42"/>
                    </a:lnTo>
                    <a:lnTo>
                      <a:pt x="18" y="44"/>
                    </a:lnTo>
                    <a:lnTo>
                      <a:pt x="14" y="46"/>
                    </a:lnTo>
                    <a:lnTo>
                      <a:pt x="11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2" name="Freeform 803"/>
              <p:cNvSpPr>
                <a:spLocks/>
              </p:cNvSpPr>
              <p:nvPr/>
            </p:nvSpPr>
            <p:spPr bwMode="auto">
              <a:xfrm>
                <a:off x="4112" y="2931"/>
                <a:ext cx="26" cy="46"/>
              </a:xfrm>
              <a:custGeom>
                <a:avLst/>
                <a:gdLst/>
                <a:ahLst/>
                <a:cxnLst>
                  <a:cxn ang="0">
                    <a:pos x="11" y="46"/>
                  </a:cxn>
                  <a:cxn ang="0">
                    <a:pos x="8" y="45"/>
                  </a:cxn>
                  <a:cxn ang="0">
                    <a:pos x="7" y="44"/>
                  </a:cxn>
                  <a:cxn ang="0">
                    <a:pos x="5" y="43"/>
                  </a:cxn>
                  <a:cxn ang="0">
                    <a:pos x="4" y="39"/>
                  </a:cxn>
                  <a:cxn ang="0">
                    <a:pos x="2" y="32"/>
                  </a:cxn>
                  <a:cxn ang="0">
                    <a:pos x="2" y="29"/>
                  </a:cxn>
                  <a:cxn ang="0">
                    <a:pos x="2" y="25"/>
                  </a:cxn>
                  <a:cxn ang="0">
                    <a:pos x="2" y="20"/>
                  </a:cxn>
                  <a:cxn ang="0">
                    <a:pos x="1" y="16"/>
                  </a:cxn>
                  <a:cxn ang="0">
                    <a:pos x="2" y="13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5" y="5"/>
                  </a:cxn>
                  <a:cxn ang="0">
                    <a:pos x="6" y="3"/>
                  </a:cxn>
                  <a:cxn ang="0">
                    <a:pos x="5" y="0"/>
                  </a:cxn>
                  <a:cxn ang="0">
                    <a:pos x="8" y="3"/>
                  </a:cxn>
                  <a:cxn ang="0">
                    <a:pos x="12" y="5"/>
                  </a:cxn>
                  <a:cxn ang="0">
                    <a:pos x="13" y="7"/>
                  </a:cxn>
                  <a:cxn ang="0">
                    <a:pos x="16" y="12"/>
                  </a:cxn>
                  <a:cxn ang="0">
                    <a:pos x="17" y="13"/>
                  </a:cxn>
                  <a:cxn ang="0">
                    <a:pos x="16" y="15"/>
                  </a:cxn>
                  <a:cxn ang="0">
                    <a:pos x="16" y="16"/>
                  </a:cxn>
                  <a:cxn ang="0">
                    <a:pos x="20" y="18"/>
                  </a:cxn>
                  <a:cxn ang="0">
                    <a:pos x="21" y="22"/>
                  </a:cxn>
                  <a:cxn ang="0">
                    <a:pos x="25" y="29"/>
                  </a:cxn>
                  <a:cxn ang="0">
                    <a:pos x="26" y="32"/>
                  </a:cxn>
                  <a:cxn ang="0">
                    <a:pos x="25" y="36"/>
                  </a:cxn>
                  <a:cxn ang="0">
                    <a:pos x="23" y="40"/>
                  </a:cxn>
                  <a:cxn ang="0">
                    <a:pos x="21" y="42"/>
                  </a:cxn>
                  <a:cxn ang="0">
                    <a:pos x="18" y="44"/>
                  </a:cxn>
                  <a:cxn ang="0">
                    <a:pos x="14" y="46"/>
                  </a:cxn>
                  <a:cxn ang="0">
                    <a:pos x="11" y="46"/>
                  </a:cxn>
                </a:cxnLst>
                <a:rect l="0" t="0" r="r" b="b"/>
                <a:pathLst>
                  <a:path w="26" h="46">
                    <a:moveTo>
                      <a:pt x="11" y="46"/>
                    </a:moveTo>
                    <a:lnTo>
                      <a:pt x="8" y="45"/>
                    </a:lnTo>
                    <a:lnTo>
                      <a:pt x="7" y="44"/>
                    </a:lnTo>
                    <a:lnTo>
                      <a:pt x="5" y="43"/>
                    </a:lnTo>
                    <a:lnTo>
                      <a:pt x="4" y="39"/>
                    </a:lnTo>
                    <a:lnTo>
                      <a:pt x="2" y="32"/>
                    </a:lnTo>
                    <a:lnTo>
                      <a:pt x="2" y="29"/>
                    </a:lnTo>
                    <a:lnTo>
                      <a:pt x="2" y="25"/>
                    </a:lnTo>
                    <a:lnTo>
                      <a:pt x="2" y="20"/>
                    </a:lnTo>
                    <a:lnTo>
                      <a:pt x="1" y="16"/>
                    </a:lnTo>
                    <a:lnTo>
                      <a:pt x="2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6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12" y="5"/>
                    </a:lnTo>
                    <a:lnTo>
                      <a:pt x="13" y="7"/>
                    </a:lnTo>
                    <a:lnTo>
                      <a:pt x="16" y="12"/>
                    </a:lnTo>
                    <a:lnTo>
                      <a:pt x="17" y="13"/>
                    </a:lnTo>
                    <a:lnTo>
                      <a:pt x="16" y="15"/>
                    </a:lnTo>
                    <a:lnTo>
                      <a:pt x="16" y="16"/>
                    </a:lnTo>
                    <a:lnTo>
                      <a:pt x="20" y="18"/>
                    </a:lnTo>
                    <a:lnTo>
                      <a:pt x="21" y="22"/>
                    </a:lnTo>
                    <a:lnTo>
                      <a:pt x="25" y="29"/>
                    </a:lnTo>
                    <a:lnTo>
                      <a:pt x="26" y="32"/>
                    </a:lnTo>
                    <a:lnTo>
                      <a:pt x="25" y="36"/>
                    </a:lnTo>
                    <a:lnTo>
                      <a:pt x="23" y="40"/>
                    </a:lnTo>
                    <a:lnTo>
                      <a:pt x="21" y="42"/>
                    </a:lnTo>
                    <a:lnTo>
                      <a:pt x="18" y="44"/>
                    </a:lnTo>
                    <a:lnTo>
                      <a:pt x="14" y="46"/>
                    </a:lnTo>
                    <a:lnTo>
                      <a:pt x="11" y="46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3" name="Freeform 804"/>
              <p:cNvSpPr>
                <a:spLocks/>
              </p:cNvSpPr>
              <p:nvPr/>
            </p:nvSpPr>
            <p:spPr bwMode="auto">
              <a:xfrm>
                <a:off x="4262" y="2692"/>
                <a:ext cx="107" cy="234"/>
              </a:xfrm>
              <a:custGeom>
                <a:avLst/>
                <a:gdLst/>
                <a:ahLst/>
                <a:cxnLst>
                  <a:cxn ang="0">
                    <a:pos x="10" y="84"/>
                  </a:cxn>
                  <a:cxn ang="0">
                    <a:pos x="12" y="72"/>
                  </a:cxn>
                  <a:cxn ang="0">
                    <a:pos x="15" y="58"/>
                  </a:cxn>
                  <a:cxn ang="0">
                    <a:pos x="24" y="60"/>
                  </a:cxn>
                  <a:cxn ang="0">
                    <a:pos x="30" y="41"/>
                  </a:cxn>
                  <a:cxn ang="0">
                    <a:pos x="36" y="25"/>
                  </a:cxn>
                  <a:cxn ang="0">
                    <a:pos x="53" y="16"/>
                  </a:cxn>
                  <a:cxn ang="0">
                    <a:pos x="59" y="11"/>
                  </a:cxn>
                  <a:cxn ang="0">
                    <a:pos x="63" y="2"/>
                  </a:cxn>
                  <a:cxn ang="0">
                    <a:pos x="71" y="4"/>
                  </a:cxn>
                  <a:cxn ang="0">
                    <a:pos x="77" y="11"/>
                  </a:cxn>
                  <a:cxn ang="0">
                    <a:pos x="77" y="33"/>
                  </a:cxn>
                  <a:cxn ang="0">
                    <a:pos x="68" y="43"/>
                  </a:cxn>
                  <a:cxn ang="0">
                    <a:pos x="65" y="59"/>
                  </a:cxn>
                  <a:cxn ang="0">
                    <a:pos x="72" y="58"/>
                  </a:cxn>
                  <a:cxn ang="0">
                    <a:pos x="81" y="68"/>
                  </a:cxn>
                  <a:cxn ang="0">
                    <a:pos x="88" y="72"/>
                  </a:cxn>
                  <a:cxn ang="0">
                    <a:pos x="89" y="84"/>
                  </a:cxn>
                  <a:cxn ang="0">
                    <a:pos x="97" y="91"/>
                  </a:cxn>
                  <a:cxn ang="0">
                    <a:pos x="106" y="91"/>
                  </a:cxn>
                  <a:cxn ang="0">
                    <a:pos x="99" y="101"/>
                  </a:cxn>
                  <a:cxn ang="0">
                    <a:pos x="93" y="106"/>
                  </a:cxn>
                  <a:cxn ang="0">
                    <a:pos x="83" y="113"/>
                  </a:cxn>
                  <a:cxn ang="0">
                    <a:pos x="69" y="116"/>
                  </a:cxn>
                  <a:cxn ang="0">
                    <a:pos x="68" y="129"/>
                  </a:cxn>
                  <a:cxn ang="0">
                    <a:pos x="67" y="136"/>
                  </a:cxn>
                  <a:cxn ang="0">
                    <a:pos x="75" y="148"/>
                  </a:cxn>
                  <a:cxn ang="0">
                    <a:pos x="79" y="159"/>
                  </a:cxn>
                  <a:cxn ang="0">
                    <a:pos x="77" y="169"/>
                  </a:cxn>
                  <a:cxn ang="0">
                    <a:pos x="79" y="184"/>
                  </a:cxn>
                  <a:cxn ang="0">
                    <a:pos x="83" y="198"/>
                  </a:cxn>
                  <a:cxn ang="0">
                    <a:pos x="89" y="214"/>
                  </a:cxn>
                  <a:cxn ang="0">
                    <a:pos x="76" y="233"/>
                  </a:cxn>
                  <a:cxn ang="0">
                    <a:pos x="79" y="218"/>
                  </a:cxn>
                  <a:cxn ang="0">
                    <a:pos x="78" y="213"/>
                  </a:cxn>
                  <a:cxn ang="0">
                    <a:pos x="73" y="191"/>
                  </a:cxn>
                  <a:cxn ang="0">
                    <a:pos x="66" y="164"/>
                  </a:cxn>
                  <a:cxn ang="0">
                    <a:pos x="64" y="155"/>
                  </a:cxn>
                  <a:cxn ang="0">
                    <a:pos x="57" y="144"/>
                  </a:cxn>
                  <a:cxn ang="0">
                    <a:pos x="52" y="155"/>
                  </a:cxn>
                  <a:cxn ang="0">
                    <a:pos x="39" y="165"/>
                  </a:cxn>
                  <a:cxn ang="0">
                    <a:pos x="36" y="161"/>
                  </a:cxn>
                  <a:cxn ang="0">
                    <a:pos x="32" y="159"/>
                  </a:cxn>
                  <a:cxn ang="0">
                    <a:pos x="26" y="162"/>
                  </a:cxn>
                  <a:cxn ang="0">
                    <a:pos x="28" y="145"/>
                  </a:cxn>
                  <a:cxn ang="0">
                    <a:pos x="23" y="123"/>
                  </a:cxn>
                  <a:cxn ang="0">
                    <a:pos x="16" y="121"/>
                  </a:cxn>
                  <a:cxn ang="0">
                    <a:pos x="19" y="116"/>
                  </a:cxn>
                  <a:cxn ang="0">
                    <a:pos x="11" y="111"/>
                  </a:cxn>
                  <a:cxn ang="0">
                    <a:pos x="8" y="105"/>
                  </a:cxn>
                  <a:cxn ang="0">
                    <a:pos x="0" y="98"/>
                  </a:cxn>
                </a:cxnLst>
                <a:rect l="0" t="0" r="r" b="b"/>
                <a:pathLst>
                  <a:path w="107" h="234">
                    <a:moveTo>
                      <a:pt x="5" y="83"/>
                    </a:moveTo>
                    <a:lnTo>
                      <a:pt x="8" y="84"/>
                    </a:lnTo>
                    <a:lnTo>
                      <a:pt x="9" y="85"/>
                    </a:lnTo>
                    <a:lnTo>
                      <a:pt x="10" y="84"/>
                    </a:lnTo>
                    <a:lnTo>
                      <a:pt x="12" y="82"/>
                    </a:lnTo>
                    <a:lnTo>
                      <a:pt x="12" y="78"/>
                    </a:lnTo>
                    <a:lnTo>
                      <a:pt x="11" y="73"/>
                    </a:lnTo>
                    <a:lnTo>
                      <a:pt x="12" y="72"/>
                    </a:lnTo>
                    <a:lnTo>
                      <a:pt x="14" y="71"/>
                    </a:lnTo>
                    <a:lnTo>
                      <a:pt x="15" y="69"/>
                    </a:lnTo>
                    <a:lnTo>
                      <a:pt x="15" y="60"/>
                    </a:lnTo>
                    <a:lnTo>
                      <a:pt x="15" y="58"/>
                    </a:lnTo>
                    <a:lnTo>
                      <a:pt x="20" y="60"/>
                    </a:lnTo>
                    <a:lnTo>
                      <a:pt x="22" y="61"/>
                    </a:lnTo>
                    <a:lnTo>
                      <a:pt x="23" y="61"/>
                    </a:lnTo>
                    <a:lnTo>
                      <a:pt x="24" y="60"/>
                    </a:lnTo>
                    <a:lnTo>
                      <a:pt x="31" y="46"/>
                    </a:lnTo>
                    <a:lnTo>
                      <a:pt x="31" y="44"/>
                    </a:lnTo>
                    <a:lnTo>
                      <a:pt x="30" y="42"/>
                    </a:lnTo>
                    <a:lnTo>
                      <a:pt x="30" y="41"/>
                    </a:lnTo>
                    <a:lnTo>
                      <a:pt x="35" y="34"/>
                    </a:lnTo>
                    <a:lnTo>
                      <a:pt x="36" y="32"/>
                    </a:lnTo>
                    <a:lnTo>
                      <a:pt x="35" y="27"/>
                    </a:lnTo>
                    <a:lnTo>
                      <a:pt x="36" y="25"/>
                    </a:lnTo>
                    <a:lnTo>
                      <a:pt x="44" y="19"/>
                    </a:lnTo>
                    <a:lnTo>
                      <a:pt x="48" y="16"/>
                    </a:lnTo>
                    <a:lnTo>
                      <a:pt x="50" y="15"/>
                    </a:lnTo>
                    <a:lnTo>
                      <a:pt x="53" y="16"/>
                    </a:lnTo>
                    <a:lnTo>
                      <a:pt x="58" y="17"/>
                    </a:lnTo>
                    <a:lnTo>
                      <a:pt x="59" y="17"/>
                    </a:lnTo>
                    <a:lnTo>
                      <a:pt x="58" y="13"/>
                    </a:lnTo>
                    <a:lnTo>
                      <a:pt x="59" y="11"/>
                    </a:lnTo>
                    <a:lnTo>
                      <a:pt x="62" y="7"/>
                    </a:lnTo>
                    <a:lnTo>
                      <a:pt x="62" y="6"/>
                    </a:lnTo>
                    <a:lnTo>
                      <a:pt x="63" y="3"/>
                    </a:lnTo>
                    <a:lnTo>
                      <a:pt x="63" y="2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1"/>
                    </a:lnTo>
                    <a:lnTo>
                      <a:pt x="71" y="4"/>
                    </a:lnTo>
                    <a:lnTo>
                      <a:pt x="72" y="9"/>
                    </a:lnTo>
                    <a:lnTo>
                      <a:pt x="73" y="11"/>
                    </a:lnTo>
                    <a:lnTo>
                      <a:pt x="75" y="12"/>
                    </a:lnTo>
                    <a:lnTo>
                      <a:pt x="77" y="11"/>
                    </a:lnTo>
                    <a:lnTo>
                      <a:pt x="78" y="12"/>
                    </a:lnTo>
                    <a:lnTo>
                      <a:pt x="79" y="22"/>
                    </a:lnTo>
                    <a:lnTo>
                      <a:pt x="79" y="28"/>
                    </a:lnTo>
                    <a:lnTo>
                      <a:pt x="77" y="33"/>
                    </a:lnTo>
                    <a:lnTo>
                      <a:pt x="75" y="37"/>
                    </a:lnTo>
                    <a:lnTo>
                      <a:pt x="72" y="40"/>
                    </a:lnTo>
                    <a:lnTo>
                      <a:pt x="69" y="42"/>
                    </a:lnTo>
                    <a:lnTo>
                      <a:pt x="68" y="43"/>
                    </a:lnTo>
                    <a:lnTo>
                      <a:pt x="65" y="48"/>
                    </a:lnTo>
                    <a:lnTo>
                      <a:pt x="65" y="51"/>
                    </a:lnTo>
                    <a:lnTo>
                      <a:pt x="66" y="55"/>
                    </a:lnTo>
                    <a:lnTo>
                      <a:pt x="65" y="59"/>
                    </a:lnTo>
                    <a:lnTo>
                      <a:pt x="65" y="60"/>
                    </a:lnTo>
                    <a:lnTo>
                      <a:pt x="66" y="61"/>
                    </a:lnTo>
                    <a:lnTo>
                      <a:pt x="68" y="60"/>
                    </a:lnTo>
                    <a:lnTo>
                      <a:pt x="72" y="58"/>
                    </a:lnTo>
                    <a:lnTo>
                      <a:pt x="76" y="57"/>
                    </a:lnTo>
                    <a:lnTo>
                      <a:pt x="79" y="57"/>
                    </a:lnTo>
                    <a:lnTo>
                      <a:pt x="80" y="58"/>
                    </a:lnTo>
                    <a:lnTo>
                      <a:pt x="81" y="68"/>
                    </a:lnTo>
                    <a:lnTo>
                      <a:pt x="82" y="70"/>
                    </a:lnTo>
                    <a:lnTo>
                      <a:pt x="85" y="69"/>
                    </a:lnTo>
                    <a:lnTo>
                      <a:pt x="88" y="70"/>
                    </a:lnTo>
                    <a:lnTo>
                      <a:pt x="88" y="72"/>
                    </a:lnTo>
                    <a:lnTo>
                      <a:pt x="84" y="81"/>
                    </a:lnTo>
                    <a:lnTo>
                      <a:pt x="85" y="83"/>
                    </a:lnTo>
                    <a:lnTo>
                      <a:pt x="86" y="84"/>
                    </a:lnTo>
                    <a:lnTo>
                      <a:pt x="89" y="84"/>
                    </a:lnTo>
                    <a:lnTo>
                      <a:pt x="91" y="83"/>
                    </a:lnTo>
                    <a:lnTo>
                      <a:pt x="93" y="85"/>
                    </a:lnTo>
                    <a:lnTo>
                      <a:pt x="95" y="90"/>
                    </a:lnTo>
                    <a:lnTo>
                      <a:pt x="97" y="91"/>
                    </a:lnTo>
                    <a:lnTo>
                      <a:pt x="98" y="92"/>
                    </a:lnTo>
                    <a:lnTo>
                      <a:pt x="102" y="91"/>
                    </a:lnTo>
                    <a:lnTo>
                      <a:pt x="105" y="89"/>
                    </a:lnTo>
                    <a:lnTo>
                      <a:pt x="106" y="91"/>
                    </a:lnTo>
                    <a:lnTo>
                      <a:pt x="107" y="92"/>
                    </a:lnTo>
                    <a:lnTo>
                      <a:pt x="104" y="94"/>
                    </a:lnTo>
                    <a:lnTo>
                      <a:pt x="101" y="98"/>
                    </a:lnTo>
                    <a:lnTo>
                      <a:pt x="99" y="101"/>
                    </a:lnTo>
                    <a:lnTo>
                      <a:pt x="95" y="104"/>
                    </a:lnTo>
                    <a:lnTo>
                      <a:pt x="94" y="105"/>
                    </a:lnTo>
                    <a:lnTo>
                      <a:pt x="94" y="105"/>
                    </a:lnTo>
                    <a:lnTo>
                      <a:pt x="93" y="106"/>
                    </a:lnTo>
                    <a:lnTo>
                      <a:pt x="90" y="106"/>
                    </a:lnTo>
                    <a:lnTo>
                      <a:pt x="87" y="107"/>
                    </a:lnTo>
                    <a:lnTo>
                      <a:pt x="84" y="109"/>
                    </a:lnTo>
                    <a:lnTo>
                      <a:pt x="83" y="113"/>
                    </a:lnTo>
                    <a:lnTo>
                      <a:pt x="77" y="114"/>
                    </a:lnTo>
                    <a:lnTo>
                      <a:pt x="73" y="115"/>
                    </a:lnTo>
                    <a:lnTo>
                      <a:pt x="71" y="114"/>
                    </a:lnTo>
                    <a:lnTo>
                      <a:pt x="69" y="116"/>
                    </a:lnTo>
                    <a:lnTo>
                      <a:pt x="68" y="119"/>
                    </a:lnTo>
                    <a:lnTo>
                      <a:pt x="68" y="123"/>
                    </a:lnTo>
                    <a:lnTo>
                      <a:pt x="67" y="126"/>
                    </a:lnTo>
                    <a:lnTo>
                      <a:pt x="68" y="129"/>
                    </a:lnTo>
                    <a:lnTo>
                      <a:pt x="67" y="130"/>
                    </a:lnTo>
                    <a:lnTo>
                      <a:pt x="66" y="130"/>
                    </a:lnTo>
                    <a:lnTo>
                      <a:pt x="63" y="131"/>
                    </a:lnTo>
                    <a:lnTo>
                      <a:pt x="67" y="136"/>
                    </a:lnTo>
                    <a:lnTo>
                      <a:pt x="67" y="137"/>
                    </a:lnTo>
                    <a:lnTo>
                      <a:pt x="68" y="141"/>
                    </a:lnTo>
                    <a:lnTo>
                      <a:pt x="69" y="142"/>
                    </a:lnTo>
                    <a:lnTo>
                      <a:pt x="75" y="148"/>
                    </a:lnTo>
                    <a:lnTo>
                      <a:pt x="76" y="150"/>
                    </a:lnTo>
                    <a:lnTo>
                      <a:pt x="80" y="155"/>
                    </a:lnTo>
                    <a:lnTo>
                      <a:pt x="80" y="157"/>
                    </a:lnTo>
                    <a:lnTo>
                      <a:pt x="79" y="159"/>
                    </a:lnTo>
                    <a:lnTo>
                      <a:pt x="77" y="160"/>
                    </a:lnTo>
                    <a:lnTo>
                      <a:pt x="76" y="161"/>
                    </a:lnTo>
                    <a:lnTo>
                      <a:pt x="78" y="168"/>
                    </a:lnTo>
                    <a:lnTo>
                      <a:pt x="77" y="169"/>
                    </a:lnTo>
                    <a:lnTo>
                      <a:pt x="72" y="172"/>
                    </a:lnTo>
                    <a:lnTo>
                      <a:pt x="73" y="174"/>
                    </a:lnTo>
                    <a:lnTo>
                      <a:pt x="76" y="182"/>
                    </a:lnTo>
                    <a:lnTo>
                      <a:pt x="79" y="184"/>
                    </a:lnTo>
                    <a:lnTo>
                      <a:pt x="83" y="188"/>
                    </a:lnTo>
                    <a:lnTo>
                      <a:pt x="83" y="190"/>
                    </a:lnTo>
                    <a:lnTo>
                      <a:pt x="84" y="194"/>
                    </a:lnTo>
                    <a:lnTo>
                      <a:pt x="83" y="198"/>
                    </a:lnTo>
                    <a:lnTo>
                      <a:pt x="83" y="199"/>
                    </a:lnTo>
                    <a:lnTo>
                      <a:pt x="86" y="206"/>
                    </a:lnTo>
                    <a:lnTo>
                      <a:pt x="89" y="212"/>
                    </a:lnTo>
                    <a:lnTo>
                      <a:pt x="89" y="214"/>
                    </a:lnTo>
                    <a:lnTo>
                      <a:pt x="83" y="223"/>
                    </a:lnTo>
                    <a:lnTo>
                      <a:pt x="78" y="232"/>
                    </a:lnTo>
                    <a:lnTo>
                      <a:pt x="78" y="234"/>
                    </a:lnTo>
                    <a:lnTo>
                      <a:pt x="76" y="233"/>
                    </a:lnTo>
                    <a:lnTo>
                      <a:pt x="75" y="229"/>
                    </a:lnTo>
                    <a:lnTo>
                      <a:pt x="78" y="225"/>
                    </a:lnTo>
                    <a:lnTo>
                      <a:pt x="79" y="222"/>
                    </a:lnTo>
                    <a:lnTo>
                      <a:pt x="79" y="218"/>
                    </a:lnTo>
                    <a:lnTo>
                      <a:pt x="81" y="215"/>
                    </a:lnTo>
                    <a:lnTo>
                      <a:pt x="78" y="215"/>
                    </a:lnTo>
                    <a:lnTo>
                      <a:pt x="78" y="215"/>
                    </a:lnTo>
                    <a:lnTo>
                      <a:pt x="78" y="213"/>
                    </a:lnTo>
                    <a:lnTo>
                      <a:pt x="79" y="210"/>
                    </a:lnTo>
                    <a:lnTo>
                      <a:pt x="78" y="202"/>
                    </a:lnTo>
                    <a:lnTo>
                      <a:pt x="76" y="197"/>
                    </a:lnTo>
                    <a:lnTo>
                      <a:pt x="73" y="191"/>
                    </a:lnTo>
                    <a:lnTo>
                      <a:pt x="70" y="183"/>
                    </a:lnTo>
                    <a:lnTo>
                      <a:pt x="68" y="179"/>
                    </a:lnTo>
                    <a:lnTo>
                      <a:pt x="67" y="174"/>
                    </a:lnTo>
                    <a:lnTo>
                      <a:pt x="66" y="164"/>
                    </a:lnTo>
                    <a:lnTo>
                      <a:pt x="66" y="160"/>
                    </a:lnTo>
                    <a:lnTo>
                      <a:pt x="66" y="157"/>
                    </a:lnTo>
                    <a:lnTo>
                      <a:pt x="65" y="156"/>
                    </a:lnTo>
                    <a:lnTo>
                      <a:pt x="64" y="155"/>
                    </a:lnTo>
                    <a:lnTo>
                      <a:pt x="63" y="155"/>
                    </a:lnTo>
                    <a:lnTo>
                      <a:pt x="61" y="150"/>
                    </a:lnTo>
                    <a:lnTo>
                      <a:pt x="58" y="146"/>
                    </a:lnTo>
                    <a:lnTo>
                      <a:pt x="57" y="144"/>
                    </a:lnTo>
                    <a:lnTo>
                      <a:pt x="56" y="145"/>
                    </a:lnTo>
                    <a:lnTo>
                      <a:pt x="55" y="150"/>
                    </a:lnTo>
                    <a:lnTo>
                      <a:pt x="54" y="153"/>
                    </a:lnTo>
                    <a:lnTo>
                      <a:pt x="52" y="155"/>
                    </a:lnTo>
                    <a:lnTo>
                      <a:pt x="49" y="157"/>
                    </a:lnTo>
                    <a:lnTo>
                      <a:pt x="43" y="159"/>
                    </a:lnTo>
                    <a:lnTo>
                      <a:pt x="41" y="163"/>
                    </a:lnTo>
                    <a:lnTo>
                      <a:pt x="39" y="165"/>
                    </a:lnTo>
                    <a:lnTo>
                      <a:pt x="38" y="165"/>
                    </a:lnTo>
                    <a:lnTo>
                      <a:pt x="37" y="164"/>
                    </a:lnTo>
                    <a:lnTo>
                      <a:pt x="37" y="161"/>
                    </a:lnTo>
                    <a:lnTo>
                      <a:pt x="36" y="161"/>
                    </a:lnTo>
                    <a:lnTo>
                      <a:pt x="34" y="163"/>
                    </a:lnTo>
                    <a:lnTo>
                      <a:pt x="32" y="163"/>
                    </a:lnTo>
                    <a:lnTo>
                      <a:pt x="31" y="162"/>
                    </a:lnTo>
                    <a:lnTo>
                      <a:pt x="32" y="159"/>
                    </a:lnTo>
                    <a:lnTo>
                      <a:pt x="32" y="159"/>
                    </a:lnTo>
                    <a:lnTo>
                      <a:pt x="29" y="160"/>
                    </a:lnTo>
                    <a:lnTo>
                      <a:pt x="27" y="160"/>
                    </a:lnTo>
                    <a:lnTo>
                      <a:pt x="26" y="162"/>
                    </a:lnTo>
                    <a:lnTo>
                      <a:pt x="24" y="161"/>
                    </a:lnTo>
                    <a:lnTo>
                      <a:pt x="24" y="159"/>
                    </a:lnTo>
                    <a:lnTo>
                      <a:pt x="27" y="150"/>
                    </a:lnTo>
                    <a:lnTo>
                      <a:pt x="28" y="145"/>
                    </a:lnTo>
                    <a:lnTo>
                      <a:pt x="28" y="140"/>
                    </a:lnTo>
                    <a:lnTo>
                      <a:pt x="27" y="135"/>
                    </a:lnTo>
                    <a:lnTo>
                      <a:pt x="25" y="129"/>
                    </a:lnTo>
                    <a:lnTo>
                      <a:pt x="23" y="123"/>
                    </a:lnTo>
                    <a:lnTo>
                      <a:pt x="22" y="121"/>
                    </a:lnTo>
                    <a:lnTo>
                      <a:pt x="20" y="124"/>
                    </a:lnTo>
                    <a:lnTo>
                      <a:pt x="18" y="124"/>
                    </a:lnTo>
                    <a:lnTo>
                      <a:pt x="16" y="121"/>
                    </a:lnTo>
                    <a:lnTo>
                      <a:pt x="18" y="120"/>
                    </a:lnTo>
                    <a:lnTo>
                      <a:pt x="20" y="120"/>
                    </a:lnTo>
                    <a:lnTo>
                      <a:pt x="19" y="118"/>
                    </a:lnTo>
                    <a:lnTo>
                      <a:pt x="19" y="116"/>
                    </a:lnTo>
                    <a:lnTo>
                      <a:pt x="15" y="112"/>
                    </a:lnTo>
                    <a:lnTo>
                      <a:pt x="14" y="111"/>
                    </a:lnTo>
                    <a:lnTo>
                      <a:pt x="13" y="110"/>
                    </a:lnTo>
                    <a:lnTo>
                      <a:pt x="11" y="111"/>
                    </a:lnTo>
                    <a:lnTo>
                      <a:pt x="9" y="109"/>
                    </a:lnTo>
                    <a:lnTo>
                      <a:pt x="10" y="107"/>
                    </a:lnTo>
                    <a:lnTo>
                      <a:pt x="9" y="106"/>
                    </a:lnTo>
                    <a:lnTo>
                      <a:pt x="8" y="105"/>
                    </a:lnTo>
                    <a:lnTo>
                      <a:pt x="6" y="106"/>
                    </a:lnTo>
                    <a:lnTo>
                      <a:pt x="3" y="103"/>
                    </a:lnTo>
                    <a:lnTo>
                      <a:pt x="0" y="99"/>
                    </a:lnTo>
                    <a:lnTo>
                      <a:pt x="0" y="98"/>
                    </a:lnTo>
                    <a:lnTo>
                      <a:pt x="1" y="96"/>
                    </a:lnTo>
                    <a:lnTo>
                      <a:pt x="6" y="93"/>
                    </a:lnTo>
                    <a:lnTo>
                      <a:pt x="5" y="8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4" name="Freeform 805"/>
              <p:cNvSpPr>
                <a:spLocks/>
              </p:cNvSpPr>
              <p:nvPr/>
            </p:nvSpPr>
            <p:spPr bwMode="auto">
              <a:xfrm>
                <a:off x="4262" y="2692"/>
                <a:ext cx="107" cy="234"/>
              </a:xfrm>
              <a:custGeom>
                <a:avLst/>
                <a:gdLst/>
                <a:ahLst/>
                <a:cxnLst>
                  <a:cxn ang="0">
                    <a:pos x="10" y="84"/>
                  </a:cxn>
                  <a:cxn ang="0">
                    <a:pos x="12" y="72"/>
                  </a:cxn>
                  <a:cxn ang="0">
                    <a:pos x="15" y="58"/>
                  </a:cxn>
                  <a:cxn ang="0">
                    <a:pos x="24" y="60"/>
                  </a:cxn>
                  <a:cxn ang="0">
                    <a:pos x="30" y="41"/>
                  </a:cxn>
                  <a:cxn ang="0">
                    <a:pos x="36" y="25"/>
                  </a:cxn>
                  <a:cxn ang="0">
                    <a:pos x="53" y="16"/>
                  </a:cxn>
                  <a:cxn ang="0">
                    <a:pos x="59" y="11"/>
                  </a:cxn>
                  <a:cxn ang="0">
                    <a:pos x="63" y="2"/>
                  </a:cxn>
                  <a:cxn ang="0">
                    <a:pos x="71" y="4"/>
                  </a:cxn>
                  <a:cxn ang="0">
                    <a:pos x="77" y="11"/>
                  </a:cxn>
                  <a:cxn ang="0">
                    <a:pos x="77" y="33"/>
                  </a:cxn>
                  <a:cxn ang="0">
                    <a:pos x="68" y="43"/>
                  </a:cxn>
                  <a:cxn ang="0">
                    <a:pos x="65" y="59"/>
                  </a:cxn>
                  <a:cxn ang="0">
                    <a:pos x="72" y="58"/>
                  </a:cxn>
                  <a:cxn ang="0">
                    <a:pos x="81" y="68"/>
                  </a:cxn>
                  <a:cxn ang="0">
                    <a:pos x="88" y="72"/>
                  </a:cxn>
                  <a:cxn ang="0">
                    <a:pos x="89" y="84"/>
                  </a:cxn>
                  <a:cxn ang="0">
                    <a:pos x="97" y="91"/>
                  </a:cxn>
                  <a:cxn ang="0">
                    <a:pos x="106" y="91"/>
                  </a:cxn>
                  <a:cxn ang="0">
                    <a:pos x="99" y="101"/>
                  </a:cxn>
                  <a:cxn ang="0">
                    <a:pos x="93" y="106"/>
                  </a:cxn>
                  <a:cxn ang="0">
                    <a:pos x="83" y="113"/>
                  </a:cxn>
                  <a:cxn ang="0">
                    <a:pos x="69" y="116"/>
                  </a:cxn>
                  <a:cxn ang="0">
                    <a:pos x="68" y="129"/>
                  </a:cxn>
                  <a:cxn ang="0">
                    <a:pos x="67" y="136"/>
                  </a:cxn>
                  <a:cxn ang="0">
                    <a:pos x="75" y="148"/>
                  </a:cxn>
                  <a:cxn ang="0">
                    <a:pos x="79" y="159"/>
                  </a:cxn>
                  <a:cxn ang="0">
                    <a:pos x="77" y="169"/>
                  </a:cxn>
                  <a:cxn ang="0">
                    <a:pos x="79" y="184"/>
                  </a:cxn>
                  <a:cxn ang="0">
                    <a:pos x="83" y="198"/>
                  </a:cxn>
                  <a:cxn ang="0">
                    <a:pos x="89" y="214"/>
                  </a:cxn>
                  <a:cxn ang="0">
                    <a:pos x="76" y="233"/>
                  </a:cxn>
                  <a:cxn ang="0">
                    <a:pos x="79" y="218"/>
                  </a:cxn>
                  <a:cxn ang="0">
                    <a:pos x="78" y="213"/>
                  </a:cxn>
                  <a:cxn ang="0">
                    <a:pos x="73" y="191"/>
                  </a:cxn>
                  <a:cxn ang="0">
                    <a:pos x="66" y="164"/>
                  </a:cxn>
                  <a:cxn ang="0">
                    <a:pos x="64" y="155"/>
                  </a:cxn>
                  <a:cxn ang="0">
                    <a:pos x="57" y="144"/>
                  </a:cxn>
                  <a:cxn ang="0">
                    <a:pos x="52" y="155"/>
                  </a:cxn>
                  <a:cxn ang="0">
                    <a:pos x="39" y="165"/>
                  </a:cxn>
                  <a:cxn ang="0">
                    <a:pos x="36" y="161"/>
                  </a:cxn>
                  <a:cxn ang="0">
                    <a:pos x="32" y="159"/>
                  </a:cxn>
                  <a:cxn ang="0">
                    <a:pos x="26" y="162"/>
                  </a:cxn>
                  <a:cxn ang="0">
                    <a:pos x="28" y="145"/>
                  </a:cxn>
                  <a:cxn ang="0">
                    <a:pos x="23" y="123"/>
                  </a:cxn>
                  <a:cxn ang="0">
                    <a:pos x="16" y="121"/>
                  </a:cxn>
                  <a:cxn ang="0">
                    <a:pos x="19" y="116"/>
                  </a:cxn>
                  <a:cxn ang="0">
                    <a:pos x="11" y="111"/>
                  </a:cxn>
                  <a:cxn ang="0">
                    <a:pos x="8" y="105"/>
                  </a:cxn>
                  <a:cxn ang="0">
                    <a:pos x="0" y="98"/>
                  </a:cxn>
                </a:cxnLst>
                <a:rect l="0" t="0" r="r" b="b"/>
                <a:pathLst>
                  <a:path w="107" h="234">
                    <a:moveTo>
                      <a:pt x="5" y="83"/>
                    </a:moveTo>
                    <a:lnTo>
                      <a:pt x="8" y="84"/>
                    </a:lnTo>
                    <a:lnTo>
                      <a:pt x="9" y="85"/>
                    </a:lnTo>
                    <a:lnTo>
                      <a:pt x="10" y="84"/>
                    </a:lnTo>
                    <a:lnTo>
                      <a:pt x="12" y="82"/>
                    </a:lnTo>
                    <a:lnTo>
                      <a:pt x="12" y="78"/>
                    </a:lnTo>
                    <a:lnTo>
                      <a:pt x="11" y="73"/>
                    </a:lnTo>
                    <a:lnTo>
                      <a:pt x="12" y="72"/>
                    </a:lnTo>
                    <a:lnTo>
                      <a:pt x="14" y="71"/>
                    </a:lnTo>
                    <a:lnTo>
                      <a:pt x="15" y="69"/>
                    </a:lnTo>
                    <a:lnTo>
                      <a:pt x="15" y="60"/>
                    </a:lnTo>
                    <a:lnTo>
                      <a:pt x="15" y="58"/>
                    </a:lnTo>
                    <a:lnTo>
                      <a:pt x="20" y="60"/>
                    </a:lnTo>
                    <a:lnTo>
                      <a:pt x="22" y="61"/>
                    </a:lnTo>
                    <a:lnTo>
                      <a:pt x="23" y="61"/>
                    </a:lnTo>
                    <a:lnTo>
                      <a:pt x="24" y="60"/>
                    </a:lnTo>
                    <a:lnTo>
                      <a:pt x="31" y="46"/>
                    </a:lnTo>
                    <a:lnTo>
                      <a:pt x="31" y="44"/>
                    </a:lnTo>
                    <a:lnTo>
                      <a:pt x="30" y="42"/>
                    </a:lnTo>
                    <a:lnTo>
                      <a:pt x="30" y="41"/>
                    </a:lnTo>
                    <a:lnTo>
                      <a:pt x="35" y="34"/>
                    </a:lnTo>
                    <a:lnTo>
                      <a:pt x="36" y="32"/>
                    </a:lnTo>
                    <a:lnTo>
                      <a:pt x="35" y="27"/>
                    </a:lnTo>
                    <a:lnTo>
                      <a:pt x="36" y="25"/>
                    </a:lnTo>
                    <a:lnTo>
                      <a:pt x="44" y="19"/>
                    </a:lnTo>
                    <a:lnTo>
                      <a:pt x="48" y="16"/>
                    </a:lnTo>
                    <a:lnTo>
                      <a:pt x="50" y="15"/>
                    </a:lnTo>
                    <a:lnTo>
                      <a:pt x="53" y="16"/>
                    </a:lnTo>
                    <a:lnTo>
                      <a:pt x="58" y="17"/>
                    </a:lnTo>
                    <a:lnTo>
                      <a:pt x="59" y="17"/>
                    </a:lnTo>
                    <a:lnTo>
                      <a:pt x="58" y="13"/>
                    </a:lnTo>
                    <a:lnTo>
                      <a:pt x="59" y="11"/>
                    </a:lnTo>
                    <a:lnTo>
                      <a:pt x="62" y="7"/>
                    </a:lnTo>
                    <a:lnTo>
                      <a:pt x="62" y="6"/>
                    </a:lnTo>
                    <a:lnTo>
                      <a:pt x="63" y="3"/>
                    </a:lnTo>
                    <a:lnTo>
                      <a:pt x="63" y="2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1"/>
                    </a:lnTo>
                    <a:lnTo>
                      <a:pt x="71" y="4"/>
                    </a:lnTo>
                    <a:lnTo>
                      <a:pt x="72" y="9"/>
                    </a:lnTo>
                    <a:lnTo>
                      <a:pt x="73" y="11"/>
                    </a:lnTo>
                    <a:lnTo>
                      <a:pt x="75" y="12"/>
                    </a:lnTo>
                    <a:lnTo>
                      <a:pt x="77" y="11"/>
                    </a:lnTo>
                    <a:lnTo>
                      <a:pt x="78" y="12"/>
                    </a:lnTo>
                    <a:lnTo>
                      <a:pt x="79" y="22"/>
                    </a:lnTo>
                    <a:lnTo>
                      <a:pt x="79" y="28"/>
                    </a:lnTo>
                    <a:lnTo>
                      <a:pt x="77" y="33"/>
                    </a:lnTo>
                    <a:lnTo>
                      <a:pt x="75" y="37"/>
                    </a:lnTo>
                    <a:lnTo>
                      <a:pt x="72" y="40"/>
                    </a:lnTo>
                    <a:lnTo>
                      <a:pt x="69" y="42"/>
                    </a:lnTo>
                    <a:lnTo>
                      <a:pt x="68" y="43"/>
                    </a:lnTo>
                    <a:lnTo>
                      <a:pt x="65" y="48"/>
                    </a:lnTo>
                    <a:lnTo>
                      <a:pt x="65" y="51"/>
                    </a:lnTo>
                    <a:lnTo>
                      <a:pt x="66" y="55"/>
                    </a:lnTo>
                    <a:lnTo>
                      <a:pt x="65" y="59"/>
                    </a:lnTo>
                    <a:lnTo>
                      <a:pt x="65" y="60"/>
                    </a:lnTo>
                    <a:lnTo>
                      <a:pt x="66" y="61"/>
                    </a:lnTo>
                    <a:lnTo>
                      <a:pt x="68" y="60"/>
                    </a:lnTo>
                    <a:lnTo>
                      <a:pt x="72" y="58"/>
                    </a:lnTo>
                    <a:lnTo>
                      <a:pt x="76" y="57"/>
                    </a:lnTo>
                    <a:lnTo>
                      <a:pt x="79" y="57"/>
                    </a:lnTo>
                    <a:lnTo>
                      <a:pt x="80" y="58"/>
                    </a:lnTo>
                    <a:lnTo>
                      <a:pt x="81" y="68"/>
                    </a:lnTo>
                    <a:lnTo>
                      <a:pt x="82" y="70"/>
                    </a:lnTo>
                    <a:lnTo>
                      <a:pt x="85" y="69"/>
                    </a:lnTo>
                    <a:lnTo>
                      <a:pt x="88" y="70"/>
                    </a:lnTo>
                    <a:lnTo>
                      <a:pt x="88" y="72"/>
                    </a:lnTo>
                    <a:lnTo>
                      <a:pt x="84" y="81"/>
                    </a:lnTo>
                    <a:lnTo>
                      <a:pt x="85" y="83"/>
                    </a:lnTo>
                    <a:lnTo>
                      <a:pt x="86" y="84"/>
                    </a:lnTo>
                    <a:lnTo>
                      <a:pt x="89" y="84"/>
                    </a:lnTo>
                    <a:lnTo>
                      <a:pt x="91" y="83"/>
                    </a:lnTo>
                    <a:lnTo>
                      <a:pt x="93" y="85"/>
                    </a:lnTo>
                    <a:lnTo>
                      <a:pt x="95" y="90"/>
                    </a:lnTo>
                    <a:lnTo>
                      <a:pt x="97" y="91"/>
                    </a:lnTo>
                    <a:lnTo>
                      <a:pt x="98" y="92"/>
                    </a:lnTo>
                    <a:lnTo>
                      <a:pt x="102" y="91"/>
                    </a:lnTo>
                    <a:lnTo>
                      <a:pt x="105" y="89"/>
                    </a:lnTo>
                    <a:lnTo>
                      <a:pt x="106" y="91"/>
                    </a:lnTo>
                    <a:lnTo>
                      <a:pt x="107" y="92"/>
                    </a:lnTo>
                    <a:lnTo>
                      <a:pt x="104" y="94"/>
                    </a:lnTo>
                    <a:lnTo>
                      <a:pt x="101" y="98"/>
                    </a:lnTo>
                    <a:lnTo>
                      <a:pt x="99" y="101"/>
                    </a:lnTo>
                    <a:lnTo>
                      <a:pt x="95" y="104"/>
                    </a:lnTo>
                    <a:lnTo>
                      <a:pt x="94" y="105"/>
                    </a:lnTo>
                    <a:lnTo>
                      <a:pt x="94" y="105"/>
                    </a:lnTo>
                    <a:lnTo>
                      <a:pt x="93" y="106"/>
                    </a:lnTo>
                    <a:lnTo>
                      <a:pt x="90" y="106"/>
                    </a:lnTo>
                    <a:lnTo>
                      <a:pt x="87" y="107"/>
                    </a:lnTo>
                    <a:lnTo>
                      <a:pt x="84" y="109"/>
                    </a:lnTo>
                    <a:lnTo>
                      <a:pt x="83" y="113"/>
                    </a:lnTo>
                    <a:lnTo>
                      <a:pt x="77" y="114"/>
                    </a:lnTo>
                    <a:lnTo>
                      <a:pt x="73" y="115"/>
                    </a:lnTo>
                    <a:lnTo>
                      <a:pt x="71" y="114"/>
                    </a:lnTo>
                    <a:lnTo>
                      <a:pt x="69" y="116"/>
                    </a:lnTo>
                    <a:lnTo>
                      <a:pt x="68" y="119"/>
                    </a:lnTo>
                    <a:lnTo>
                      <a:pt x="68" y="123"/>
                    </a:lnTo>
                    <a:lnTo>
                      <a:pt x="67" y="126"/>
                    </a:lnTo>
                    <a:lnTo>
                      <a:pt x="68" y="129"/>
                    </a:lnTo>
                    <a:lnTo>
                      <a:pt x="67" y="130"/>
                    </a:lnTo>
                    <a:lnTo>
                      <a:pt x="66" y="130"/>
                    </a:lnTo>
                    <a:lnTo>
                      <a:pt x="63" y="131"/>
                    </a:lnTo>
                    <a:lnTo>
                      <a:pt x="67" y="136"/>
                    </a:lnTo>
                    <a:lnTo>
                      <a:pt x="67" y="137"/>
                    </a:lnTo>
                    <a:lnTo>
                      <a:pt x="68" y="141"/>
                    </a:lnTo>
                    <a:lnTo>
                      <a:pt x="69" y="142"/>
                    </a:lnTo>
                    <a:lnTo>
                      <a:pt x="75" y="148"/>
                    </a:lnTo>
                    <a:lnTo>
                      <a:pt x="76" y="150"/>
                    </a:lnTo>
                    <a:lnTo>
                      <a:pt x="80" y="155"/>
                    </a:lnTo>
                    <a:lnTo>
                      <a:pt x="80" y="157"/>
                    </a:lnTo>
                    <a:lnTo>
                      <a:pt x="79" y="159"/>
                    </a:lnTo>
                    <a:lnTo>
                      <a:pt x="77" y="160"/>
                    </a:lnTo>
                    <a:lnTo>
                      <a:pt x="76" y="161"/>
                    </a:lnTo>
                    <a:lnTo>
                      <a:pt x="78" y="168"/>
                    </a:lnTo>
                    <a:lnTo>
                      <a:pt x="77" y="169"/>
                    </a:lnTo>
                    <a:lnTo>
                      <a:pt x="72" y="172"/>
                    </a:lnTo>
                    <a:lnTo>
                      <a:pt x="73" y="174"/>
                    </a:lnTo>
                    <a:lnTo>
                      <a:pt x="76" y="182"/>
                    </a:lnTo>
                    <a:lnTo>
                      <a:pt x="79" y="184"/>
                    </a:lnTo>
                    <a:lnTo>
                      <a:pt x="83" y="188"/>
                    </a:lnTo>
                    <a:lnTo>
                      <a:pt x="83" y="190"/>
                    </a:lnTo>
                    <a:lnTo>
                      <a:pt x="84" y="194"/>
                    </a:lnTo>
                    <a:lnTo>
                      <a:pt x="83" y="198"/>
                    </a:lnTo>
                    <a:lnTo>
                      <a:pt x="83" y="199"/>
                    </a:lnTo>
                    <a:lnTo>
                      <a:pt x="86" y="206"/>
                    </a:lnTo>
                    <a:lnTo>
                      <a:pt x="89" y="212"/>
                    </a:lnTo>
                    <a:lnTo>
                      <a:pt x="89" y="214"/>
                    </a:lnTo>
                    <a:lnTo>
                      <a:pt x="83" y="223"/>
                    </a:lnTo>
                    <a:lnTo>
                      <a:pt x="78" y="232"/>
                    </a:lnTo>
                    <a:lnTo>
                      <a:pt x="78" y="234"/>
                    </a:lnTo>
                    <a:lnTo>
                      <a:pt x="76" y="233"/>
                    </a:lnTo>
                    <a:lnTo>
                      <a:pt x="75" y="229"/>
                    </a:lnTo>
                    <a:lnTo>
                      <a:pt x="78" y="225"/>
                    </a:lnTo>
                    <a:lnTo>
                      <a:pt x="79" y="222"/>
                    </a:lnTo>
                    <a:lnTo>
                      <a:pt x="79" y="218"/>
                    </a:lnTo>
                    <a:lnTo>
                      <a:pt x="81" y="215"/>
                    </a:lnTo>
                    <a:lnTo>
                      <a:pt x="78" y="215"/>
                    </a:lnTo>
                    <a:lnTo>
                      <a:pt x="78" y="215"/>
                    </a:lnTo>
                    <a:lnTo>
                      <a:pt x="78" y="213"/>
                    </a:lnTo>
                    <a:lnTo>
                      <a:pt x="79" y="210"/>
                    </a:lnTo>
                    <a:lnTo>
                      <a:pt x="78" y="202"/>
                    </a:lnTo>
                    <a:lnTo>
                      <a:pt x="76" y="197"/>
                    </a:lnTo>
                    <a:lnTo>
                      <a:pt x="73" y="191"/>
                    </a:lnTo>
                    <a:lnTo>
                      <a:pt x="70" y="183"/>
                    </a:lnTo>
                    <a:lnTo>
                      <a:pt x="68" y="179"/>
                    </a:lnTo>
                    <a:lnTo>
                      <a:pt x="67" y="174"/>
                    </a:lnTo>
                    <a:lnTo>
                      <a:pt x="66" y="164"/>
                    </a:lnTo>
                    <a:lnTo>
                      <a:pt x="66" y="160"/>
                    </a:lnTo>
                    <a:lnTo>
                      <a:pt x="66" y="157"/>
                    </a:lnTo>
                    <a:lnTo>
                      <a:pt x="65" y="156"/>
                    </a:lnTo>
                    <a:lnTo>
                      <a:pt x="64" y="155"/>
                    </a:lnTo>
                    <a:lnTo>
                      <a:pt x="63" y="155"/>
                    </a:lnTo>
                    <a:lnTo>
                      <a:pt x="61" y="150"/>
                    </a:lnTo>
                    <a:lnTo>
                      <a:pt x="58" y="146"/>
                    </a:lnTo>
                    <a:lnTo>
                      <a:pt x="57" y="144"/>
                    </a:lnTo>
                    <a:lnTo>
                      <a:pt x="56" y="145"/>
                    </a:lnTo>
                    <a:lnTo>
                      <a:pt x="55" y="150"/>
                    </a:lnTo>
                    <a:lnTo>
                      <a:pt x="54" y="153"/>
                    </a:lnTo>
                    <a:lnTo>
                      <a:pt x="52" y="155"/>
                    </a:lnTo>
                    <a:lnTo>
                      <a:pt x="49" y="157"/>
                    </a:lnTo>
                    <a:lnTo>
                      <a:pt x="43" y="159"/>
                    </a:lnTo>
                    <a:lnTo>
                      <a:pt x="41" y="163"/>
                    </a:lnTo>
                    <a:lnTo>
                      <a:pt x="39" y="165"/>
                    </a:lnTo>
                    <a:lnTo>
                      <a:pt x="38" y="165"/>
                    </a:lnTo>
                    <a:lnTo>
                      <a:pt x="37" y="164"/>
                    </a:lnTo>
                    <a:lnTo>
                      <a:pt x="37" y="161"/>
                    </a:lnTo>
                    <a:lnTo>
                      <a:pt x="36" y="161"/>
                    </a:lnTo>
                    <a:lnTo>
                      <a:pt x="34" y="163"/>
                    </a:lnTo>
                    <a:lnTo>
                      <a:pt x="32" y="163"/>
                    </a:lnTo>
                    <a:lnTo>
                      <a:pt x="31" y="162"/>
                    </a:lnTo>
                    <a:lnTo>
                      <a:pt x="32" y="159"/>
                    </a:lnTo>
                    <a:lnTo>
                      <a:pt x="32" y="159"/>
                    </a:lnTo>
                    <a:lnTo>
                      <a:pt x="29" y="160"/>
                    </a:lnTo>
                    <a:lnTo>
                      <a:pt x="27" y="160"/>
                    </a:lnTo>
                    <a:lnTo>
                      <a:pt x="26" y="162"/>
                    </a:lnTo>
                    <a:lnTo>
                      <a:pt x="24" y="161"/>
                    </a:lnTo>
                    <a:lnTo>
                      <a:pt x="24" y="159"/>
                    </a:lnTo>
                    <a:lnTo>
                      <a:pt x="27" y="150"/>
                    </a:lnTo>
                    <a:lnTo>
                      <a:pt x="28" y="145"/>
                    </a:lnTo>
                    <a:lnTo>
                      <a:pt x="28" y="140"/>
                    </a:lnTo>
                    <a:lnTo>
                      <a:pt x="27" y="135"/>
                    </a:lnTo>
                    <a:lnTo>
                      <a:pt x="25" y="129"/>
                    </a:lnTo>
                    <a:lnTo>
                      <a:pt x="23" y="123"/>
                    </a:lnTo>
                    <a:lnTo>
                      <a:pt x="22" y="121"/>
                    </a:lnTo>
                    <a:lnTo>
                      <a:pt x="20" y="124"/>
                    </a:lnTo>
                    <a:lnTo>
                      <a:pt x="18" y="124"/>
                    </a:lnTo>
                    <a:lnTo>
                      <a:pt x="16" y="121"/>
                    </a:lnTo>
                    <a:lnTo>
                      <a:pt x="18" y="120"/>
                    </a:lnTo>
                    <a:lnTo>
                      <a:pt x="20" y="120"/>
                    </a:lnTo>
                    <a:lnTo>
                      <a:pt x="19" y="118"/>
                    </a:lnTo>
                    <a:lnTo>
                      <a:pt x="19" y="116"/>
                    </a:lnTo>
                    <a:lnTo>
                      <a:pt x="15" y="112"/>
                    </a:lnTo>
                    <a:lnTo>
                      <a:pt x="14" y="111"/>
                    </a:lnTo>
                    <a:lnTo>
                      <a:pt x="13" y="110"/>
                    </a:lnTo>
                    <a:lnTo>
                      <a:pt x="11" y="111"/>
                    </a:lnTo>
                    <a:lnTo>
                      <a:pt x="9" y="109"/>
                    </a:lnTo>
                    <a:lnTo>
                      <a:pt x="10" y="107"/>
                    </a:lnTo>
                    <a:lnTo>
                      <a:pt x="9" y="106"/>
                    </a:lnTo>
                    <a:lnTo>
                      <a:pt x="8" y="105"/>
                    </a:lnTo>
                    <a:lnTo>
                      <a:pt x="6" y="106"/>
                    </a:lnTo>
                    <a:lnTo>
                      <a:pt x="3" y="103"/>
                    </a:lnTo>
                    <a:lnTo>
                      <a:pt x="0" y="99"/>
                    </a:lnTo>
                    <a:lnTo>
                      <a:pt x="0" y="98"/>
                    </a:lnTo>
                    <a:lnTo>
                      <a:pt x="1" y="96"/>
                    </a:lnTo>
                    <a:lnTo>
                      <a:pt x="6" y="93"/>
                    </a:lnTo>
                    <a:lnTo>
                      <a:pt x="5" y="83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5" name="Freeform 806"/>
              <p:cNvSpPr>
                <a:spLocks/>
              </p:cNvSpPr>
              <p:nvPr/>
            </p:nvSpPr>
            <p:spPr bwMode="auto">
              <a:xfrm>
                <a:off x="4356" y="2770"/>
                <a:ext cx="90" cy="110"/>
              </a:xfrm>
              <a:custGeom>
                <a:avLst/>
                <a:gdLst/>
                <a:ahLst/>
                <a:cxnLst>
                  <a:cxn ang="0">
                    <a:pos x="66" y="102"/>
                  </a:cxn>
                  <a:cxn ang="0">
                    <a:pos x="66" y="94"/>
                  </a:cxn>
                  <a:cxn ang="0">
                    <a:pos x="63" y="87"/>
                  </a:cxn>
                  <a:cxn ang="0">
                    <a:pos x="57" y="77"/>
                  </a:cxn>
                  <a:cxn ang="0">
                    <a:pos x="56" y="67"/>
                  </a:cxn>
                  <a:cxn ang="0">
                    <a:pos x="50" y="59"/>
                  </a:cxn>
                  <a:cxn ang="0">
                    <a:pos x="48" y="55"/>
                  </a:cxn>
                  <a:cxn ang="0">
                    <a:pos x="42" y="53"/>
                  </a:cxn>
                  <a:cxn ang="0">
                    <a:pos x="38" y="55"/>
                  </a:cxn>
                  <a:cxn ang="0">
                    <a:pos x="34" y="60"/>
                  </a:cxn>
                  <a:cxn ang="0">
                    <a:pos x="29" y="59"/>
                  </a:cxn>
                  <a:cxn ang="0">
                    <a:pos x="23" y="57"/>
                  </a:cxn>
                  <a:cxn ang="0">
                    <a:pos x="15" y="66"/>
                  </a:cxn>
                  <a:cxn ang="0">
                    <a:pos x="11" y="63"/>
                  </a:cxn>
                  <a:cxn ang="0">
                    <a:pos x="12" y="58"/>
                  </a:cxn>
                  <a:cxn ang="0">
                    <a:pos x="15" y="47"/>
                  </a:cxn>
                  <a:cxn ang="0">
                    <a:pos x="14" y="39"/>
                  </a:cxn>
                  <a:cxn ang="0">
                    <a:pos x="9" y="40"/>
                  </a:cxn>
                  <a:cxn ang="0">
                    <a:pos x="5" y="39"/>
                  </a:cxn>
                  <a:cxn ang="0">
                    <a:pos x="6" y="32"/>
                  </a:cxn>
                  <a:cxn ang="0">
                    <a:pos x="5" y="29"/>
                  </a:cxn>
                  <a:cxn ang="0">
                    <a:pos x="0" y="27"/>
                  </a:cxn>
                  <a:cxn ang="0">
                    <a:pos x="5" y="23"/>
                  </a:cxn>
                  <a:cxn ang="0">
                    <a:pos x="10" y="16"/>
                  </a:cxn>
                  <a:cxn ang="0">
                    <a:pos x="14" y="15"/>
                  </a:cxn>
                  <a:cxn ang="0">
                    <a:pos x="20" y="17"/>
                  </a:cxn>
                  <a:cxn ang="0">
                    <a:pos x="22" y="14"/>
                  </a:cxn>
                  <a:cxn ang="0">
                    <a:pos x="20" y="9"/>
                  </a:cxn>
                  <a:cxn ang="0">
                    <a:pos x="19" y="3"/>
                  </a:cxn>
                  <a:cxn ang="0">
                    <a:pos x="24" y="0"/>
                  </a:cxn>
                  <a:cxn ang="0">
                    <a:pos x="30" y="8"/>
                  </a:cxn>
                  <a:cxn ang="0">
                    <a:pos x="35" y="17"/>
                  </a:cxn>
                  <a:cxn ang="0">
                    <a:pos x="40" y="23"/>
                  </a:cxn>
                  <a:cxn ang="0">
                    <a:pos x="44" y="24"/>
                  </a:cxn>
                  <a:cxn ang="0">
                    <a:pos x="49" y="20"/>
                  </a:cxn>
                  <a:cxn ang="0">
                    <a:pos x="53" y="25"/>
                  </a:cxn>
                  <a:cxn ang="0">
                    <a:pos x="57" y="33"/>
                  </a:cxn>
                  <a:cxn ang="0">
                    <a:pos x="55" y="36"/>
                  </a:cxn>
                  <a:cxn ang="0">
                    <a:pos x="50" y="36"/>
                  </a:cxn>
                  <a:cxn ang="0">
                    <a:pos x="47" y="39"/>
                  </a:cxn>
                  <a:cxn ang="0">
                    <a:pos x="48" y="42"/>
                  </a:cxn>
                  <a:cxn ang="0">
                    <a:pos x="59" y="49"/>
                  </a:cxn>
                  <a:cxn ang="0">
                    <a:pos x="65" y="57"/>
                  </a:cxn>
                  <a:cxn ang="0">
                    <a:pos x="78" y="74"/>
                  </a:cxn>
                  <a:cxn ang="0">
                    <a:pos x="84" y="79"/>
                  </a:cxn>
                  <a:cxn ang="0">
                    <a:pos x="87" y="83"/>
                  </a:cxn>
                  <a:cxn ang="0">
                    <a:pos x="86" y="88"/>
                  </a:cxn>
                  <a:cxn ang="0">
                    <a:pos x="90" y="93"/>
                  </a:cxn>
                  <a:cxn ang="0">
                    <a:pos x="89" y="101"/>
                  </a:cxn>
                  <a:cxn ang="0">
                    <a:pos x="83" y="104"/>
                  </a:cxn>
                  <a:cxn ang="0">
                    <a:pos x="79" y="103"/>
                  </a:cxn>
                  <a:cxn ang="0">
                    <a:pos x="74" y="103"/>
                  </a:cxn>
                  <a:cxn ang="0">
                    <a:pos x="73" y="106"/>
                  </a:cxn>
                  <a:cxn ang="0">
                    <a:pos x="74" y="108"/>
                  </a:cxn>
                  <a:cxn ang="0">
                    <a:pos x="72" y="110"/>
                  </a:cxn>
                  <a:cxn ang="0">
                    <a:pos x="68" y="108"/>
                  </a:cxn>
                  <a:cxn ang="0">
                    <a:pos x="61" y="105"/>
                  </a:cxn>
                </a:cxnLst>
                <a:rect l="0" t="0" r="r" b="b"/>
                <a:pathLst>
                  <a:path w="90" h="110">
                    <a:moveTo>
                      <a:pt x="61" y="105"/>
                    </a:moveTo>
                    <a:lnTo>
                      <a:pt x="66" y="102"/>
                    </a:lnTo>
                    <a:lnTo>
                      <a:pt x="66" y="99"/>
                    </a:lnTo>
                    <a:lnTo>
                      <a:pt x="66" y="94"/>
                    </a:lnTo>
                    <a:lnTo>
                      <a:pt x="65" y="91"/>
                    </a:lnTo>
                    <a:lnTo>
                      <a:pt x="63" y="87"/>
                    </a:lnTo>
                    <a:lnTo>
                      <a:pt x="58" y="80"/>
                    </a:lnTo>
                    <a:lnTo>
                      <a:pt x="57" y="77"/>
                    </a:lnTo>
                    <a:lnTo>
                      <a:pt x="56" y="75"/>
                    </a:lnTo>
                    <a:lnTo>
                      <a:pt x="56" y="67"/>
                    </a:lnTo>
                    <a:lnTo>
                      <a:pt x="53" y="63"/>
                    </a:lnTo>
                    <a:lnTo>
                      <a:pt x="50" y="59"/>
                    </a:lnTo>
                    <a:lnTo>
                      <a:pt x="48" y="56"/>
                    </a:lnTo>
                    <a:lnTo>
                      <a:pt x="48" y="55"/>
                    </a:lnTo>
                    <a:lnTo>
                      <a:pt x="46" y="54"/>
                    </a:lnTo>
                    <a:lnTo>
                      <a:pt x="42" y="53"/>
                    </a:lnTo>
                    <a:lnTo>
                      <a:pt x="39" y="53"/>
                    </a:lnTo>
                    <a:lnTo>
                      <a:pt x="38" y="55"/>
                    </a:lnTo>
                    <a:lnTo>
                      <a:pt x="37" y="58"/>
                    </a:lnTo>
                    <a:lnTo>
                      <a:pt x="34" y="60"/>
                    </a:lnTo>
                    <a:lnTo>
                      <a:pt x="33" y="60"/>
                    </a:lnTo>
                    <a:lnTo>
                      <a:pt x="29" y="59"/>
                    </a:lnTo>
                    <a:lnTo>
                      <a:pt x="25" y="57"/>
                    </a:lnTo>
                    <a:lnTo>
                      <a:pt x="23" y="57"/>
                    </a:lnTo>
                    <a:lnTo>
                      <a:pt x="17" y="63"/>
                    </a:lnTo>
                    <a:lnTo>
                      <a:pt x="15" y="66"/>
                    </a:lnTo>
                    <a:lnTo>
                      <a:pt x="12" y="65"/>
                    </a:lnTo>
                    <a:lnTo>
                      <a:pt x="11" y="63"/>
                    </a:lnTo>
                    <a:lnTo>
                      <a:pt x="11" y="60"/>
                    </a:lnTo>
                    <a:lnTo>
                      <a:pt x="12" y="58"/>
                    </a:lnTo>
                    <a:lnTo>
                      <a:pt x="15" y="49"/>
                    </a:lnTo>
                    <a:lnTo>
                      <a:pt x="15" y="47"/>
                    </a:lnTo>
                    <a:lnTo>
                      <a:pt x="14" y="39"/>
                    </a:lnTo>
                    <a:lnTo>
                      <a:pt x="14" y="39"/>
                    </a:lnTo>
                    <a:lnTo>
                      <a:pt x="11" y="39"/>
                    </a:lnTo>
                    <a:lnTo>
                      <a:pt x="9" y="40"/>
                    </a:lnTo>
                    <a:lnTo>
                      <a:pt x="6" y="40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6" y="32"/>
                    </a:lnTo>
                    <a:lnTo>
                      <a:pt x="6" y="30"/>
                    </a:lnTo>
                    <a:lnTo>
                      <a:pt x="5" y="29"/>
                    </a:lnTo>
                    <a:lnTo>
                      <a:pt x="3" y="28"/>
                    </a:lnTo>
                    <a:lnTo>
                      <a:pt x="0" y="27"/>
                    </a:lnTo>
                    <a:lnTo>
                      <a:pt x="1" y="26"/>
                    </a:lnTo>
                    <a:lnTo>
                      <a:pt x="5" y="23"/>
                    </a:lnTo>
                    <a:lnTo>
                      <a:pt x="7" y="20"/>
                    </a:lnTo>
                    <a:lnTo>
                      <a:pt x="10" y="16"/>
                    </a:lnTo>
                    <a:lnTo>
                      <a:pt x="13" y="14"/>
                    </a:lnTo>
                    <a:lnTo>
                      <a:pt x="14" y="15"/>
                    </a:lnTo>
                    <a:lnTo>
                      <a:pt x="15" y="17"/>
                    </a:lnTo>
                    <a:lnTo>
                      <a:pt x="20" y="17"/>
                    </a:lnTo>
                    <a:lnTo>
                      <a:pt x="21" y="16"/>
                    </a:lnTo>
                    <a:lnTo>
                      <a:pt x="22" y="14"/>
                    </a:lnTo>
                    <a:lnTo>
                      <a:pt x="21" y="11"/>
                    </a:lnTo>
                    <a:lnTo>
                      <a:pt x="20" y="9"/>
                    </a:lnTo>
                    <a:lnTo>
                      <a:pt x="19" y="5"/>
                    </a:lnTo>
                    <a:lnTo>
                      <a:pt x="19" y="3"/>
                    </a:lnTo>
                    <a:lnTo>
                      <a:pt x="20" y="2"/>
                    </a:lnTo>
                    <a:lnTo>
                      <a:pt x="24" y="0"/>
                    </a:lnTo>
                    <a:lnTo>
                      <a:pt x="27" y="4"/>
                    </a:lnTo>
                    <a:lnTo>
                      <a:pt x="30" y="8"/>
                    </a:lnTo>
                    <a:lnTo>
                      <a:pt x="33" y="11"/>
                    </a:lnTo>
                    <a:lnTo>
                      <a:pt x="35" y="17"/>
                    </a:lnTo>
                    <a:lnTo>
                      <a:pt x="37" y="21"/>
                    </a:lnTo>
                    <a:lnTo>
                      <a:pt x="40" y="23"/>
                    </a:lnTo>
                    <a:lnTo>
                      <a:pt x="42" y="24"/>
                    </a:lnTo>
                    <a:lnTo>
                      <a:pt x="44" y="24"/>
                    </a:lnTo>
                    <a:lnTo>
                      <a:pt x="47" y="21"/>
                    </a:lnTo>
                    <a:lnTo>
                      <a:pt x="49" y="20"/>
                    </a:lnTo>
                    <a:lnTo>
                      <a:pt x="50" y="21"/>
                    </a:lnTo>
                    <a:lnTo>
                      <a:pt x="53" y="25"/>
                    </a:lnTo>
                    <a:lnTo>
                      <a:pt x="57" y="30"/>
                    </a:lnTo>
                    <a:lnTo>
                      <a:pt x="57" y="33"/>
                    </a:lnTo>
                    <a:lnTo>
                      <a:pt x="56" y="35"/>
                    </a:lnTo>
                    <a:lnTo>
                      <a:pt x="55" y="36"/>
                    </a:lnTo>
                    <a:lnTo>
                      <a:pt x="53" y="36"/>
                    </a:lnTo>
                    <a:lnTo>
                      <a:pt x="50" y="36"/>
                    </a:lnTo>
                    <a:lnTo>
                      <a:pt x="49" y="37"/>
                    </a:lnTo>
                    <a:lnTo>
                      <a:pt x="47" y="39"/>
                    </a:lnTo>
                    <a:lnTo>
                      <a:pt x="48" y="42"/>
                    </a:lnTo>
                    <a:lnTo>
                      <a:pt x="48" y="42"/>
                    </a:lnTo>
                    <a:lnTo>
                      <a:pt x="55" y="46"/>
                    </a:lnTo>
                    <a:lnTo>
                      <a:pt x="59" y="49"/>
                    </a:lnTo>
                    <a:lnTo>
                      <a:pt x="62" y="53"/>
                    </a:lnTo>
                    <a:lnTo>
                      <a:pt x="65" y="57"/>
                    </a:lnTo>
                    <a:lnTo>
                      <a:pt x="75" y="69"/>
                    </a:lnTo>
                    <a:lnTo>
                      <a:pt x="78" y="74"/>
                    </a:lnTo>
                    <a:lnTo>
                      <a:pt x="80" y="77"/>
                    </a:lnTo>
                    <a:lnTo>
                      <a:pt x="84" y="79"/>
                    </a:lnTo>
                    <a:lnTo>
                      <a:pt x="86" y="81"/>
                    </a:lnTo>
                    <a:lnTo>
                      <a:pt x="87" y="83"/>
                    </a:lnTo>
                    <a:lnTo>
                      <a:pt x="85" y="86"/>
                    </a:lnTo>
                    <a:lnTo>
                      <a:pt x="86" y="88"/>
                    </a:lnTo>
                    <a:lnTo>
                      <a:pt x="89" y="90"/>
                    </a:lnTo>
                    <a:lnTo>
                      <a:pt x="90" y="93"/>
                    </a:lnTo>
                    <a:lnTo>
                      <a:pt x="90" y="96"/>
                    </a:lnTo>
                    <a:lnTo>
                      <a:pt x="89" y="101"/>
                    </a:lnTo>
                    <a:lnTo>
                      <a:pt x="88" y="102"/>
                    </a:lnTo>
                    <a:lnTo>
                      <a:pt x="83" y="104"/>
                    </a:lnTo>
                    <a:lnTo>
                      <a:pt x="81" y="105"/>
                    </a:lnTo>
                    <a:lnTo>
                      <a:pt x="79" y="103"/>
                    </a:lnTo>
                    <a:lnTo>
                      <a:pt x="77" y="102"/>
                    </a:lnTo>
                    <a:lnTo>
                      <a:pt x="74" y="103"/>
                    </a:lnTo>
                    <a:lnTo>
                      <a:pt x="72" y="104"/>
                    </a:lnTo>
                    <a:lnTo>
                      <a:pt x="73" y="106"/>
                    </a:lnTo>
                    <a:lnTo>
                      <a:pt x="74" y="107"/>
                    </a:lnTo>
                    <a:lnTo>
                      <a:pt x="74" y="108"/>
                    </a:lnTo>
                    <a:lnTo>
                      <a:pt x="74" y="109"/>
                    </a:lnTo>
                    <a:lnTo>
                      <a:pt x="72" y="110"/>
                    </a:lnTo>
                    <a:lnTo>
                      <a:pt x="70" y="108"/>
                    </a:lnTo>
                    <a:lnTo>
                      <a:pt x="68" y="108"/>
                    </a:lnTo>
                    <a:lnTo>
                      <a:pt x="64" y="107"/>
                    </a:lnTo>
                    <a:lnTo>
                      <a:pt x="61" y="10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6" name="Freeform 807"/>
              <p:cNvSpPr>
                <a:spLocks/>
              </p:cNvSpPr>
              <p:nvPr/>
            </p:nvSpPr>
            <p:spPr bwMode="auto">
              <a:xfrm>
                <a:off x="4356" y="2770"/>
                <a:ext cx="90" cy="110"/>
              </a:xfrm>
              <a:custGeom>
                <a:avLst/>
                <a:gdLst/>
                <a:ahLst/>
                <a:cxnLst>
                  <a:cxn ang="0">
                    <a:pos x="66" y="102"/>
                  </a:cxn>
                  <a:cxn ang="0">
                    <a:pos x="66" y="94"/>
                  </a:cxn>
                  <a:cxn ang="0">
                    <a:pos x="63" y="87"/>
                  </a:cxn>
                  <a:cxn ang="0">
                    <a:pos x="57" y="77"/>
                  </a:cxn>
                  <a:cxn ang="0">
                    <a:pos x="56" y="67"/>
                  </a:cxn>
                  <a:cxn ang="0">
                    <a:pos x="50" y="59"/>
                  </a:cxn>
                  <a:cxn ang="0">
                    <a:pos x="48" y="55"/>
                  </a:cxn>
                  <a:cxn ang="0">
                    <a:pos x="42" y="53"/>
                  </a:cxn>
                  <a:cxn ang="0">
                    <a:pos x="38" y="55"/>
                  </a:cxn>
                  <a:cxn ang="0">
                    <a:pos x="34" y="60"/>
                  </a:cxn>
                  <a:cxn ang="0">
                    <a:pos x="29" y="59"/>
                  </a:cxn>
                  <a:cxn ang="0">
                    <a:pos x="23" y="57"/>
                  </a:cxn>
                  <a:cxn ang="0">
                    <a:pos x="15" y="66"/>
                  </a:cxn>
                  <a:cxn ang="0">
                    <a:pos x="11" y="63"/>
                  </a:cxn>
                  <a:cxn ang="0">
                    <a:pos x="12" y="58"/>
                  </a:cxn>
                  <a:cxn ang="0">
                    <a:pos x="15" y="47"/>
                  </a:cxn>
                  <a:cxn ang="0">
                    <a:pos x="14" y="39"/>
                  </a:cxn>
                  <a:cxn ang="0">
                    <a:pos x="9" y="40"/>
                  </a:cxn>
                  <a:cxn ang="0">
                    <a:pos x="5" y="39"/>
                  </a:cxn>
                  <a:cxn ang="0">
                    <a:pos x="6" y="32"/>
                  </a:cxn>
                  <a:cxn ang="0">
                    <a:pos x="5" y="29"/>
                  </a:cxn>
                  <a:cxn ang="0">
                    <a:pos x="0" y="27"/>
                  </a:cxn>
                  <a:cxn ang="0">
                    <a:pos x="5" y="23"/>
                  </a:cxn>
                  <a:cxn ang="0">
                    <a:pos x="10" y="16"/>
                  </a:cxn>
                  <a:cxn ang="0">
                    <a:pos x="14" y="15"/>
                  </a:cxn>
                  <a:cxn ang="0">
                    <a:pos x="20" y="17"/>
                  </a:cxn>
                  <a:cxn ang="0">
                    <a:pos x="22" y="14"/>
                  </a:cxn>
                  <a:cxn ang="0">
                    <a:pos x="20" y="9"/>
                  </a:cxn>
                  <a:cxn ang="0">
                    <a:pos x="19" y="3"/>
                  </a:cxn>
                  <a:cxn ang="0">
                    <a:pos x="24" y="0"/>
                  </a:cxn>
                  <a:cxn ang="0">
                    <a:pos x="30" y="8"/>
                  </a:cxn>
                  <a:cxn ang="0">
                    <a:pos x="35" y="17"/>
                  </a:cxn>
                  <a:cxn ang="0">
                    <a:pos x="40" y="23"/>
                  </a:cxn>
                  <a:cxn ang="0">
                    <a:pos x="44" y="24"/>
                  </a:cxn>
                  <a:cxn ang="0">
                    <a:pos x="49" y="20"/>
                  </a:cxn>
                  <a:cxn ang="0">
                    <a:pos x="53" y="25"/>
                  </a:cxn>
                  <a:cxn ang="0">
                    <a:pos x="57" y="33"/>
                  </a:cxn>
                  <a:cxn ang="0">
                    <a:pos x="55" y="36"/>
                  </a:cxn>
                  <a:cxn ang="0">
                    <a:pos x="50" y="36"/>
                  </a:cxn>
                  <a:cxn ang="0">
                    <a:pos x="47" y="39"/>
                  </a:cxn>
                  <a:cxn ang="0">
                    <a:pos x="48" y="42"/>
                  </a:cxn>
                  <a:cxn ang="0">
                    <a:pos x="59" y="49"/>
                  </a:cxn>
                  <a:cxn ang="0">
                    <a:pos x="65" y="57"/>
                  </a:cxn>
                  <a:cxn ang="0">
                    <a:pos x="78" y="74"/>
                  </a:cxn>
                  <a:cxn ang="0">
                    <a:pos x="84" y="79"/>
                  </a:cxn>
                  <a:cxn ang="0">
                    <a:pos x="87" y="83"/>
                  </a:cxn>
                  <a:cxn ang="0">
                    <a:pos x="86" y="88"/>
                  </a:cxn>
                  <a:cxn ang="0">
                    <a:pos x="90" y="93"/>
                  </a:cxn>
                  <a:cxn ang="0">
                    <a:pos x="89" y="101"/>
                  </a:cxn>
                  <a:cxn ang="0">
                    <a:pos x="83" y="104"/>
                  </a:cxn>
                  <a:cxn ang="0">
                    <a:pos x="79" y="103"/>
                  </a:cxn>
                  <a:cxn ang="0">
                    <a:pos x="74" y="103"/>
                  </a:cxn>
                  <a:cxn ang="0">
                    <a:pos x="73" y="106"/>
                  </a:cxn>
                  <a:cxn ang="0">
                    <a:pos x="74" y="108"/>
                  </a:cxn>
                  <a:cxn ang="0">
                    <a:pos x="72" y="110"/>
                  </a:cxn>
                  <a:cxn ang="0">
                    <a:pos x="68" y="108"/>
                  </a:cxn>
                  <a:cxn ang="0">
                    <a:pos x="61" y="105"/>
                  </a:cxn>
                </a:cxnLst>
                <a:rect l="0" t="0" r="r" b="b"/>
                <a:pathLst>
                  <a:path w="90" h="110">
                    <a:moveTo>
                      <a:pt x="61" y="105"/>
                    </a:moveTo>
                    <a:lnTo>
                      <a:pt x="66" y="102"/>
                    </a:lnTo>
                    <a:lnTo>
                      <a:pt x="66" y="99"/>
                    </a:lnTo>
                    <a:lnTo>
                      <a:pt x="66" y="94"/>
                    </a:lnTo>
                    <a:lnTo>
                      <a:pt x="65" y="91"/>
                    </a:lnTo>
                    <a:lnTo>
                      <a:pt x="63" y="87"/>
                    </a:lnTo>
                    <a:lnTo>
                      <a:pt x="58" y="80"/>
                    </a:lnTo>
                    <a:lnTo>
                      <a:pt x="57" y="77"/>
                    </a:lnTo>
                    <a:lnTo>
                      <a:pt x="56" y="75"/>
                    </a:lnTo>
                    <a:lnTo>
                      <a:pt x="56" y="67"/>
                    </a:lnTo>
                    <a:lnTo>
                      <a:pt x="53" y="63"/>
                    </a:lnTo>
                    <a:lnTo>
                      <a:pt x="50" y="59"/>
                    </a:lnTo>
                    <a:lnTo>
                      <a:pt x="48" y="56"/>
                    </a:lnTo>
                    <a:lnTo>
                      <a:pt x="48" y="55"/>
                    </a:lnTo>
                    <a:lnTo>
                      <a:pt x="46" y="54"/>
                    </a:lnTo>
                    <a:lnTo>
                      <a:pt x="42" y="53"/>
                    </a:lnTo>
                    <a:lnTo>
                      <a:pt x="39" y="53"/>
                    </a:lnTo>
                    <a:lnTo>
                      <a:pt x="38" y="55"/>
                    </a:lnTo>
                    <a:lnTo>
                      <a:pt x="37" y="58"/>
                    </a:lnTo>
                    <a:lnTo>
                      <a:pt x="34" y="60"/>
                    </a:lnTo>
                    <a:lnTo>
                      <a:pt x="33" y="60"/>
                    </a:lnTo>
                    <a:lnTo>
                      <a:pt x="29" y="59"/>
                    </a:lnTo>
                    <a:lnTo>
                      <a:pt x="25" y="57"/>
                    </a:lnTo>
                    <a:lnTo>
                      <a:pt x="23" y="57"/>
                    </a:lnTo>
                    <a:lnTo>
                      <a:pt x="17" y="63"/>
                    </a:lnTo>
                    <a:lnTo>
                      <a:pt x="15" y="66"/>
                    </a:lnTo>
                    <a:lnTo>
                      <a:pt x="12" y="65"/>
                    </a:lnTo>
                    <a:lnTo>
                      <a:pt x="11" y="63"/>
                    </a:lnTo>
                    <a:lnTo>
                      <a:pt x="11" y="60"/>
                    </a:lnTo>
                    <a:lnTo>
                      <a:pt x="12" y="58"/>
                    </a:lnTo>
                    <a:lnTo>
                      <a:pt x="15" y="49"/>
                    </a:lnTo>
                    <a:lnTo>
                      <a:pt x="15" y="47"/>
                    </a:lnTo>
                    <a:lnTo>
                      <a:pt x="14" y="39"/>
                    </a:lnTo>
                    <a:lnTo>
                      <a:pt x="14" y="39"/>
                    </a:lnTo>
                    <a:lnTo>
                      <a:pt x="11" y="39"/>
                    </a:lnTo>
                    <a:lnTo>
                      <a:pt x="9" y="40"/>
                    </a:lnTo>
                    <a:lnTo>
                      <a:pt x="6" y="40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6" y="32"/>
                    </a:lnTo>
                    <a:lnTo>
                      <a:pt x="6" y="30"/>
                    </a:lnTo>
                    <a:lnTo>
                      <a:pt x="5" y="29"/>
                    </a:lnTo>
                    <a:lnTo>
                      <a:pt x="3" y="28"/>
                    </a:lnTo>
                    <a:lnTo>
                      <a:pt x="0" y="27"/>
                    </a:lnTo>
                    <a:lnTo>
                      <a:pt x="1" y="26"/>
                    </a:lnTo>
                    <a:lnTo>
                      <a:pt x="5" y="23"/>
                    </a:lnTo>
                    <a:lnTo>
                      <a:pt x="7" y="20"/>
                    </a:lnTo>
                    <a:lnTo>
                      <a:pt x="10" y="16"/>
                    </a:lnTo>
                    <a:lnTo>
                      <a:pt x="13" y="14"/>
                    </a:lnTo>
                    <a:lnTo>
                      <a:pt x="14" y="15"/>
                    </a:lnTo>
                    <a:lnTo>
                      <a:pt x="15" y="17"/>
                    </a:lnTo>
                    <a:lnTo>
                      <a:pt x="20" y="17"/>
                    </a:lnTo>
                    <a:lnTo>
                      <a:pt x="21" y="16"/>
                    </a:lnTo>
                    <a:lnTo>
                      <a:pt x="22" y="14"/>
                    </a:lnTo>
                    <a:lnTo>
                      <a:pt x="21" y="11"/>
                    </a:lnTo>
                    <a:lnTo>
                      <a:pt x="20" y="9"/>
                    </a:lnTo>
                    <a:lnTo>
                      <a:pt x="19" y="5"/>
                    </a:lnTo>
                    <a:lnTo>
                      <a:pt x="19" y="3"/>
                    </a:lnTo>
                    <a:lnTo>
                      <a:pt x="20" y="2"/>
                    </a:lnTo>
                    <a:lnTo>
                      <a:pt x="24" y="0"/>
                    </a:lnTo>
                    <a:lnTo>
                      <a:pt x="27" y="4"/>
                    </a:lnTo>
                    <a:lnTo>
                      <a:pt x="30" y="8"/>
                    </a:lnTo>
                    <a:lnTo>
                      <a:pt x="33" y="11"/>
                    </a:lnTo>
                    <a:lnTo>
                      <a:pt x="35" y="17"/>
                    </a:lnTo>
                    <a:lnTo>
                      <a:pt x="37" y="21"/>
                    </a:lnTo>
                    <a:lnTo>
                      <a:pt x="40" y="23"/>
                    </a:lnTo>
                    <a:lnTo>
                      <a:pt x="42" y="24"/>
                    </a:lnTo>
                    <a:lnTo>
                      <a:pt x="44" y="24"/>
                    </a:lnTo>
                    <a:lnTo>
                      <a:pt x="47" y="21"/>
                    </a:lnTo>
                    <a:lnTo>
                      <a:pt x="49" y="20"/>
                    </a:lnTo>
                    <a:lnTo>
                      <a:pt x="50" y="21"/>
                    </a:lnTo>
                    <a:lnTo>
                      <a:pt x="53" y="25"/>
                    </a:lnTo>
                    <a:lnTo>
                      <a:pt x="57" y="30"/>
                    </a:lnTo>
                    <a:lnTo>
                      <a:pt x="57" y="33"/>
                    </a:lnTo>
                    <a:lnTo>
                      <a:pt x="56" y="35"/>
                    </a:lnTo>
                    <a:lnTo>
                      <a:pt x="55" y="36"/>
                    </a:lnTo>
                    <a:lnTo>
                      <a:pt x="53" y="36"/>
                    </a:lnTo>
                    <a:lnTo>
                      <a:pt x="50" y="36"/>
                    </a:lnTo>
                    <a:lnTo>
                      <a:pt x="49" y="37"/>
                    </a:lnTo>
                    <a:lnTo>
                      <a:pt x="47" y="39"/>
                    </a:lnTo>
                    <a:lnTo>
                      <a:pt x="48" y="42"/>
                    </a:lnTo>
                    <a:lnTo>
                      <a:pt x="48" y="42"/>
                    </a:lnTo>
                    <a:lnTo>
                      <a:pt x="55" y="46"/>
                    </a:lnTo>
                    <a:lnTo>
                      <a:pt x="59" y="49"/>
                    </a:lnTo>
                    <a:lnTo>
                      <a:pt x="62" y="53"/>
                    </a:lnTo>
                    <a:lnTo>
                      <a:pt x="65" y="57"/>
                    </a:lnTo>
                    <a:lnTo>
                      <a:pt x="75" y="69"/>
                    </a:lnTo>
                    <a:lnTo>
                      <a:pt x="78" y="74"/>
                    </a:lnTo>
                    <a:lnTo>
                      <a:pt x="80" y="77"/>
                    </a:lnTo>
                    <a:lnTo>
                      <a:pt x="84" y="79"/>
                    </a:lnTo>
                    <a:lnTo>
                      <a:pt x="86" y="81"/>
                    </a:lnTo>
                    <a:lnTo>
                      <a:pt x="87" y="83"/>
                    </a:lnTo>
                    <a:lnTo>
                      <a:pt x="85" y="86"/>
                    </a:lnTo>
                    <a:lnTo>
                      <a:pt x="86" y="88"/>
                    </a:lnTo>
                    <a:lnTo>
                      <a:pt x="89" y="90"/>
                    </a:lnTo>
                    <a:lnTo>
                      <a:pt x="90" y="93"/>
                    </a:lnTo>
                    <a:lnTo>
                      <a:pt x="90" y="96"/>
                    </a:lnTo>
                    <a:lnTo>
                      <a:pt x="89" y="101"/>
                    </a:lnTo>
                    <a:lnTo>
                      <a:pt x="88" y="102"/>
                    </a:lnTo>
                    <a:lnTo>
                      <a:pt x="83" y="104"/>
                    </a:lnTo>
                    <a:lnTo>
                      <a:pt x="81" y="105"/>
                    </a:lnTo>
                    <a:lnTo>
                      <a:pt x="79" y="103"/>
                    </a:lnTo>
                    <a:lnTo>
                      <a:pt x="77" y="102"/>
                    </a:lnTo>
                    <a:lnTo>
                      <a:pt x="74" y="103"/>
                    </a:lnTo>
                    <a:lnTo>
                      <a:pt x="72" y="104"/>
                    </a:lnTo>
                    <a:lnTo>
                      <a:pt x="73" y="106"/>
                    </a:lnTo>
                    <a:lnTo>
                      <a:pt x="74" y="107"/>
                    </a:lnTo>
                    <a:lnTo>
                      <a:pt x="74" y="108"/>
                    </a:lnTo>
                    <a:lnTo>
                      <a:pt x="74" y="109"/>
                    </a:lnTo>
                    <a:lnTo>
                      <a:pt x="72" y="110"/>
                    </a:lnTo>
                    <a:lnTo>
                      <a:pt x="70" y="108"/>
                    </a:lnTo>
                    <a:lnTo>
                      <a:pt x="68" y="108"/>
                    </a:lnTo>
                    <a:lnTo>
                      <a:pt x="64" y="107"/>
                    </a:lnTo>
                    <a:lnTo>
                      <a:pt x="61" y="105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7" name="Freeform 808"/>
              <p:cNvSpPr>
                <a:spLocks/>
              </p:cNvSpPr>
              <p:nvPr/>
            </p:nvSpPr>
            <p:spPr bwMode="auto">
              <a:xfrm>
                <a:off x="4325" y="2797"/>
                <a:ext cx="97" cy="185"/>
              </a:xfrm>
              <a:custGeom>
                <a:avLst/>
                <a:gdLst/>
                <a:ahLst/>
                <a:cxnLst>
                  <a:cxn ang="0">
                    <a:pos x="53" y="184"/>
                  </a:cxn>
                  <a:cxn ang="0">
                    <a:pos x="46" y="183"/>
                  </a:cxn>
                  <a:cxn ang="0">
                    <a:pos x="44" y="181"/>
                  </a:cxn>
                  <a:cxn ang="0">
                    <a:pos x="39" y="177"/>
                  </a:cxn>
                  <a:cxn ang="0">
                    <a:pos x="33" y="175"/>
                  </a:cxn>
                  <a:cxn ang="0">
                    <a:pos x="29" y="173"/>
                  </a:cxn>
                  <a:cxn ang="0">
                    <a:pos x="26" y="164"/>
                  </a:cxn>
                  <a:cxn ang="0">
                    <a:pos x="20" y="157"/>
                  </a:cxn>
                  <a:cxn ang="0">
                    <a:pos x="12" y="152"/>
                  </a:cxn>
                  <a:cxn ang="0">
                    <a:pos x="11" y="144"/>
                  </a:cxn>
                  <a:cxn ang="0">
                    <a:pos x="15" y="127"/>
                  </a:cxn>
                  <a:cxn ang="0">
                    <a:pos x="23" y="101"/>
                  </a:cxn>
                  <a:cxn ang="0">
                    <a:pos x="20" y="85"/>
                  </a:cxn>
                  <a:cxn ang="0">
                    <a:pos x="10" y="69"/>
                  </a:cxn>
                  <a:cxn ang="0">
                    <a:pos x="13" y="56"/>
                  </a:cxn>
                  <a:cxn ang="0">
                    <a:pos x="17" y="50"/>
                  </a:cxn>
                  <a:cxn ang="0">
                    <a:pos x="5" y="36"/>
                  </a:cxn>
                  <a:cxn ang="0">
                    <a:pos x="3" y="25"/>
                  </a:cxn>
                  <a:cxn ang="0">
                    <a:pos x="5" y="18"/>
                  </a:cxn>
                  <a:cxn ang="0">
                    <a:pos x="10" y="10"/>
                  </a:cxn>
                  <a:cxn ang="0">
                    <a:pos x="24" y="2"/>
                  </a:cxn>
                  <a:cxn ang="0">
                    <a:pos x="31" y="0"/>
                  </a:cxn>
                  <a:cxn ang="0">
                    <a:pos x="37" y="5"/>
                  </a:cxn>
                  <a:cxn ang="0">
                    <a:pos x="40" y="13"/>
                  </a:cxn>
                  <a:cxn ang="0">
                    <a:pos x="46" y="20"/>
                  </a:cxn>
                  <a:cxn ang="0">
                    <a:pos x="42" y="36"/>
                  </a:cxn>
                  <a:cxn ang="0">
                    <a:pos x="54" y="30"/>
                  </a:cxn>
                  <a:cxn ang="0">
                    <a:pos x="65" y="33"/>
                  </a:cxn>
                  <a:cxn ang="0">
                    <a:pos x="73" y="26"/>
                  </a:cxn>
                  <a:cxn ang="0">
                    <a:pos x="81" y="32"/>
                  </a:cxn>
                  <a:cxn ang="0">
                    <a:pos x="88" y="50"/>
                  </a:cxn>
                  <a:cxn ang="0">
                    <a:pos x="97" y="67"/>
                  </a:cxn>
                  <a:cxn ang="0">
                    <a:pos x="91" y="77"/>
                  </a:cxn>
                  <a:cxn ang="0">
                    <a:pos x="77" y="77"/>
                  </a:cxn>
                  <a:cxn ang="0">
                    <a:pos x="61" y="87"/>
                  </a:cxn>
                  <a:cxn ang="0">
                    <a:pos x="61" y="98"/>
                  </a:cxn>
                  <a:cxn ang="0">
                    <a:pos x="64" y="105"/>
                  </a:cxn>
                  <a:cxn ang="0">
                    <a:pos x="52" y="98"/>
                  </a:cxn>
                  <a:cxn ang="0">
                    <a:pos x="44" y="98"/>
                  </a:cxn>
                  <a:cxn ang="0">
                    <a:pos x="42" y="88"/>
                  </a:cxn>
                  <a:cxn ang="0">
                    <a:pos x="32" y="89"/>
                  </a:cxn>
                  <a:cxn ang="0">
                    <a:pos x="29" y="100"/>
                  </a:cxn>
                  <a:cxn ang="0">
                    <a:pos x="25" y="115"/>
                  </a:cxn>
                  <a:cxn ang="0">
                    <a:pos x="22" y="140"/>
                  </a:cxn>
                  <a:cxn ang="0">
                    <a:pos x="29" y="140"/>
                  </a:cxn>
                  <a:cxn ang="0">
                    <a:pos x="31" y="148"/>
                  </a:cxn>
                  <a:cxn ang="0">
                    <a:pos x="35" y="156"/>
                  </a:cxn>
                  <a:cxn ang="0">
                    <a:pos x="39" y="167"/>
                  </a:cxn>
                  <a:cxn ang="0">
                    <a:pos x="50" y="170"/>
                  </a:cxn>
                </a:cxnLst>
                <a:rect l="0" t="0" r="r" b="b"/>
                <a:pathLst>
                  <a:path w="97" h="185">
                    <a:moveTo>
                      <a:pt x="56" y="177"/>
                    </a:moveTo>
                    <a:lnTo>
                      <a:pt x="56" y="179"/>
                    </a:lnTo>
                    <a:lnTo>
                      <a:pt x="53" y="181"/>
                    </a:lnTo>
                    <a:lnTo>
                      <a:pt x="53" y="184"/>
                    </a:lnTo>
                    <a:lnTo>
                      <a:pt x="49" y="185"/>
                    </a:lnTo>
                    <a:lnTo>
                      <a:pt x="49" y="182"/>
                    </a:lnTo>
                    <a:lnTo>
                      <a:pt x="47" y="181"/>
                    </a:lnTo>
                    <a:lnTo>
                      <a:pt x="46" y="183"/>
                    </a:lnTo>
                    <a:lnTo>
                      <a:pt x="44" y="185"/>
                    </a:lnTo>
                    <a:lnTo>
                      <a:pt x="43" y="184"/>
                    </a:lnTo>
                    <a:lnTo>
                      <a:pt x="43" y="183"/>
                    </a:lnTo>
                    <a:lnTo>
                      <a:pt x="44" y="181"/>
                    </a:lnTo>
                    <a:lnTo>
                      <a:pt x="44" y="180"/>
                    </a:lnTo>
                    <a:lnTo>
                      <a:pt x="43" y="178"/>
                    </a:lnTo>
                    <a:lnTo>
                      <a:pt x="42" y="177"/>
                    </a:lnTo>
                    <a:lnTo>
                      <a:pt x="39" y="177"/>
                    </a:lnTo>
                    <a:lnTo>
                      <a:pt x="39" y="174"/>
                    </a:lnTo>
                    <a:lnTo>
                      <a:pt x="36" y="174"/>
                    </a:lnTo>
                    <a:lnTo>
                      <a:pt x="33" y="175"/>
                    </a:lnTo>
                    <a:lnTo>
                      <a:pt x="33" y="175"/>
                    </a:lnTo>
                    <a:lnTo>
                      <a:pt x="34" y="173"/>
                    </a:lnTo>
                    <a:lnTo>
                      <a:pt x="33" y="172"/>
                    </a:lnTo>
                    <a:lnTo>
                      <a:pt x="31" y="173"/>
                    </a:lnTo>
                    <a:lnTo>
                      <a:pt x="29" y="173"/>
                    </a:lnTo>
                    <a:lnTo>
                      <a:pt x="27" y="171"/>
                    </a:lnTo>
                    <a:lnTo>
                      <a:pt x="27" y="168"/>
                    </a:lnTo>
                    <a:lnTo>
                      <a:pt x="27" y="166"/>
                    </a:lnTo>
                    <a:lnTo>
                      <a:pt x="26" y="164"/>
                    </a:lnTo>
                    <a:lnTo>
                      <a:pt x="25" y="163"/>
                    </a:lnTo>
                    <a:lnTo>
                      <a:pt x="23" y="163"/>
                    </a:lnTo>
                    <a:lnTo>
                      <a:pt x="21" y="159"/>
                    </a:lnTo>
                    <a:lnTo>
                      <a:pt x="20" y="157"/>
                    </a:lnTo>
                    <a:lnTo>
                      <a:pt x="18" y="155"/>
                    </a:lnTo>
                    <a:lnTo>
                      <a:pt x="17" y="154"/>
                    </a:lnTo>
                    <a:lnTo>
                      <a:pt x="14" y="152"/>
                    </a:lnTo>
                    <a:lnTo>
                      <a:pt x="12" y="152"/>
                    </a:lnTo>
                    <a:lnTo>
                      <a:pt x="11" y="153"/>
                    </a:lnTo>
                    <a:lnTo>
                      <a:pt x="10" y="151"/>
                    </a:lnTo>
                    <a:lnTo>
                      <a:pt x="10" y="148"/>
                    </a:lnTo>
                    <a:lnTo>
                      <a:pt x="11" y="144"/>
                    </a:lnTo>
                    <a:lnTo>
                      <a:pt x="14" y="134"/>
                    </a:lnTo>
                    <a:lnTo>
                      <a:pt x="15" y="129"/>
                    </a:lnTo>
                    <a:lnTo>
                      <a:pt x="15" y="129"/>
                    </a:lnTo>
                    <a:lnTo>
                      <a:pt x="15" y="127"/>
                    </a:lnTo>
                    <a:lnTo>
                      <a:pt x="20" y="118"/>
                    </a:lnTo>
                    <a:lnTo>
                      <a:pt x="26" y="109"/>
                    </a:lnTo>
                    <a:lnTo>
                      <a:pt x="26" y="107"/>
                    </a:lnTo>
                    <a:lnTo>
                      <a:pt x="23" y="101"/>
                    </a:lnTo>
                    <a:lnTo>
                      <a:pt x="20" y="94"/>
                    </a:lnTo>
                    <a:lnTo>
                      <a:pt x="20" y="93"/>
                    </a:lnTo>
                    <a:lnTo>
                      <a:pt x="21" y="89"/>
                    </a:lnTo>
                    <a:lnTo>
                      <a:pt x="20" y="85"/>
                    </a:lnTo>
                    <a:lnTo>
                      <a:pt x="20" y="83"/>
                    </a:lnTo>
                    <a:lnTo>
                      <a:pt x="16" y="79"/>
                    </a:lnTo>
                    <a:lnTo>
                      <a:pt x="13" y="77"/>
                    </a:lnTo>
                    <a:lnTo>
                      <a:pt x="10" y="69"/>
                    </a:lnTo>
                    <a:lnTo>
                      <a:pt x="9" y="67"/>
                    </a:lnTo>
                    <a:lnTo>
                      <a:pt x="14" y="64"/>
                    </a:lnTo>
                    <a:lnTo>
                      <a:pt x="15" y="63"/>
                    </a:lnTo>
                    <a:lnTo>
                      <a:pt x="13" y="56"/>
                    </a:lnTo>
                    <a:lnTo>
                      <a:pt x="14" y="55"/>
                    </a:lnTo>
                    <a:lnTo>
                      <a:pt x="16" y="54"/>
                    </a:lnTo>
                    <a:lnTo>
                      <a:pt x="17" y="52"/>
                    </a:lnTo>
                    <a:lnTo>
                      <a:pt x="17" y="50"/>
                    </a:lnTo>
                    <a:lnTo>
                      <a:pt x="13" y="45"/>
                    </a:lnTo>
                    <a:lnTo>
                      <a:pt x="12" y="43"/>
                    </a:lnTo>
                    <a:lnTo>
                      <a:pt x="6" y="37"/>
                    </a:lnTo>
                    <a:lnTo>
                      <a:pt x="5" y="36"/>
                    </a:lnTo>
                    <a:lnTo>
                      <a:pt x="4" y="32"/>
                    </a:lnTo>
                    <a:lnTo>
                      <a:pt x="4" y="31"/>
                    </a:lnTo>
                    <a:lnTo>
                      <a:pt x="0" y="26"/>
                    </a:lnTo>
                    <a:lnTo>
                      <a:pt x="3" y="25"/>
                    </a:lnTo>
                    <a:lnTo>
                      <a:pt x="4" y="25"/>
                    </a:lnTo>
                    <a:lnTo>
                      <a:pt x="5" y="24"/>
                    </a:lnTo>
                    <a:lnTo>
                      <a:pt x="4" y="21"/>
                    </a:lnTo>
                    <a:lnTo>
                      <a:pt x="5" y="18"/>
                    </a:lnTo>
                    <a:lnTo>
                      <a:pt x="5" y="14"/>
                    </a:lnTo>
                    <a:lnTo>
                      <a:pt x="6" y="11"/>
                    </a:lnTo>
                    <a:lnTo>
                      <a:pt x="8" y="9"/>
                    </a:lnTo>
                    <a:lnTo>
                      <a:pt x="10" y="10"/>
                    </a:lnTo>
                    <a:lnTo>
                      <a:pt x="14" y="9"/>
                    </a:lnTo>
                    <a:lnTo>
                      <a:pt x="20" y="8"/>
                    </a:lnTo>
                    <a:lnTo>
                      <a:pt x="21" y="4"/>
                    </a:lnTo>
                    <a:lnTo>
                      <a:pt x="24" y="2"/>
                    </a:lnTo>
                    <a:lnTo>
                      <a:pt x="27" y="1"/>
                    </a:lnTo>
                    <a:lnTo>
                      <a:pt x="30" y="1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4" y="1"/>
                    </a:lnTo>
                    <a:lnTo>
                      <a:pt x="36" y="2"/>
                    </a:lnTo>
                    <a:lnTo>
                      <a:pt x="37" y="3"/>
                    </a:lnTo>
                    <a:lnTo>
                      <a:pt x="37" y="5"/>
                    </a:lnTo>
                    <a:lnTo>
                      <a:pt x="36" y="10"/>
                    </a:lnTo>
                    <a:lnTo>
                      <a:pt x="36" y="12"/>
                    </a:lnTo>
                    <a:lnTo>
                      <a:pt x="37" y="13"/>
                    </a:lnTo>
                    <a:lnTo>
                      <a:pt x="40" y="13"/>
                    </a:lnTo>
                    <a:lnTo>
                      <a:pt x="42" y="12"/>
                    </a:lnTo>
                    <a:lnTo>
                      <a:pt x="45" y="12"/>
                    </a:lnTo>
                    <a:lnTo>
                      <a:pt x="45" y="12"/>
                    </a:lnTo>
                    <a:lnTo>
                      <a:pt x="46" y="20"/>
                    </a:lnTo>
                    <a:lnTo>
                      <a:pt x="46" y="22"/>
                    </a:lnTo>
                    <a:lnTo>
                      <a:pt x="43" y="31"/>
                    </a:lnTo>
                    <a:lnTo>
                      <a:pt x="42" y="33"/>
                    </a:lnTo>
                    <a:lnTo>
                      <a:pt x="42" y="36"/>
                    </a:lnTo>
                    <a:lnTo>
                      <a:pt x="43" y="38"/>
                    </a:lnTo>
                    <a:lnTo>
                      <a:pt x="46" y="39"/>
                    </a:lnTo>
                    <a:lnTo>
                      <a:pt x="48" y="36"/>
                    </a:lnTo>
                    <a:lnTo>
                      <a:pt x="54" y="30"/>
                    </a:lnTo>
                    <a:lnTo>
                      <a:pt x="56" y="30"/>
                    </a:lnTo>
                    <a:lnTo>
                      <a:pt x="60" y="32"/>
                    </a:lnTo>
                    <a:lnTo>
                      <a:pt x="64" y="33"/>
                    </a:lnTo>
                    <a:lnTo>
                      <a:pt x="65" y="33"/>
                    </a:lnTo>
                    <a:lnTo>
                      <a:pt x="68" y="31"/>
                    </a:lnTo>
                    <a:lnTo>
                      <a:pt x="69" y="28"/>
                    </a:lnTo>
                    <a:lnTo>
                      <a:pt x="70" y="26"/>
                    </a:lnTo>
                    <a:lnTo>
                      <a:pt x="73" y="26"/>
                    </a:lnTo>
                    <a:lnTo>
                      <a:pt x="77" y="27"/>
                    </a:lnTo>
                    <a:lnTo>
                      <a:pt x="79" y="28"/>
                    </a:lnTo>
                    <a:lnTo>
                      <a:pt x="79" y="29"/>
                    </a:lnTo>
                    <a:lnTo>
                      <a:pt x="81" y="32"/>
                    </a:lnTo>
                    <a:lnTo>
                      <a:pt x="84" y="36"/>
                    </a:lnTo>
                    <a:lnTo>
                      <a:pt x="87" y="40"/>
                    </a:lnTo>
                    <a:lnTo>
                      <a:pt x="87" y="48"/>
                    </a:lnTo>
                    <a:lnTo>
                      <a:pt x="88" y="50"/>
                    </a:lnTo>
                    <a:lnTo>
                      <a:pt x="89" y="53"/>
                    </a:lnTo>
                    <a:lnTo>
                      <a:pt x="94" y="60"/>
                    </a:lnTo>
                    <a:lnTo>
                      <a:pt x="96" y="64"/>
                    </a:lnTo>
                    <a:lnTo>
                      <a:pt x="97" y="67"/>
                    </a:lnTo>
                    <a:lnTo>
                      <a:pt x="97" y="72"/>
                    </a:lnTo>
                    <a:lnTo>
                      <a:pt x="97" y="75"/>
                    </a:lnTo>
                    <a:lnTo>
                      <a:pt x="92" y="78"/>
                    </a:lnTo>
                    <a:lnTo>
                      <a:pt x="91" y="77"/>
                    </a:lnTo>
                    <a:lnTo>
                      <a:pt x="88" y="77"/>
                    </a:lnTo>
                    <a:lnTo>
                      <a:pt x="84" y="77"/>
                    </a:lnTo>
                    <a:lnTo>
                      <a:pt x="81" y="77"/>
                    </a:lnTo>
                    <a:lnTo>
                      <a:pt x="77" y="77"/>
                    </a:lnTo>
                    <a:lnTo>
                      <a:pt x="71" y="77"/>
                    </a:lnTo>
                    <a:lnTo>
                      <a:pt x="69" y="78"/>
                    </a:lnTo>
                    <a:lnTo>
                      <a:pt x="66" y="80"/>
                    </a:lnTo>
                    <a:lnTo>
                      <a:pt x="61" y="87"/>
                    </a:lnTo>
                    <a:lnTo>
                      <a:pt x="60" y="89"/>
                    </a:lnTo>
                    <a:lnTo>
                      <a:pt x="60" y="91"/>
                    </a:lnTo>
                    <a:lnTo>
                      <a:pt x="60" y="94"/>
                    </a:lnTo>
                    <a:lnTo>
                      <a:pt x="61" y="98"/>
                    </a:lnTo>
                    <a:lnTo>
                      <a:pt x="64" y="102"/>
                    </a:lnTo>
                    <a:lnTo>
                      <a:pt x="64" y="105"/>
                    </a:lnTo>
                    <a:lnTo>
                      <a:pt x="64" y="105"/>
                    </a:lnTo>
                    <a:lnTo>
                      <a:pt x="64" y="105"/>
                    </a:lnTo>
                    <a:lnTo>
                      <a:pt x="62" y="104"/>
                    </a:lnTo>
                    <a:lnTo>
                      <a:pt x="59" y="104"/>
                    </a:lnTo>
                    <a:lnTo>
                      <a:pt x="55" y="99"/>
                    </a:lnTo>
                    <a:lnTo>
                      <a:pt x="52" y="98"/>
                    </a:lnTo>
                    <a:lnTo>
                      <a:pt x="51" y="98"/>
                    </a:lnTo>
                    <a:lnTo>
                      <a:pt x="47" y="99"/>
                    </a:lnTo>
                    <a:lnTo>
                      <a:pt x="45" y="99"/>
                    </a:lnTo>
                    <a:lnTo>
                      <a:pt x="44" y="98"/>
                    </a:lnTo>
                    <a:lnTo>
                      <a:pt x="42" y="98"/>
                    </a:lnTo>
                    <a:lnTo>
                      <a:pt x="42" y="96"/>
                    </a:lnTo>
                    <a:lnTo>
                      <a:pt x="43" y="89"/>
                    </a:lnTo>
                    <a:lnTo>
                      <a:pt x="42" y="88"/>
                    </a:lnTo>
                    <a:lnTo>
                      <a:pt x="38" y="88"/>
                    </a:lnTo>
                    <a:lnTo>
                      <a:pt x="37" y="87"/>
                    </a:lnTo>
                    <a:lnTo>
                      <a:pt x="34" y="88"/>
                    </a:lnTo>
                    <a:lnTo>
                      <a:pt x="32" y="89"/>
                    </a:lnTo>
                    <a:lnTo>
                      <a:pt x="31" y="91"/>
                    </a:lnTo>
                    <a:lnTo>
                      <a:pt x="32" y="94"/>
                    </a:lnTo>
                    <a:lnTo>
                      <a:pt x="31" y="96"/>
                    </a:lnTo>
                    <a:lnTo>
                      <a:pt x="29" y="100"/>
                    </a:lnTo>
                    <a:lnTo>
                      <a:pt x="30" y="103"/>
                    </a:lnTo>
                    <a:lnTo>
                      <a:pt x="30" y="105"/>
                    </a:lnTo>
                    <a:lnTo>
                      <a:pt x="29" y="109"/>
                    </a:lnTo>
                    <a:lnTo>
                      <a:pt x="25" y="115"/>
                    </a:lnTo>
                    <a:lnTo>
                      <a:pt x="22" y="124"/>
                    </a:lnTo>
                    <a:lnTo>
                      <a:pt x="20" y="132"/>
                    </a:lnTo>
                    <a:lnTo>
                      <a:pt x="21" y="138"/>
                    </a:lnTo>
                    <a:lnTo>
                      <a:pt x="22" y="140"/>
                    </a:lnTo>
                    <a:lnTo>
                      <a:pt x="23" y="141"/>
                    </a:lnTo>
                    <a:lnTo>
                      <a:pt x="26" y="140"/>
                    </a:lnTo>
                    <a:lnTo>
                      <a:pt x="28" y="140"/>
                    </a:lnTo>
                    <a:lnTo>
                      <a:pt x="29" y="140"/>
                    </a:lnTo>
                    <a:lnTo>
                      <a:pt x="30" y="142"/>
                    </a:lnTo>
                    <a:lnTo>
                      <a:pt x="30" y="144"/>
                    </a:lnTo>
                    <a:lnTo>
                      <a:pt x="30" y="146"/>
                    </a:lnTo>
                    <a:lnTo>
                      <a:pt x="31" y="148"/>
                    </a:lnTo>
                    <a:lnTo>
                      <a:pt x="31" y="149"/>
                    </a:lnTo>
                    <a:lnTo>
                      <a:pt x="33" y="148"/>
                    </a:lnTo>
                    <a:lnTo>
                      <a:pt x="34" y="151"/>
                    </a:lnTo>
                    <a:lnTo>
                      <a:pt x="35" y="156"/>
                    </a:lnTo>
                    <a:lnTo>
                      <a:pt x="35" y="158"/>
                    </a:lnTo>
                    <a:lnTo>
                      <a:pt x="36" y="162"/>
                    </a:lnTo>
                    <a:lnTo>
                      <a:pt x="38" y="167"/>
                    </a:lnTo>
                    <a:lnTo>
                      <a:pt x="39" y="167"/>
                    </a:lnTo>
                    <a:lnTo>
                      <a:pt x="43" y="169"/>
                    </a:lnTo>
                    <a:lnTo>
                      <a:pt x="46" y="170"/>
                    </a:lnTo>
                    <a:lnTo>
                      <a:pt x="49" y="169"/>
                    </a:lnTo>
                    <a:lnTo>
                      <a:pt x="50" y="170"/>
                    </a:lnTo>
                    <a:lnTo>
                      <a:pt x="52" y="174"/>
                    </a:lnTo>
                    <a:lnTo>
                      <a:pt x="55" y="177"/>
                    </a:lnTo>
                    <a:lnTo>
                      <a:pt x="56" y="17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8" name="Freeform 809"/>
              <p:cNvSpPr>
                <a:spLocks/>
              </p:cNvSpPr>
              <p:nvPr/>
            </p:nvSpPr>
            <p:spPr bwMode="auto">
              <a:xfrm>
                <a:off x="4325" y="2797"/>
                <a:ext cx="97" cy="185"/>
              </a:xfrm>
              <a:custGeom>
                <a:avLst/>
                <a:gdLst/>
                <a:ahLst/>
                <a:cxnLst>
                  <a:cxn ang="0">
                    <a:pos x="53" y="184"/>
                  </a:cxn>
                  <a:cxn ang="0">
                    <a:pos x="46" y="183"/>
                  </a:cxn>
                  <a:cxn ang="0">
                    <a:pos x="44" y="181"/>
                  </a:cxn>
                  <a:cxn ang="0">
                    <a:pos x="39" y="177"/>
                  </a:cxn>
                  <a:cxn ang="0">
                    <a:pos x="33" y="175"/>
                  </a:cxn>
                  <a:cxn ang="0">
                    <a:pos x="29" y="173"/>
                  </a:cxn>
                  <a:cxn ang="0">
                    <a:pos x="26" y="164"/>
                  </a:cxn>
                  <a:cxn ang="0">
                    <a:pos x="20" y="157"/>
                  </a:cxn>
                  <a:cxn ang="0">
                    <a:pos x="12" y="152"/>
                  </a:cxn>
                  <a:cxn ang="0">
                    <a:pos x="11" y="144"/>
                  </a:cxn>
                  <a:cxn ang="0">
                    <a:pos x="15" y="127"/>
                  </a:cxn>
                  <a:cxn ang="0">
                    <a:pos x="23" y="101"/>
                  </a:cxn>
                  <a:cxn ang="0">
                    <a:pos x="20" y="85"/>
                  </a:cxn>
                  <a:cxn ang="0">
                    <a:pos x="10" y="69"/>
                  </a:cxn>
                  <a:cxn ang="0">
                    <a:pos x="13" y="56"/>
                  </a:cxn>
                  <a:cxn ang="0">
                    <a:pos x="17" y="50"/>
                  </a:cxn>
                  <a:cxn ang="0">
                    <a:pos x="5" y="36"/>
                  </a:cxn>
                  <a:cxn ang="0">
                    <a:pos x="3" y="25"/>
                  </a:cxn>
                  <a:cxn ang="0">
                    <a:pos x="5" y="18"/>
                  </a:cxn>
                  <a:cxn ang="0">
                    <a:pos x="10" y="10"/>
                  </a:cxn>
                  <a:cxn ang="0">
                    <a:pos x="24" y="2"/>
                  </a:cxn>
                  <a:cxn ang="0">
                    <a:pos x="31" y="0"/>
                  </a:cxn>
                  <a:cxn ang="0">
                    <a:pos x="37" y="5"/>
                  </a:cxn>
                  <a:cxn ang="0">
                    <a:pos x="40" y="13"/>
                  </a:cxn>
                  <a:cxn ang="0">
                    <a:pos x="46" y="20"/>
                  </a:cxn>
                  <a:cxn ang="0">
                    <a:pos x="42" y="36"/>
                  </a:cxn>
                  <a:cxn ang="0">
                    <a:pos x="54" y="30"/>
                  </a:cxn>
                  <a:cxn ang="0">
                    <a:pos x="65" y="33"/>
                  </a:cxn>
                  <a:cxn ang="0">
                    <a:pos x="73" y="26"/>
                  </a:cxn>
                  <a:cxn ang="0">
                    <a:pos x="81" y="32"/>
                  </a:cxn>
                  <a:cxn ang="0">
                    <a:pos x="88" y="50"/>
                  </a:cxn>
                  <a:cxn ang="0">
                    <a:pos x="97" y="67"/>
                  </a:cxn>
                  <a:cxn ang="0">
                    <a:pos x="91" y="77"/>
                  </a:cxn>
                  <a:cxn ang="0">
                    <a:pos x="77" y="77"/>
                  </a:cxn>
                  <a:cxn ang="0">
                    <a:pos x="61" y="87"/>
                  </a:cxn>
                  <a:cxn ang="0">
                    <a:pos x="61" y="98"/>
                  </a:cxn>
                  <a:cxn ang="0">
                    <a:pos x="64" y="105"/>
                  </a:cxn>
                  <a:cxn ang="0">
                    <a:pos x="52" y="98"/>
                  </a:cxn>
                  <a:cxn ang="0">
                    <a:pos x="44" y="98"/>
                  </a:cxn>
                  <a:cxn ang="0">
                    <a:pos x="42" y="88"/>
                  </a:cxn>
                  <a:cxn ang="0">
                    <a:pos x="32" y="89"/>
                  </a:cxn>
                  <a:cxn ang="0">
                    <a:pos x="29" y="100"/>
                  </a:cxn>
                  <a:cxn ang="0">
                    <a:pos x="25" y="115"/>
                  </a:cxn>
                  <a:cxn ang="0">
                    <a:pos x="22" y="140"/>
                  </a:cxn>
                  <a:cxn ang="0">
                    <a:pos x="29" y="140"/>
                  </a:cxn>
                  <a:cxn ang="0">
                    <a:pos x="31" y="148"/>
                  </a:cxn>
                  <a:cxn ang="0">
                    <a:pos x="35" y="156"/>
                  </a:cxn>
                  <a:cxn ang="0">
                    <a:pos x="39" y="167"/>
                  </a:cxn>
                  <a:cxn ang="0">
                    <a:pos x="50" y="170"/>
                  </a:cxn>
                </a:cxnLst>
                <a:rect l="0" t="0" r="r" b="b"/>
                <a:pathLst>
                  <a:path w="97" h="185">
                    <a:moveTo>
                      <a:pt x="56" y="177"/>
                    </a:moveTo>
                    <a:lnTo>
                      <a:pt x="56" y="179"/>
                    </a:lnTo>
                    <a:lnTo>
                      <a:pt x="53" y="181"/>
                    </a:lnTo>
                    <a:lnTo>
                      <a:pt x="53" y="184"/>
                    </a:lnTo>
                    <a:lnTo>
                      <a:pt x="49" y="185"/>
                    </a:lnTo>
                    <a:lnTo>
                      <a:pt x="49" y="182"/>
                    </a:lnTo>
                    <a:lnTo>
                      <a:pt x="47" y="181"/>
                    </a:lnTo>
                    <a:lnTo>
                      <a:pt x="46" y="183"/>
                    </a:lnTo>
                    <a:lnTo>
                      <a:pt x="44" y="185"/>
                    </a:lnTo>
                    <a:lnTo>
                      <a:pt x="43" y="184"/>
                    </a:lnTo>
                    <a:lnTo>
                      <a:pt x="43" y="183"/>
                    </a:lnTo>
                    <a:lnTo>
                      <a:pt x="44" y="181"/>
                    </a:lnTo>
                    <a:lnTo>
                      <a:pt x="44" y="180"/>
                    </a:lnTo>
                    <a:lnTo>
                      <a:pt x="43" y="178"/>
                    </a:lnTo>
                    <a:lnTo>
                      <a:pt x="42" y="177"/>
                    </a:lnTo>
                    <a:lnTo>
                      <a:pt x="39" y="177"/>
                    </a:lnTo>
                    <a:lnTo>
                      <a:pt x="39" y="174"/>
                    </a:lnTo>
                    <a:lnTo>
                      <a:pt x="36" y="174"/>
                    </a:lnTo>
                    <a:lnTo>
                      <a:pt x="33" y="175"/>
                    </a:lnTo>
                    <a:lnTo>
                      <a:pt x="33" y="175"/>
                    </a:lnTo>
                    <a:lnTo>
                      <a:pt x="34" y="173"/>
                    </a:lnTo>
                    <a:lnTo>
                      <a:pt x="33" y="172"/>
                    </a:lnTo>
                    <a:lnTo>
                      <a:pt x="31" y="173"/>
                    </a:lnTo>
                    <a:lnTo>
                      <a:pt x="29" y="173"/>
                    </a:lnTo>
                    <a:lnTo>
                      <a:pt x="27" y="171"/>
                    </a:lnTo>
                    <a:lnTo>
                      <a:pt x="27" y="168"/>
                    </a:lnTo>
                    <a:lnTo>
                      <a:pt x="27" y="166"/>
                    </a:lnTo>
                    <a:lnTo>
                      <a:pt x="26" y="164"/>
                    </a:lnTo>
                    <a:lnTo>
                      <a:pt x="25" y="163"/>
                    </a:lnTo>
                    <a:lnTo>
                      <a:pt x="23" y="163"/>
                    </a:lnTo>
                    <a:lnTo>
                      <a:pt x="21" y="159"/>
                    </a:lnTo>
                    <a:lnTo>
                      <a:pt x="20" y="157"/>
                    </a:lnTo>
                    <a:lnTo>
                      <a:pt x="18" y="155"/>
                    </a:lnTo>
                    <a:lnTo>
                      <a:pt x="17" y="154"/>
                    </a:lnTo>
                    <a:lnTo>
                      <a:pt x="14" y="152"/>
                    </a:lnTo>
                    <a:lnTo>
                      <a:pt x="12" y="152"/>
                    </a:lnTo>
                    <a:lnTo>
                      <a:pt x="11" y="153"/>
                    </a:lnTo>
                    <a:lnTo>
                      <a:pt x="10" y="151"/>
                    </a:lnTo>
                    <a:lnTo>
                      <a:pt x="10" y="148"/>
                    </a:lnTo>
                    <a:lnTo>
                      <a:pt x="11" y="144"/>
                    </a:lnTo>
                    <a:lnTo>
                      <a:pt x="14" y="134"/>
                    </a:lnTo>
                    <a:lnTo>
                      <a:pt x="15" y="129"/>
                    </a:lnTo>
                    <a:lnTo>
                      <a:pt x="15" y="129"/>
                    </a:lnTo>
                    <a:lnTo>
                      <a:pt x="15" y="127"/>
                    </a:lnTo>
                    <a:lnTo>
                      <a:pt x="20" y="118"/>
                    </a:lnTo>
                    <a:lnTo>
                      <a:pt x="26" y="109"/>
                    </a:lnTo>
                    <a:lnTo>
                      <a:pt x="26" y="107"/>
                    </a:lnTo>
                    <a:lnTo>
                      <a:pt x="23" y="101"/>
                    </a:lnTo>
                    <a:lnTo>
                      <a:pt x="20" y="94"/>
                    </a:lnTo>
                    <a:lnTo>
                      <a:pt x="20" y="93"/>
                    </a:lnTo>
                    <a:lnTo>
                      <a:pt x="21" y="89"/>
                    </a:lnTo>
                    <a:lnTo>
                      <a:pt x="20" y="85"/>
                    </a:lnTo>
                    <a:lnTo>
                      <a:pt x="20" y="83"/>
                    </a:lnTo>
                    <a:lnTo>
                      <a:pt x="16" y="79"/>
                    </a:lnTo>
                    <a:lnTo>
                      <a:pt x="13" y="77"/>
                    </a:lnTo>
                    <a:lnTo>
                      <a:pt x="10" y="69"/>
                    </a:lnTo>
                    <a:lnTo>
                      <a:pt x="9" y="67"/>
                    </a:lnTo>
                    <a:lnTo>
                      <a:pt x="14" y="64"/>
                    </a:lnTo>
                    <a:lnTo>
                      <a:pt x="15" y="63"/>
                    </a:lnTo>
                    <a:lnTo>
                      <a:pt x="13" y="56"/>
                    </a:lnTo>
                    <a:lnTo>
                      <a:pt x="14" y="55"/>
                    </a:lnTo>
                    <a:lnTo>
                      <a:pt x="16" y="54"/>
                    </a:lnTo>
                    <a:lnTo>
                      <a:pt x="17" y="52"/>
                    </a:lnTo>
                    <a:lnTo>
                      <a:pt x="17" y="50"/>
                    </a:lnTo>
                    <a:lnTo>
                      <a:pt x="13" y="45"/>
                    </a:lnTo>
                    <a:lnTo>
                      <a:pt x="12" y="43"/>
                    </a:lnTo>
                    <a:lnTo>
                      <a:pt x="6" y="37"/>
                    </a:lnTo>
                    <a:lnTo>
                      <a:pt x="5" y="36"/>
                    </a:lnTo>
                    <a:lnTo>
                      <a:pt x="4" y="32"/>
                    </a:lnTo>
                    <a:lnTo>
                      <a:pt x="4" y="31"/>
                    </a:lnTo>
                    <a:lnTo>
                      <a:pt x="0" y="26"/>
                    </a:lnTo>
                    <a:lnTo>
                      <a:pt x="3" y="25"/>
                    </a:lnTo>
                    <a:lnTo>
                      <a:pt x="4" y="25"/>
                    </a:lnTo>
                    <a:lnTo>
                      <a:pt x="5" y="24"/>
                    </a:lnTo>
                    <a:lnTo>
                      <a:pt x="4" y="21"/>
                    </a:lnTo>
                    <a:lnTo>
                      <a:pt x="5" y="18"/>
                    </a:lnTo>
                    <a:lnTo>
                      <a:pt x="5" y="14"/>
                    </a:lnTo>
                    <a:lnTo>
                      <a:pt x="6" y="11"/>
                    </a:lnTo>
                    <a:lnTo>
                      <a:pt x="8" y="9"/>
                    </a:lnTo>
                    <a:lnTo>
                      <a:pt x="10" y="10"/>
                    </a:lnTo>
                    <a:lnTo>
                      <a:pt x="14" y="9"/>
                    </a:lnTo>
                    <a:lnTo>
                      <a:pt x="20" y="8"/>
                    </a:lnTo>
                    <a:lnTo>
                      <a:pt x="21" y="4"/>
                    </a:lnTo>
                    <a:lnTo>
                      <a:pt x="24" y="2"/>
                    </a:lnTo>
                    <a:lnTo>
                      <a:pt x="27" y="1"/>
                    </a:lnTo>
                    <a:lnTo>
                      <a:pt x="30" y="1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4" y="1"/>
                    </a:lnTo>
                    <a:lnTo>
                      <a:pt x="36" y="2"/>
                    </a:lnTo>
                    <a:lnTo>
                      <a:pt x="37" y="3"/>
                    </a:lnTo>
                    <a:lnTo>
                      <a:pt x="37" y="5"/>
                    </a:lnTo>
                    <a:lnTo>
                      <a:pt x="36" y="10"/>
                    </a:lnTo>
                    <a:lnTo>
                      <a:pt x="36" y="12"/>
                    </a:lnTo>
                    <a:lnTo>
                      <a:pt x="37" y="13"/>
                    </a:lnTo>
                    <a:lnTo>
                      <a:pt x="40" y="13"/>
                    </a:lnTo>
                    <a:lnTo>
                      <a:pt x="42" y="12"/>
                    </a:lnTo>
                    <a:lnTo>
                      <a:pt x="45" y="12"/>
                    </a:lnTo>
                    <a:lnTo>
                      <a:pt x="45" y="12"/>
                    </a:lnTo>
                    <a:lnTo>
                      <a:pt x="46" y="20"/>
                    </a:lnTo>
                    <a:lnTo>
                      <a:pt x="46" y="22"/>
                    </a:lnTo>
                    <a:lnTo>
                      <a:pt x="43" y="31"/>
                    </a:lnTo>
                    <a:lnTo>
                      <a:pt x="42" y="33"/>
                    </a:lnTo>
                    <a:lnTo>
                      <a:pt x="42" y="36"/>
                    </a:lnTo>
                    <a:lnTo>
                      <a:pt x="43" y="38"/>
                    </a:lnTo>
                    <a:lnTo>
                      <a:pt x="46" y="39"/>
                    </a:lnTo>
                    <a:lnTo>
                      <a:pt x="48" y="36"/>
                    </a:lnTo>
                    <a:lnTo>
                      <a:pt x="54" y="30"/>
                    </a:lnTo>
                    <a:lnTo>
                      <a:pt x="56" y="30"/>
                    </a:lnTo>
                    <a:lnTo>
                      <a:pt x="60" y="32"/>
                    </a:lnTo>
                    <a:lnTo>
                      <a:pt x="64" y="33"/>
                    </a:lnTo>
                    <a:lnTo>
                      <a:pt x="65" y="33"/>
                    </a:lnTo>
                    <a:lnTo>
                      <a:pt x="68" y="31"/>
                    </a:lnTo>
                    <a:lnTo>
                      <a:pt x="69" y="28"/>
                    </a:lnTo>
                    <a:lnTo>
                      <a:pt x="70" y="26"/>
                    </a:lnTo>
                    <a:lnTo>
                      <a:pt x="73" y="26"/>
                    </a:lnTo>
                    <a:lnTo>
                      <a:pt x="77" y="27"/>
                    </a:lnTo>
                    <a:lnTo>
                      <a:pt x="79" y="28"/>
                    </a:lnTo>
                    <a:lnTo>
                      <a:pt x="79" y="29"/>
                    </a:lnTo>
                    <a:lnTo>
                      <a:pt x="81" y="32"/>
                    </a:lnTo>
                    <a:lnTo>
                      <a:pt x="84" y="36"/>
                    </a:lnTo>
                    <a:lnTo>
                      <a:pt x="87" y="40"/>
                    </a:lnTo>
                    <a:lnTo>
                      <a:pt x="87" y="48"/>
                    </a:lnTo>
                    <a:lnTo>
                      <a:pt x="88" y="50"/>
                    </a:lnTo>
                    <a:lnTo>
                      <a:pt x="89" y="53"/>
                    </a:lnTo>
                    <a:lnTo>
                      <a:pt x="94" y="60"/>
                    </a:lnTo>
                    <a:lnTo>
                      <a:pt x="96" y="64"/>
                    </a:lnTo>
                    <a:lnTo>
                      <a:pt x="97" y="67"/>
                    </a:lnTo>
                    <a:lnTo>
                      <a:pt x="97" y="72"/>
                    </a:lnTo>
                    <a:lnTo>
                      <a:pt x="97" y="75"/>
                    </a:lnTo>
                    <a:lnTo>
                      <a:pt x="92" y="78"/>
                    </a:lnTo>
                    <a:lnTo>
                      <a:pt x="91" y="77"/>
                    </a:lnTo>
                    <a:lnTo>
                      <a:pt x="88" y="77"/>
                    </a:lnTo>
                    <a:lnTo>
                      <a:pt x="84" y="77"/>
                    </a:lnTo>
                    <a:lnTo>
                      <a:pt x="81" y="77"/>
                    </a:lnTo>
                    <a:lnTo>
                      <a:pt x="77" y="77"/>
                    </a:lnTo>
                    <a:lnTo>
                      <a:pt x="71" y="77"/>
                    </a:lnTo>
                    <a:lnTo>
                      <a:pt x="69" y="78"/>
                    </a:lnTo>
                    <a:lnTo>
                      <a:pt x="66" y="80"/>
                    </a:lnTo>
                    <a:lnTo>
                      <a:pt x="61" y="87"/>
                    </a:lnTo>
                    <a:lnTo>
                      <a:pt x="60" y="89"/>
                    </a:lnTo>
                    <a:lnTo>
                      <a:pt x="60" y="91"/>
                    </a:lnTo>
                    <a:lnTo>
                      <a:pt x="60" y="94"/>
                    </a:lnTo>
                    <a:lnTo>
                      <a:pt x="61" y="98"/>
                    </a:lnTo>
                    <a:lnTo>
                      <a:pt x="64" y="102"/>
                    </a:lnTo>
                    <a:lnTo>
                      <a:pt x="64" y="105"/>
                    </a:lnTo>
                    <a:lnTo>
                      <a:pt x="64" y="105"/>
                    </a:lnTo>
                    <a:lnTo>
                      <a:pt x="64" y="105"/>
                    </a:lnTo>
                    <a:lnTo>
                      <a:pt x="62" y="104"/>
                    </a:lnTo>
                    <a:lnTo>
                      <a:pt x="59" y="104"/>
                    </a:lnTo>
                    <a:lnTo>
                      <a:pt x="55" y="99"/>
                    </a:lnTo>
                    <a:lnTo>
                      <a:pt x="52" y="98"/>
                    </a:lnTo>
                    <a:lnTo>
                      <a:pt x="51" y="98"/>
                    </a:lnTo>
                    <a:lnTo>
                      <a:pt x="47" y="99"/>
                    </a:lnTo>
                    <a:lnTo>
                      <a:pt x="45" y="99"/>
                    </a:lnTo>
                    <a:lnTo>
                      <a:pt x="44" y="98"/>
                    </a:lnTo>
                    <a:lnTo>
                      <a:pt x="42" y="98"/>
                    </a:lnTo>
                    <a:lnTo>
                      <a:pt x="42" y="96"/>
                    </a:lnTo>
                    <a:lnTo>
                      <a:pt x="43" y="89"/>
                    </a:lnTo>
                    <a:lnTo>
                      <a:pt x="42" y="88"/>
                    </a:lnTo>
                    <a:lnTo>
                      <a:pt x="38" y="88"/>
                    </a:lnTo>
                    <a:lnTo>
                      <a:pt x="37" y="87"/>
                    </a:lnTo>
                    <a:lnTo>
                      <a:pt x="34" y="88"/>
                    </a:lnTo>
                    <a:lnTo>
                      <a:pt x="32" y="89"/>
                    </a:lnTo>
                    <a:lnTo>
                      <a:pt x="31" y="91"/>
                    </a:lnTo>
                    <a:lnTo>
                      <a:pt x="32" y="94"/>
                    </a:lnTo>
                    <a:lnTo>
                      <a:pt x="31" y="96"/>
                    </a:lnTo>
                    <a:lnTo>
                      <a:pt x="29" y="100"/>
                    </a:lnTo>
                    <a:lnTo>
                      <a:pt x="30" y="103"/>
                    </a:lnTo>
                    <a:lnTo>
                      <a:pt x="30" y="105"/>
                    </a:lnTo>
                    <a:lnTo>
                      <a:pt x="29" y="109"/>
                    </a:lnTo>
                    <a:lnTo>
                      <a:pt x="25" y="115"/>
                    </a:lnTo>
                    <a:lnTo>
                      <a:pt x="22" y="124"/>
                    </a:lnTo>
                    <a:lnTo>
                      <a:pt x="20" y="132"/>
                    </a:lnTo>
                    <a:lnTo>
                      <a:pt x="21" y="138"/>
                    </a:lnTo>
                    <a:lnTo>
                      <a:pt x="22" y="140"/>
                    </a:lnTo>
                    <a:lnTo>
                      <a:pt x="23" y="141"/>
                    </a:lnTo>
                    <a:lnTo>
                      <a:pt x="26" y="140"/>
                    </a:lnTo>
                    <a:lnTo>
                      <a:pt x="28" y="140"/>
                    </a:lnTo>
                    <a:lnTo>
                      <a:pt x="29" y="140"/>
                    </a:lnTo>
                    <a:lnTo>
                      <a:pt x="30" y="142"/>
                    </a:lnTo>
                    <a:lnTo>
                      <a:pt x="30" y="144"/>
                    </a:lnTo>
                    <a:lnTo>
                      <a:pt x="30" y="146"/>
                    </a:lnTo>
                    <a:lnTo>
                      <a:pt x="31" y="148"/>
                    </a:lnTo>
                    <a:lnTo>
                      <a:pt x="31" y="149"/>
                    </a:lnTo>
                    <a:lnTo>
                      <a:pt x="33" y="148"/>
                    </a:lnTo>
                    <a:lnTo>
                      <a:pt x="34" y="151"/>
                    </a:lnTo>
                    <a:lnTo>
                      <a:pt x="35" y="156"/>
                    </a:lnTo>
                    <a:lnTo>
                      <a:pt x="35" y="158"/>
                    </a:lnTo>
                    <a:lnTo>
                      <a:pt x="36" y="162"/>
                    </a:lnTo>
                    <a:lnTo>
                      <a:pt x="38" y="167"/>
                    </a:lnTo>
                    <a:lnTo>
                      <a:pt x="39" y="167"/>
                    </a:lnTo>
                    <a:lnTo>
                      <a:pt x="43" y="169"/>
                    </a:lnTo>
                    <a:lnTo>
                      <a:pt x="46" y="170"/>
                    </a:lnTo>
                    <a:lnTo>
                      <a:pt x="49" y="169"/>
                    </a:lnTo>
                    <a:lnTo>
                      <a:pt x="50" y="170"/>
                    </a:lnTo>
                    <a:lnTo>
                      <a:pt x="52" y="174"/>
                    </a:lnTo>
                    <a:lnTo>
                      <a:pt x="55" y="177"/>
                    </a:lnTo>
                    <a:lnTo>
                      <a:pt x="56" y="177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9" name="Freeform 810"/>
              <p:cNvSpPr>
                <a:spLocks/>
              </p:cNvSpPr>
              <p:nvPr/>
            </p:nvSpPr>
            <p:spPr bwMode="auto">
              <a:xfrm>
                <a:off x="4385" y="2871"/>
                <a:ext cx="62" cy="53"/>
              </a:xfrm>
              <a:custGeom>
                <a:avLst/>
                <a:gdLst/>
                <a:ahLst/>
                <a:cxnLst>
                  <a:cxn ang="0">
                    <a:pos x="35" y="6"/>
                  </a:cxn>
                  <a:cxn ang="0">
                    <a:pos x="41" y="7"/>
                  </a:cxn>
                  <a:cxn ang="0">
                    <a:pos x="45" y="8"/>
                  </a:cxn>
                  <a:cxn ang="0">
                    <a:pos x="45" y="6"/>
                  </a:cxn>
                  <a:cxn ang="0">
                    <a:pos x="43" y="3"/>
                  </a:cxn>
                  <a:cxn ang="0">
                    <a:pos x="48" y="1"/>
                  </a:cxn>
                  <a:cxn ang="0">
                    <a:pos x="52" y="4"/>
                  </a:cxn>
                  <a:cxn ang="0">
                    <a:pos x="59" y="1"/>
                  </a:cxn>
                  <a:cxn ang="0">
                    <a:pos x="59" y="5"/>
                  </a:cxn>
                  <a:cxn ang="0">
                    <a:pos x="62" y="15"/>
                  </a:cxn>
                  <a:cxn ang="0">
                    <a:pos x="61" y="19"/>
                  </a:cxn>
                  <a:cxn ang="0">
                    <a:pos x="60" y="28"/>
                  </a:cxn>
                  <a:cxn ang="0">
                    <a:pos x="55" y="30"/>
                  </a:cxn>
                  <a:cxn ang="0">
                    <a:pos x="47" y="34"/>
                  </a:cxn>
                  <a:cxn ang="0">
                    <a:pos x="40" y="39"/>
                  </a:cxn>
                  <a:cxn ang="0">
                    <a:pos x="45" y="44"/>
                  </a:cxn>
                  <a:cxn ang="0">
                    <a:pos x="44" y="47"/>
                  </a:cxn>
                  <a:cxn ang="0">
                    <a:pos x="37" y="46"/>
                  </a:cxn>
                  <a:cxn ang="0">
                    <a:pos x="30" y="50"/>
                  </a:cxn>
                  <a:cxn ang="0">
                    <a:pos x="24" y="53"/>
                  </a:cxn>
                  <a:cxn ang="0">
                    <a:pos x="22" y="50"/>
                  </a:cxn>
                  <a:cxn ang="0">
                    <a:pos x="18" y="51"/>
                  </a:cxn>
                  <a:cxn ang="0">
                    <a:pos x="15" y="51"/>
                  </a:cxn>
                  <a:cxn ang="0">
                    <a:pos x="15" y="48"/>
                  </a:cxn>
                  <a:cxn ang="0">
                    <a:pos x="16" y="46"/>
                  </a:cxn>
                  <a:cxn ang="0">
                    <a:pos x="12" y="44"/>
                  </a:cxn>
                  <a:cxn ang="0">
                    <a:pos x="8" y="45"/>
                  </a:cxn>
                  <a:cxn ang="0">
                    <a:pos x="4" y="31"/>
                  </a:cxn>
                  <a:cxn ang="0">
                    <a:pos x="4" y="28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6" y="6"/>
                  </a:cxn>
                  <a:cxn ang="0">
                    <a:pos x="11" y="3"/>
                  </a:cxn>
                  <a:cxn ang="0">
                    <a:pos x="21" y="3"/>
                  </a:cxn>
                  <a:cxn ang="0">
                    <a:pos x="28" y="3"/>
                  </a:cxn>
                  <a:cxn ang="0">
                    <a:pos x="32" y="4"/>
                  </a:cxn>
                </a:cxnLst>
                <a:rect l="0" t="0" r="r" b="b"/>
                <a:pathLst>
                  <a:path w="62" h="53">
                    <a:moveTo>
                      <a:pt x="32" y="4"/>
                    </a:moveTo>
                    <a:lnTo>
                      <a:pt x="35" y="6"/>
                    </a:lnTo>
                    <a:lnTo>
                      <a:pt x="39" y="7"/>
                    </a:lnTo>
                    <a:lnTo>
                      <a:pt x="41" y="7"/>
                    </a:lnTo>
                    <a:lnTo>
                      <a:pt x="43" y="9"/>
                    </a:lnTo>
                    <a:lnTo>
                      <a:pt x="45" y="8"/>
                    </a:lnTo>
                    <a:lnTo>
                      <a:pt x="45" y="7"/>
                    </a:lnTo>
                    <a:lnTo>
                      <a:pt x="45" y="6"/>
                    </a:lnTo>
                    <a:lnTo>
                      <a:pt x="44" y="5"/>
                    </a:lnTo>
                    <a:lnTo>
                      <a:pt x="43" y="3"/>
                    </a:lnTo>
                    <a:lnTo>
                      <a:pt x="45" y="2"/>
                    </a:lnTo>
                    <a:lnTo>
                      <a:pt x="48" y="1"/>
                    </a:lnTo>
                    <a:lnTo>
                      <a:pt x="50" y="2"/>
                    </a:lnTo>
                    <a:lnTo>
                      <a:pt x="52" y="4"/>
                    </a:lnTo>
                    <a:lnTo>
                      <a:pt x="54" y="3"/>
                    </a:lnTo>
                    <a:lnTo>
                      <a:pt x="59" y="1"/>
                    </a:lnTo>
                    <a:lnTo>
                      <a:pt x="60" y="0"/>
                    </a:lnTo>
                    <a:lnTo>
                      <a:pt x="59" y="5"/>
                    </a:lnTo>
                    <a:lnTo>
                      <a:pt x="59" y="9"/>
                    </a:lnTo>
                    <a:lnTo>
                      <a:pt x="62" y="15"/>
                    </a:lnTo>
                    <a:lnTo>
                      <a:pt x="61" y="17"/>
                    </a:lnTo>
                    <a:lnTo>
                      <a:pt x="61" y="19"/>
                    </a:lnTo>
                    <a:lnTo>
                      <a:pt x="61" y="25"/>
                    </a:lnTo>
                    <a:lnTo>
                      <a:pt x="60" y="28"/>
                    </a:lnTo>
                    <a:lnTo>
                      <a:pt x="58" y="29"/>
                    </a:lnTo>
                    <a:lnTo>
                      <a:pt x="55" y="30"/>
                    </a:lnTo>
                    <a:lnTo>
                      <a:pt x="50" y="33"/>
                    </a:lnTo>
                    <a:lnTo>
                      <a:pt x="47" y="34"/>
                    </a:lnTo>
                    <a:lnTo>
                      <a:pt x="42" y="37"/>
                    </a:lnTo>
                    <a:lnTo>
                      <a:pt x="40" y="39"/>
                    </a:lnTo>
                    <a:lnTo>
                      <a:pt x="42" y="42"/>
                    </a:lnTo>
                    <a:lnTo>
                      <a:pt x="45" y="44"/>
                    </a:lnTo>
                    <a:lnTo>
                      <a:pt x="45" y="45"/>
                    </a:lnTo>
                    <a:lnTo>
                      <a:pt x="44" y="47"/>
                    </a:lnTo>
                    <a:lnTo>
                      <a:pt x="40" y="46"/>
                    </a:lnTo>
                    <a:lnTo>
                      <a:pt x="37" y="46"/>
                    </a:lnTo>
                    <a:lnTo>
                      <a:pt x="34" y="47"/>
                    </a:lnTo>
                    <a:lnTo>
                      <a:pt x="30" y="50"/>
                    </a:lnTo>
                    <a:lnTo>
                      <a:pt x="26" y="51"/>
                    </a:lnTo>
                    <a:lnTo>
                      <a:pt x="24" y="53"/>
                    </a:lnTo>
                    <a:lnTo>
                      <a:pt x="23" y="52"/>
                    </a:lnTo>
                    <a:lnTo>
                      <a:pt x="22" y="50"/>
                    </a:lnTo>
                    <a:lnTo>
                      <a:pt x="20" y="50"/>
                    </a:lnTo>
                    <a:lnTo>
                      <a:pt x="18" y="51"/>
                    </a:lnTo>
                    <a:lnTo>
                      <a:pt x="17" y="50"/>
                    </a:lnTo>
                    <a:lnTo>
                      <a:pt x="15" y="51"/>
                    </a:lnTo>
                    <a:lnTo>
                      <a:pt x="14" y="50"/>
                    </a:lnTo>
                    <a:lnTo>
                      <a:pt x="15" y="48"/>
                    </a:lnTo>
                    <a:lnTo>
                      <a:pt x="16" y="47"/>
                    </a:lnTo>
                    <a:lnTo>
                      <a:pt x="16" y="46"/>
                    </a:lnTo>
                    <a:lnTo>
                      <a:pt x="14" y="44"/>
                    </a:lnTo>
                    <a:lnTo>
                      <a:pt x="12" y="44"/>
                    </a:lnTo>
                    <a:lnTo>
                      <a:pt x="10" y="45"/>
                    </a:lnTo>
                    <a:lnTo>
                      <a:pt x="8" y="45"/>
                    </a:lnTo>
                    <a:lnTo>
                      <a:pt x="7" y="40"/>
                    </a:lnTo>
                    <a:lnTo>
                      <a:pt x="4" y="31"/>
                    </a:lnTo>
                    <a:lnTo>
                      <a:pt x="4" y="31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1" y="13"/>
                    </a:lnTo>
                    <a:lnTo>
                      <a:pt x="6" y="6"/>
                    </a:lnTo>
                    <a:lnTo>
                      <a:pt x="9" y="4"/>
                    </a:lnTo>
                    <a:lnTo>
                      <a:pt x="11" y="3"/>
                    </a:lnTo>
                    <a:lnTo>
                      <a:pt x="17" y="3"/>
                    </a:lnTo>
                    <a:lnTo>
                      <a:pt x="21" y="3"/>
                    </a:lnTo>
                    <a:lnTo>
                      <a:pt x="24" y="3"/>
                    </a:lnTo>
                    <a:lnTo>
                      <a:pt x="28" y="3"/>
                    </a:lnTo>
                    <a:lnTo>
                      <a:pt x="31" y="3"/>
                    </a:lnTo>
                    <a:lnTo>
                      <a:pt x="3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10" name="Freeform 811"/>
              <p:cNvSpPr>
                <a:spLocks/>
              </p:cNvSpPr>
              <p:nvPr/>
            </p:nvSpPr>
            <p:spPr bwMode="auto">
              <a:xfrm>
                <a:off x="4385" y="2871"/>
                <a:ext cx="62" cy="53"/>
              </a:xfrm>
              <a:custGeom>
                <a:avLst/>
                <a:gdLst/>
                <a:ahLst/>
                <a:cxnLst>
                  <a:cxn ang="0">
                    <a:pos x="35" y="6"/>
                  </a:cxn>
                  <a:cxn ang="0">
                    <a:pos x="41" y="7"/>
                  </a:cxn>
                  <a:cxn ang="0">
                    <a:pos x="45" y="8"/>
                  </a:cxn>
                  <a:cxn ang="0">
                    <a:pos x="45" y="6"/>
                  </a:cxn>
                  <a:cxn ang="0">
                    <a:pos x="43" y="3"/>
                  </a:cxn>
                  <a:cxn ang="0">
                    <a:pos x="48" y="1"/>
                  </a:cxn>
                  <a:cxn ang="0">
                    <a:pos x="52" y="4"/>
                  </a:cxn>
                  <a:cxn ang="0">
                    <a:pos x="59" y="1"/>
                  </a:cxn>
                  <a:cxn ang="0">
                    <a:pos x="59" y="5"/>
                  </a:cxn>
                  <a:cxn ang="0">
                    <a:pos x="62" y="15"/>
                  </a:cxn>
                  <a:cxn ang="0">
                    <a:pos x="61" y="19"/>
                  </a:cxn>
                  <a:cxn ang="0">
                    <a:pos x="60" y="28"/>
                  </a:cxn>
                  <a:cxn ang="0">
                    <a:pos x="55" y="30"/>
                  </a:cxn>
                  <a:cxn ang="0">
                    <a:pos x="47" y="34"/>
                  </a:cxn>
                  <a:cxn ang="0">
                    <a:pos x="40" y="39"/>
                  </a:cxn>
                  <a:cxn ang="0">
                    <a:pos x="45" y="44"/>
                  </a:cxn>
                  <a:cxn ang="0">
                    <a:pos x="44" y="47"/>
                  </a:cxn>
                  <a:cxn ang="0">
                    <a:pos x="37" y="46"/>
                  </a:cxn>
                  <a:cxn ang="0">
                    <a:pos x="30" y="50"/>
                  </a:cxn>
                  <a:cxn ang="0">
                    <a:pos x="24" y="53"/>
                  </a:cxn>
                  <a:cxn ang="0">
                    <a:pos x="22" y="50"/>
                  </a:cxn>
                  <a:cxn ang="0">
                    <a:pos x="18" y="51"/>
                  </a:cxn>
                  <a:cxn ang="0">
                    <a:pos x="15" y="51"/>
                  </a:cxn>
                  <a:cxn ang="0">
                    <a:pos x="15" y="48"/>
                  </a:cxn>
                  <a:cxn ang="0">
                    <a:pos x="16" y="46"/>
                  </a:cxn>
                  <a:cxn ang="0">
                    <a:pos x="12" y="44"/>
                  </a:cxn>
                  <a:cxn ang="0">
                    <a:pos x="8" y="45"/>
                  </a:cxn>
                  <a:cxn ang="0">
                    <a:pos x="4" y="31"/>
                  </a:cxn>
                  <a:cxn ang="0">
                    <a:pos x="4" y="28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6" y="6"/>
                  </a:cxn>
                  <a:cxn ang="0">
                    <a:pos x="11" y="3"/>
                  </a:cxn>
                  <a:cxn ang="0">
                    <a:pos x="21" y="3"/>
                  </a:cxn>
                  <a:cxn ang="0">
                    <a:pos x="28" y="3"/>
                  </a:cxn>
                  <a:cxn ang="0">
                    <a:pos x="32" y="4"/>
                  </a:cxn>
                </a:cxnLst>
                <a:rect l="0" t="0" r="r" b="b"/>
                <a:pathLst>
                  <a:path w="62" h="53">
                    <a:moveTo>
                      <a:pt x="32" y="4"/>
                    </a:moveTo>
                    <a:lnTo>
                      <a:pt x="35" y="6"/>
                    </a:lnTo>
                    <a:lnTo>
                      <a:pt x="39" y="7"/>
                    </a:lnTo>
                    <a:lnTo>
                      <a:pt x="41" y="7"/>
                    </a:lnTo>
                    <a:lnTo>
                      <a:pt x="43" y="9"/>
                    </a:lnTo>
                    <a:lnTo>
                      <a:pt x="45" y="8"/>
                    </a:lnTo>
                    <a:lnTo>
                      <a:pt x="45" y="7"/>
                    </a:lnTo>
                    <a:lnTo>
                      <a:pt x="45" y="6"/>
                    </a:lnTo>
                    <a:lnTo>
                      <a:pt x="44" y="5"/>
                    </a:lnTo>
                    <a:lnTo>
                      <a:pt x="43" y="3"/>
                    </a:lnTo>
                    <a:lnTo>
                      <a:pt x="45" y="2"/>
                    </a:lnTo>
                    <a:lnTo>
                      <a:pt x="48" y="1"/>
                    </a:lnTo>
                    <a:lnTo>
                      <a:pt x="50" y="2"/>
                    </a:lnTo>
                    <a:lnTo>
                      <a:pt x="52" y="4"/>
                    </a:lnTo>
                    <a:lnTo>
                      <a:pt x="54" y="3"/>
                    </a:lnTo>
                    <a:lnTo>
                      <a:pt x="59" y="1"/>
                    </a:lnTo>
                    <a:lnTo>
                      <a:pt x="60" y="0"/>
                    </a:lnTo>
                    <a:lnTo>
                      <a:pt x="59" y="5"/>
                    </a:lnTo>
                    <a:lnTo>
                      <a:pt x="59" y="9"/>
                    </a:lnTo>
                    <a:lnTo>
                      <a:pt x="62" y="15"/>
                    </a:lnTo>
                    <a:lnTo>
                      <a:pt x="61" y="17"/>
                    </a:lnTo>
                    <a:lnTo>
                      <a:pt x="61" y="19"/>
                    </a:lnTo>
                    <a:lnTo>
                      <a:pt x="61" y="25"/>
                    </a:lnTo>
                    <a:lnTo>
                      <a:pt x="60" y="28"/>
                    </a:lnTo>
                    <a:lnTo>
                      <a:pt x="58" y="29"/>
                    </a:lnTo>
                    <a:lnTo>
                      <a:pt x="55" y="30"/>
                    </a:lnTo>
                    <a:lnTo>
                      <a:pt x="50" y="33"/>
                    </a:lnTo>
                    <a:lnTo>
                      <a:pt x="47" y="34"/>
                    </a:lnTo>
                    <a:lnTo>
                      <a:pt x="42" y="37"/>
                    </a:lnTo>
                    <a:lnTo>
                      <a:pt x="40" y="39"/>
                    </a:lnTo>
                    <a:lnTo>
                      <a:pt x="42" y="42"/>
                    </a:lnTo>
                    <a:lnTo>
                      <a:pt x="45" y="44"/>
                    </a:lnTo>
                    <a:lnTo>
                      <a:pt x="45" y="45"/>
                    </a:lnTo>
                    <a:lnTo>
                      <a:pt x="44" y="47"/>
                    </a:lnTo>
                    <a:lnTo>
                      <a:pt x="40" y="46"/>
                    </a:lnTo>
                    <a:lnTo>
                      <a:pt x="37" y="46"/>
                    </a:lnTo>
                    <a:lnTo>
                      <a:pt x="34" y="47"/>
                    </a:lnTo>
                    <a:lnTo>
                      <a:pt x="30" y="50"/>
                    </a:lnTo>
                    <a:lnTo>
                      <a:pt x="26" y="51"/>
                    </a:lnTo>
                    <a:lnTo>
                      <a:pt x="24" y="53"/>
                    </a:lnTo>
                    <a:lnTo>
                      <a:pt x="23" y="52"/>
                    </a:lnTo>
                    <a:lnTo>
                      <a:pt x="22" y="50"/>
                    </a:lnTo>
                    <a:lnTo>
                      <a:pt x="20" y="50"/>
                    </a:lnTo>
                    <a:lnTo>
                      <a:pt x="18" y="51"/>
                    </a:lnTo>
                    <a:lnTo>
                      <a:pt x="17" y="50"/>
                    </a:lnTo>
                    <a:lnTo>
                      <a:pt x="15" y="51"/>
                    </a:lnTo>
                    <a:lnTo>
                      <a:pt x="14" y="50"/>
                    </a:lnTo>
                    <a:lnTo>
                      <a:pt x="15" y="48"/>
                    </a:lnTo>
                    <a:lnTo>
                      <a:pt x="16" y="47"/>
                    </a:lnTo>
                    <a:lnTo>
                      <a:pt x="16" y="46"/>
                    </a:lnTo>
                    <a:lnTo>
                      <a:pt x="14" y="44"/>
                    </a:lnTo>
                    <a:lnTo>
                      <a:pt x="12" y="44"/>
                    </a:lnTo>
                    <a:lnTo>
                      <a:pt x="10" y="45"/>
                    </a:lnTo>
                    <a:lnTo>
                      <a:pt x="8" y="45"/>
                    </a:lnTo>
                    <a:lnTo>
                      <a:pt x="7" y="40"/>
                    </a:lnTo>
                    <a:lnTo>
                      <a:pt x="4" y="31"/>
                    </a:lnTo>
                    <a:lnTo>
                      <a:pt x="4" y="31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1" y="13"/>
                    </a:lnTo>
                    <a:lnTo>
                      <a:pt x="6" y="6"/>
                    </a:lnTo>
                    <a:lnTo>
                      <a:pt x="9" y="4"/>
                    </a:lnTo>
                    <a:lnTo>
                      <a:pt x="11" y="3"/>
                    </a:lnTo>
                    <a:lnTo>
                      <a:pt x="17" y="3"/>
                    </a:lnTo>
                    <a:lnTo>
                      <a:pt x="21" y="3"/>
                    </a:lnTo>
                    <a:lnTo>
                      <a:pt x="24" y="3"/>
                    </a:lnTo>
                    <a:lnTo>
                      <a:pt x="28" y="3"/>
                    </a:lnTo>
                    <a:lnTo>
                      <a:pt x="31" y="3"/>
                    </a:lnTo>
                    <a:lnTo>
                      <a:pt x="32" y="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11" name="Freeform 812"/>
              <p:cNvSpPr>
                <a:spLocks/>
              </p:cNvSpPr>
              <p:nvPr/>
            </p:nvSpPr>
            <p:spPr bwMode="auto">
              <a:xfrm>
                <a:off x="4380" y="2760"/>
                <a:ext cx="89" cy="186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12" y="11"/>
                  </a:cxn>
                  <a:cxn ang="0">
                    <a:pos x="26" y="7"/>
                  </a:cxn>
                  <a:cxn ang="0">
                    <a:pos x="36" y="2"/>
                  </a:cxn>
                  <a:cxn ang="0">
                    <a:pos x="44" y="3"/>
                  </a:cxn>
                  <a:cxn ang="0">
                    <a:pos x="56" y="5"/>
                  </a:cxn>
                  <a:cxn ang="0">
                    <a:pos x="55" y="13"/>
                  </a:cxn>
                  <a:cxn ang="0">
                    <a:pos x="62" y="21"/>
                  </a:cxn>
                  <a:cxn ang="0">
                    <a:pos x="71" y="24"/>
                  </a:cxn>
                  <a:cxn ang="0">
                    <a:pos x="66" y="30"/>
                  </a:cxn>
                  <a:cxn ang="0">
                    <a:pos x="58" y="32"/>
                  </a:cxn>
                  <a:cxn ang="0">
                    <a:pos x="53" y="41"/>
                  </a:cxn>
                  <a:cxn ang="0">
                    <a:pos x="48" y="44"/>
                  </a:cxn>
                  <a:cxn ang="0">
                    <a:pos x="43" y="58"/>
                  </a:cxn>
                  <a:cxn ang="0">
                    <a:pos x="53" y="68"/>
                  </a:cxn>
                  <a:cxn ang="0">
                    <a:pos x="54" y="74"/>
                  </a:cxn>
                  <a:cxn ang="0">
                    <a:pos x="69" y="89"/>
                  </a:cxn>
                  <a:cxn ang="0">
                    <a:pos x="76" y="92"/>
                  </a:cxn>
                  <a:cxn ang="0">
                    <a:pos x="82" y="105"/>
                  </a:cxn>
                  <a:cxn ang="0">
                    <a:pos x="89" y="132"/>
                  </a:cxn>
                  <a:cxn ang="0">
                    <a:pos x="86" y="142"/>
                  </a:cxn>
                  <a:cxn ang="0">
                    <a:pos x="86" y="148"/>
                  </a:cxn>
                  <a:cxn ang="0">
                    <a:pos x="80" y="154"/>
                  </a:cxn>
                  <a:cxn ang="0">
                    <a:pos x="72" y="158"/>
                  </a:cxn>
                  <a:cxn ang="0">
                    <a:pos x="64" y="163"/>
                  </a:cxn>
                  <a:cxn ang="0">
                    <a:pos x="58" y="160"/>
                  </a:cxn>
                  <a:cxn ang="0">
                    <a:pos x="58" y="167"/>
                  </a:cxn>
                  <a:cxn ang="0">
                    <a:pos x="53" y="173"/>
                  </a:cxn>
                  <a:cxn ang="0">
                    <a:pos x="48" y="177"/>
                  </a:cxn>
                  <a:cxn ang="0">
                    <a:pos x="40" y="183"/>
                  </a:cxn>
                  <a:cxn ang="0">
                    <a:pos x="36" y="186"/>
                  </a:cxn>
                  <a:cxn ang="0">
                    <a:pos x="35" y="174"/>
                  </a:cxn>
                  <a:cxn ang="0">
                    <a:pos x="37" y="168"/>
                  </a:cxn>
                  <a:cxn ang="0">
                    <a:pos x="29" y="164"/>
                  </a:cxn>
                  <a:cxn ang="0">
                    <a:pos x="39" y="158"/>
                  </a:cxn>
                  <a:cxn ang="0">
                    <a:pos x="49" y="158"/>
                  </a:cxn>
                  <a:cxn ang="0">
                    <a:pos x="47" y="153"/>
                  </a:cxn>
                  <a:cxn ang="0">
                    <a:pos x="52" y="145"/>
                  </a:cxn>
                  <a:cxn ang="0">
                    <a:pos x="63" y="140"/>
                  </a:cxn>
                  <a:cxn ang="0">
                    <a:pos x="66" y="130"/>
                  </a:cxn>
                  <a:cxn ang="0">
                    <a:pos x="64" y="120"/>
                  </a:cxn>
                  <a:cxn ang="0">
                    <a:pos x="66" y="106"/>
                  </a:cxn>
                  <a:cxn ang="0">
                    <a:pos x="62" y="98"/>
                  </a:cxn>
                  <a:cxn ang="0">
                    <a:pos x="62" y="91"/>
                  </a:cxn>
                  <a:cxn ang="0">
                    <a:pos x="54" y="84"/>
                  </a:cxn>
                  <a:cxn ang="0">
                    <a:pos x="38" y="63"/>
                  </a:cxn>
                  <a:cxn ang="0">
                    <a:pos x="24" y="52"/>
                  </a:cxn>
                  <a:cxn ang="0">
                    <a:pos x="25" y="47"/>
                  </a:cxn>
                  <a:cxn ang="0">
                    <a:pos x="31" y="46"/>
                  </a:cxn>
                  <a:cxn ang="0">
                    <a:pos x="33" y="40"/>
                  </a:cxn>
                  <a:cxn ang="0">
                    <a:pos x="25" y="30"/>
                  </a:cxn>
                  <a:cxn ang="0">
                    <a:pos x="18" y="34"/>
                  </a:cxn>
                  <a:cxn ang="0">
                    <a:pos x="11" y="27"/>
                  </a:cxn>
                  <a:cxn ang="0">
                    <a:pos x="3" y="14"/>
                  </a:cxn>
                </a:cxnLst>
                <a:rect l="0" t="0" r="r" b="b"/>
                <a:pathLst>
                  <a:path w="89" h="186">
                    <a:moveTo>
                      <a:pt x="0" y="10"/>
                    </a:moveTo>
                    <a:lnTo>
                      <a:pt x="3" y="9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11" y="10"/>
                    </a:lnTo>
                    <a:lnTo>
                      <a:pt x="12" y="11"/>
                    </a:lnTo>
                    <a:lnTo>
                      <a:pt x="16" y="8"/>
                    </a:lnTo>
                    <a:lnTo>
                      <a:pt x="17" y="8"/>
                    </a:lnTo>
                    <a:lnTo>
                      <a:pt x="26" y="7"/>
                    </a:lnTo>
                    <a:lnTo>
                      <a:pt x="31" y="7"/>
                    </a:lnTo>
                    <a:lnTo>
                      <a:pt x="32" y="6"/>
                    </a:lnTo>
                    <a:lnTo>
                      <a:pt x="36" y="2"/>
                    </a:lnTo>
                    <a:lnTo>
                      <a:pt x="39" y="1"/>
                    </a:lnTo>
                    <a:lnTo>
                      <a:pt x="40" y="0"/>
                    </a:lnTo>
                    <a:lnTo>
                      <a:pt x="44" y="3"/>
                    </a:lnTo>
                    <a:lnTo>
                      <a:pt x="48" y="5"/>
                    </a:lnTo>
                    <a:lnTo>
                      <a:pt x="51" y="5"/>
                    </a:lnTo>
                    <a:lnTo>
                      <a:pt x="56" y="5"/>
                    </a:lnTo>
                    <a:lnTo>
                      <a:pt x="57" y="6"/>
                    </a:lnTo>
                    <a:lnTo>
                      <a:pt x="57" y="8"/>
                    </a:lnTo>
                    <a:lnTo>
                      <a:pt x="55" y="13"/>
                    </a:lnTo>
                    <a:lnTo>
                      <a:pt x="55" y="16"/>
                    </a:lnTo>
                    <a:lnTo>
                      <a:pt x="57" y="18"/>
                    </a:lnTo>
                    <a:lnTo>
                      <a:pt x="62" y="21"/>
                    </a:lnTo>
                    <a:lnTo>
                      <a:pt x="65" y="22"/>
                    </a:lnTo>
                    <a:lnTo>
                      <a:pt x="70" y="23"/>
                    </a:lnTo>
                    <a:lnTo>
                      <a:pt x="71" y="24"/>
                    </a:lnTo>
                    <a:lnTo>
                      <a:pt x="70" y="25"/>
                    </a:lnTo>
                    <a:lnTo>
                      <a:pt x="66" y="28"/>
                    </a:lnTo>
                    <a:lnTo>
                      <a:pt x="66" y="30"/>
                    </a:lnTo>
                    <a:lnTo>
                      <a:pt x="65" y="31"/>
                    </a:lnTo>
                    <a:lnTo>
                      <a:pt x="58" y="31"/>
                    </a:lnTo>
                    <a:lnTo>
                      <a:pt x="58" y="32"/>
                    </a:lnTo>
                    <a:lnTo>
                      <a:pt x="58" y="35"/>
                    </a:lnTo>
                    <a:lnTo>
                      <a:pt x="56" y="37"/>
                    </a:lnTo>
                    <a:lnTo>
                      <a:pt x="53" y="41"/>
                    </a:lnTo>
                    <a:lnTo>
                      <a:pt x="52" y="42"/>
                    </a:lnTo>
                    <a:lnTo>
                      <a:pt x="49" y="44"/>
                    </a:lnTo>
                    <a:lnTo>
                      <a:pt x="48" y="44"/>
                    </a:lnTo>
                    <a:lnTo>
                      <a:pt x="47" y="47"/>
                    </a:lnTo>
                    <a:lnTo>
                      <a:pt x="45" y="52"/>
                    </a:lnTo>
                    <a:lnTo>
                      <a:pt x="43" y="58"/>
                    </a:lnTo>
                    <a:lnTo>
                      <a:pt x="44" y="59"/>
                    </a:lnTo>
                    <a:lnTo>
                      <a:pt x="47" y="62"/>
                    </a:lnTo>
                    <a:lnTo>
                      <a:pt x="53" y="68"/>
                    </a:lnTo>
                    <a:lnTo>
                      <a:pt x="53" y="69"/>
                    </a:lnTo>
                    <a:lnTo>
                      <a:pt x="53" y="72"/>
                    </a:lnTo>
                    <a:lnTo>
                      <a:pt x="54" y="74"/>
                    </a:lnTo>
                    <a:lnTo>
                      <a:pt x="56" y="77"/>
                    </a:lnTo>
                    <a:lnTo>
                      <a:pt x="62" y="81"/>
                    </a:lnTo>
                    <a:lnTo>
                      <a:pt x="69" y="89"/>
                    </a:lnTo>
                    <a:lnTo>
                      <a:pt x="70" y="90"/>
                    </a:lnTo>
                    <a:lnTo>
                      <a:pt x="74" y="90"/>
                    </a:lnTo>
                    <a:lnTo>
                      <a:pt x="76" y="92"/>
                    </a:lnTo>
                    <a:lnTo>
                      <a:pt x="77" y="98"/>
                    </a:lnTo>
                    <a:lnTo>
                      <a:pt x="79" y="101"/>
                    </a:lnTo>
                    <a:lnTo>
                      <a:pt x="82" y="105"/>
                    </a:lnTo>
                    <a:lnTo>
                      <a:pt x="84" y="109"/>
                    </a:lnTo>
                    <a:lnTo>
                      <a:pt x="86" y="116"/>
                    </a:lnTo>
                    <a:lnTo>
                      <a:pt x="89" y="132"/>
                    </a:lnTo>
                    <a:lnTo>
                      <a:pt x="87" y="134"/>
                    </a:lnTo>
                    <a:lnTo>
                      <a:pt x="86" y="137"/>
                    </a:lnTo>
                    <a:lnTo>
                      <a:pt x="86" y="142"/>
                    </a:lnTo>
                    <a:lnTo>
                      <a:pt x="85" y="144"/>
                    </a:lnTo>
                    <a:lnTo>
                      <a:pt x="86" y="147"/>
                    </a:lnTo>
                    <a:lnTo>
                      <a:pt x="86" y="148"/>
                    </a:lnTo>
                    <a:lnTo>
                      <a:pt x="84" y="151"/>
                    </a:lnTo>
                    <a:lnTo>
                      <a:pt x="81" y="153"/>
                    </a:lnTo>
                    <a:lnTo>
                      <a:pt x="80" y="154"/>
                    </a:lnTo>
                    <a:lnTo>
                      <a:pt x="77" y="155"/>
                    </a:lnTo>
                    <a:lnTo>
                      <a:pt x="75" y="156"/>
                    </a:lnTo>
                    <a:lnTo>
                      <a:pt x="72" y="158"/>
                    </a:lnTo>
                    <a:lnTo>
                      <a:pt x="69" y="161"/>
                    </a:lnTo>
                    <a:lnTo>
                      <a:pt x="66" y="163"/>
                    </a:lnTo>
                    <a:lnTo>
                      <a:pt x="64" y="163"/>
                    </a:lnTo>
                    <a:lnTo>
                      <a:pt x="61" y="162"/>
                    </a:lnTo>
                    <a:lnTo>
                      <a:pt x="59" y="160"/>
                    </a:lnTo>
                    <a:lnTo>
                      <a:pt x="58" y="160"/>
                    </a:lnTo>
                    <a:lnTo>
                      <a:pt x="57" y="162"/>
                    </a:lnTo>
                    <a:lnTo>
                      <a:pt x="57" y="165"/>
                    </a:lnTo>
                    <a:lnTo>
                      <a:pt x="58" y="167"/>
                    </a:lnTo>
                    <a:lnTo>
                      <a:pt x="57" y="171"/>
                    </a:lnTo>
                    <a:lnTo>
                      <a:pt x="54" y="173"/>
                    </a:lnTo>
                    <a:lnTo>
                      <a:pt x="53" y="173"/>
                    </a:lnTo>
                    <a:lnTo>
                      <a:pt x="51" y="173"/>
                    </a:lnTo>
                    <a:lnTo>
                      <a:pt x="50" y="176"/>
                    </a:lnTo>
                    <a:lnTo>
                      <a:pt x="48" y="177"/>
                    </a:lnTo>
                    <a:lnTo>
                      <a:pt x="45" y="178"/>
                    </a:lnTo>
                    <a:lnTo>
                      <a:pt x="43" y="179"/>
                    </a:lnTo>
                    <a:lnTo>
                      <a:pt x="40" y="183"/>
                    </a:lnTo>
                    <a:lnTo>
                      <a:pt x="39" y="184"/>
                    </a:lnTo>
                    <a:lnTo>
                      <a:pt x="37" y="186"/>
                    </a:lnTo>
                    <a:lnTo>
                      <a:pt x="36" y="186"/>
                    </a:lnTo>
                    <a:lnTo>
                      <a:pt x="34" y="186"/>
                    </a:lnTo>
                    <a:lnTo>
                      <a:pt x="34" y="181"/>
                    </a:lnTo>
                    <a:lnTo>
                      <a:pt x="35" y="174"/>
                    </a:lnTo>
                    <a:lnTo>
                      <a:pt x="36" y="171"/>
                    </a:lnTo>
                    <a:lnTo>
                      <a:pt x="37" y="170"/>
                    </a:lnTo>
                    <a:lnTo>
                      <a:pt x="37" y="168"/>
                    </a:lnTo>
                    <a:lnTo>
                      <a:pt x="34" y="165"/>
                    </a:lnTo>
                    <a:lnTo>
                      <a:pt x="30" y="164"/>
                    </a:lnTo>
                    <a:lnTo>
                      <a:pt x="29" y="164"/>
                    </a:lnTo>
                    <a:lnTo>
                      <a:pt x="31" y="162"/>
                    </a:lnTo>
                    <a:lnTo>
                      <a:pt x="35" y="161"/>
                    </a:lnTo>
                    <a:lnTo>
                      <a:pt x="39" y="158"/>
                    </a:lnTo>
                    <a:lnTo>
                      <a:pt x="42" y="157"/>
                    </a:lnTo>
                    <a:lnTo>
                      <a:pt x="45" y="157"/>
                    </a:lnTo>
                    <a:lnTo>
                      <a:pt x="49" y="158"/>
                    </a:lnTo>
                    <a:lnTo>
                      <a:pt x="50" y="156"/>
                    </a:lnTo>
                    <a:lnTo>
                      <a:pt x="50" y="155"/>
                    </a:lnTo>
                    <a:lnTo>
                      <a:pt x="47" y="153"/>
                    </a:lnTo>
                    <a:lnTo>
                      <a:pt x="45" y="150"/>
                    </a:lnTo>
                    <a:lnTo>
                      <a:pt x="47" y="148"/>
                    </a:lnTo>
                    <a:lnTo>
                      <a:pt x="52" y="145"/>
                    </a:lnTo>
                    <a:lnTo>
                      <a:pt x="55" y="144"/>
                    </a:lnTo>
                    <a:lnTo>
                      <a:pt x="60" y="141"/>
                    </a:lnTo>
                    <a:lnTo>
                      <a:pt x="63" y="140"/>
                    </a:lnTo>
                    <a:lnTo>
                      <a:pt x="65" y="139"/>
                    </a:lnTo>
                    <a:lnTo>
                      <a:pt x="66" y="136"/>
                    </a:lnTo>
                    <a:lnTo>
                      <a:pt x="66" y="130"/>
                    </a:lnTo>
                    <a:lnTo>
                      <a:pt x="66" y="128"/>
                    </a:lnTo>
                    <a:lnTo>
                      <a:pt x="67" y="126"/>
                    </a:lnTo>
                    <a:lnTo>
                      <a:pt x="64" y="120"/>
                    </a:lnTo>
                    <a:lnTo>
                      <a:pt x="64" y="116"/>
                    </a:lnTo>
                    <a:lnTo>
                      <a:pt x="65" y="111"/>
                    </a:lnTo>
                    <a:lnTo>
                      <a:pt x="66" y="106"/>
                    </a:lnTo>
                    <a:lnTo>
                      <a:pt x="66" y="103"/>
                    </a:lnTo>
                    <a:lnTo>
                      <a:pt x="65" y="100"/>
                    </a:lnTo>
                    <a:lnTo>
                      <a:pt x="62" y="98"/>
                    </a:lnTo>
                    <a:lnTo>
                      <a:pt x="61" y="96"/>
                    </a:lnTo>
                    <a:lnTo>
                      <a:pt x="63" y="93"/>
                    </a:lnTo>
                    <a:lnTo>
                      <a:pt x="62" y="91"/>
                    </a:lnTo>
                    <a:lnTo>
                      <a:pt x="60" y="89"/>
                    </a:lnTo>
                    <a:lnTo>
                      <a:pt x="56" y="87"/>
                    </a:lnTo>
                    <a:lnTo>
                      <a:pt x="54" y="84"/>
                    </a:lnTo>
                    <a:lnTo>
                      <a:pt x="51" y="79"/>
                    </a:lnTo>
                    <a:lnTo>
                      <a:pt x="41" y="67"/>
                    </a:lnTo>
                    <a:lnTo>
                      <a:pt x="38" y="63"/>
                    </a:lnTo>
                    <a:lnTo>
                      <a:pt x="35" y="59"/>
                    </a:lnTo>
                    <a:lnTo>
                      <a:pt x="31" y="56"/>
                    </a:lnTo>
                    <a:lnTo>
                      <a:pt x="24" y="52"/>
                    </a:lnTo>
                    <a:lnTo>
                      <a:pt x="24" y="52"/>
                    </a:lnTo>
                    <a:lnTo>
                      <a:pt x="23" y="49"/>
                    </a:lnTo>
                    <a:lnTo>
                      <a:pt x="25" y="47"/>
                    </a:lnTo>
                    <a:lnTo>
                      <a:pt x="26" y="46"/>
                    </a:lnTo>
                    <a:lnTo>
                      <a:pt x="29" y="46"/>
                    </a:lnTo>
                    <a:lnTo>
                      <a:pt x="31" y="46"/>
                    </a:lnTo>
                    <a:lnTo>
                      <a:pt x="32" y="45"/>
                    </a:lnTo>
                    <a:lnTo>
                      <a:pt x="33" y="43"/>
                    </a:lnTo>
                    <a:lnTo>
                      <a:pt x="33" y="40"/>
                    </a:lnTo>
                    <a:lnTo>
                      <a:pt x="29" y="35"/>
                    </a:lnTo>
                    <a:lnTo>
                      <a:pt x="26" y="31"/>
                    </a:lnTo>
                    <a:lnTo>
                      <a:pt x="25" y="30"/>
                    </a:lnTo>
                    <a:lnTo>
                      <a:pt x="23" y="31"/>
                    </a:lnTo>
                    <a:lnTo>
                      <a:pt x="20" y="34"/>
                    </a:lnTo>
                    <a:lnTo>
                      <a:pt x="18" y="34"/>
                    </a:lnTo>
                    <a:lnTo>
                      <a:pt x="16" y="33"/>
                    </a:lnTo>
                    <a:lnTo>
                      <a:pt x="13" y="31"/>
                    </a:lnTo>
                    <a:lnTo>
                      <a:pt x="11" y="27"/>
                    </a:lnTo>
                    <a:lnTo>
                      <a:pt x="9" y="21"/>
                    </a:lnTo>
                    <a:lnTo>
                      <a:pt x="6" y="18"/>
                    </a:lnTo>
                    <a:lnTo>
                      <a:pt x="3" y="14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12" name="Freeform 813"/>
              <p:cNvSpPr>
                <a:spLocks/>
              </p:cNvSpPr>
              <p:nvPr/>
            </p:nvSpPr>
            <p:spPr bwMode="auto">
              <a:xfrm>
                <a:off x="4380" y="2760"/>
                <a:ext cx="89" cy="186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12" y="11"/>
                  </a:cxn>
                  <a:cxn ang="0">
                    <a:pos x="26" y="7"/>
                  </a:cxn>
                  <a:cxn ang="0">
                    <a:pos x="36" y="2"/>
                  </a:cxn>
                  <a:cxn ang="0">
                    <a:pos x="44" y="3"/>
                  </a:cxn>
                  <a:cxn ang="0">
                    <a:pos x="56" y="5"/>
                  </a:cxn>
                  <a:cxn ang="0">
                    <a:pos x="55" y="13"/>
                  </a:cxn>
                  <a:cxn ang="0">
                    <a:pos x="62" y="21"/>
                  </a:cxn>
                  <a:cxn ang="0">
                    <a:pos x="71" y="24"/>
                  </a:cxn>
                  <a:cxn ang="0">
                    <a:pos x="66" y="30"/>
                  </a:cxn>
                  <a:cxn ang="0">
                    <a:pos x="58" y="32"/>
                  </a:cxn>
                  <a:cxn ang="0">
                    <a:pos x="53" y="41"/>
                  </a:cxn>
                  <a:cxn ang="0">
                    <a:pos x="48" y="44"/>
                  </a:cxn>
                  <a:cxn ang="0">
                    <a:pos x="43" y="58"/>
                  </a:cxn>
                  <a:cxn ang="0">
                    <a:pos x="53" y="68"/>
                  </a:cxn>
                  <a:cxn ang="0">
                    <a:pos x="54" y="74"/>
                  </a:cxn>
                  <a:cxn ang="0">
                    <a:pos x="69" y="89"/>
                  </a:cxn>
                  <a:cxn ang="0">
                    <a:pos x="76" y="92"/>
                  </a:cxn>
                  <a:cxn ang="0">
                    <a:pos x="82" y="105"/>
                  </a:cxn>
                  <a:cxn ang="0">
                    <a:pos x="89" y="132"/>
                  </a:cxn>
                  <a:cxn ang="0">
                    <a:pos x="86" y="142"/>
                  </a:cxn>
                  <a:cxn ang="0">
                    <a:pos x="86" y="148"/>
                  </a:cxn>
                  <a:cxn ang="0">
                    <a:pos x="80" y="154"/>
                  </a:cxn>
                  <a:cxn ang="0">
                    <a:pos x="72" y="158"/>
                  </a:cxn>
                  <a:cxn ang="0">
                    <a:pos x="64" y="163"/>
                  </a:cxn>
                  <a:cxn ang="0">
                    <a:pos x="58" y="160"/>
                  </a:cxn>
                  <a:cxn ang="0">
                    <a:pos x="58" y="167"/>
                  </a:cxn>
                  <a:cxn ang="0">
                    <a:pos x="53" y="173"/>
                  </a:cxn>
                  <a:cxn ang="0">
                    <a:pos x="48" y="177"/>
                  </a:cxn>
                  <a:cxn ang="0">
                    <a:pos x="40" y="183"/>
                  </a:cxn>
                  <a:cxn ang="0">
                    <a:pos x="36" y="186"/>
                  </a:cxn>
                  <a:cxn ang="0">
                    <a:pos x="35" y="174"/>
                  </a:cxn>
                  <a:cxn ang="0">
                    <a:pos x="37" y="168"/>
                  </a:cxn>
                  <a:cxn ang="0">
                    <a:pos x="29" y="164"/>
                  </a:cxn>
                  <a:cxn ang="0">
                    <a:pos x="39" y="158"/>
                  </a:cxn>
                  <a:cxn ang="0">
                    <a:pos x="49" y="158"/>
                  </a:cxn>
                  <a:cxn ang="0">
                    <a:pos x="47" y="153"/>
                  </a:cxn>
                  <a:cxn ang="0">
                    <a:pos x="52" y="145"/>
                  </a:cxn>
                  <a:cxn ang="0">
                    <a:pos x="63" y="140"/>
                  </a:cxn>
                  <a:cxn ang="0">
                    <a:pos x="66" y="130"/>
                  </a:cxn>
                  <a:cxn ang="0">
                    <a:pos x="64" y="120"/>
                  </a:cxn>
                  <a:cxn ang="0">
                    <a:pos x="66" y="106"/>
                  </a:cxn>
                  <a:cxn ang="0">
                    <a:pos x="62" y="98"/>
                  </a:cxn>
                  <a:cxn ang="0">
                    <a:pos x="62" y="91"/>
                  </a:cxn>
                  <a:cxn ang="0">
                    <a:pos x="54" y="84"/>
                  </a:cxn>
                  <a:cxn ang="0">
                    <a:pos x="38" y="63"/>
                  </a:cxn>
                  <a:cxn ang="0">
                    <a:pos x="24" y="52"/>
                  </a:cxn>
                  <a:cxn ang="0">
                    <a:pos x="25" y="47"/>
                  </a:cxn>
                  <a:cxn ang="0">
                    <a:pos x="31" y="46"/>
                  </a:cxn>
                  <a:cxn ang="0">
                    <a:pos x="33" y="40"/>
                  </a:cxn>
                  <a:cxn ang="0">
                    <a:pos x="25" y="30"/>
                  </a:cxn>
                  <a:cxn ang="0">
                    <a:pos x="18" y="34"/>
                  </a:cxn>
                  <a:cxn ang="0">
                    <a:pos x="11" y="27"/>
                  </a:cxn>
                  <a:cxn ang="0">
                    <a:pos x="3" y="14"/>
                  </a:cxn>
                </a:cxnLst>
                <a:rect l="0" t="0" r="r" b="b"/>
                <a:pathLst>
                  <a:path w="89" h="186">
                    <a:moveTo>
                      <a:pt x="0" y="10"/>
                    </a:moveTo>
                    <a:lnTo>
                      <a:pt x="3" y="9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11" y="10"/>
                    </a:lnTo>
                    <a:lnTo>
                      <a:pt x="12" y="11"/>
                    </a:lnTo>
                    <a:lnTo>
                      <a:pt x="16" y="8"/>
                    </a:lnTo>
                    <a:lnTo>
                      <a:pt x="17" y="8"/>
                    </a:lnTo>
                    <a:lnTo>
                      <a:pt x="26" y="7"/>
                    </a:lnTo>
                    <a:lnTo>
                      <a:pt x="31" y="7"/>
                    </a:lnTo>
                    <a:lnTo>
                      <a:pt x="32" y="6"/>
                    </a:lnTo>
                    <a:lnTo>
                      <a:pt x="36" y="2"/>
                    </a:lnTo>
                    <a:lnTo>
                      <a:pt x="39" y="1"/>
                    </a:lnTo>
                    <a:lnTo>
                      <a:pt x="40" y="0"/>
                    </a:lnTo>
                    <a:lnTo>
                      <a:pt x="44" y="3"/>
                    </a:lnTo>
                    <a:lnTo>
                      <a:pt x="48" y="5"/>
                    </a:lnTo>
                    <a:lnTo>
                      <a:pt x="51" y="5"/>
                    </a:lnTo>
                    <a:lnTo>
                      <a:pt x="56" y="5"/>
                    </a:lnTo>
                    <a:lnTo>
                      <a:pt x="57" y="6"/>
                    </a:lnTo>
                    <a:lnTo>
                      <a:pt x="57" y="8"/>
                    </a:lnTo>
                    <a:lnTo>
                      <a:pt x="55" y="13"/>
                    </a:lnTo>
                    <a:lnTo>
                      <a:pt x="55" y="16"/>
                    </a:lnTo>
                    <a:lnTo>
                      <a:pt x="57" y="18"/>
                    </a:lnTo>
                    <a:lnTo>
                      <a:pt x="62" y="21"/>
                    </a:lnTo>
                    <a:lnTo>
                      <a:pt x="65" y="22"/>
                    </a:lnTo>
                    <a:lnTo>
                      <a:pt x="70" y="23"/>
                    </a:lnTo>
                    <a:lnTo>
                      <a:pt x="71" y="24"/>
                    </a:lnTo>
                    <a:lnTo>
                      <a:pt x="70" y="25"/>
                    </a:lnTo>
                    <a:lnTo>
                      <a:pt x="66" y="28"/>
                    </a:lnTo>
                    <a:lnTo>
                      <a:pt x="66" y="30"/>
                    </a:lnTo>
                    <a:lnTo>
                      <a:pt x="65" y="31"/>
                    </a:lnTo>
                    <a:lnTo>
                      <a:pt x="58" y="31"/>
                    </a:lnTo>
                    <a:lnTo>
                      <a:pt x="58" y="32"/>
                    </a:lnTo>
                    <a:lnTo>
                      <a:pt x="58" y="35"/>
                    </a:lnTo>
                    <a:lnTo>
                      <a:pt x="56" y="37"/>
                    </a:lnTo>
                    <a:lnTo>
                      <a:pt x="53" y="41"/>
                    </a:lnTo>
                    <a:lnTo>
                      <a:pt x="52" y="42"/>
                    </a:lnTo>
                    <a:lnTo>
                      <a:pt x="49" y="44"/>
                    </a:lnTo>
                    <a:lnTo>
                      <a:pt x="48" y="44"/>
                    </a:lnTo>
                    <a:lnTo>
                      <a:pt x="47" y="47"/>
                    </a:lnTo>
                    <a:lnTo>
                      <a:pt x="45" y="52"/>
                    </a:lnTo>
                    <a:lnTo>
                      <a:pt x="43" y="58"/>
                    </a:lnTo>
                    <a:lnTo>
                      <a:pt x="44" y="59"/>
                    </a:lnTo>
                    <a:lnTo>
                      <a:pt x="47" y="62"/>
                    </a:lnTo>
                    <a:lnTo>
                      <a:pt x="53" y="68"/>
                    </a:lnTo>
                    <a:lnTo>
                      <a:pt x="53" y="69"/>
                    </a:lnTo>
                    <a:lnTo>
                      <a:pt x="53" y="72"/>
                    </a:lnTo>
                    <a:lnTo>
                      <a:pt x="54" y="74"/>
                    </a:lnTo>
                    <a:lnTo>
                      <a:pt x="56" y="77"/>
                    </a:lnTo>
                    <a:lnTo>
                      <a:pt x="62" y="81"/>
                    </a:lnTo>
                    <a:lnTo>
                      <a:pt x="69" y="89"/>
                    </a:lnTo>
                    <a:lnTo>
                      <a:pt x="70" y="90"/>
                    </a:lnTo>
                    <a:lnTo>
                      <a:pt x="74" y="90"/>
                    </a:lnTo>
                    <a:lnTo>
                      <a:pt x="76" y="92"/>
                    </a:lnTo>
                    <a:lnTo>
                      <a:pt x="77" y="98"/>
                    </a:lnTo>
                    <a:lnTo>
                      <a:pt x="79" y="101"/>
                    </a:lnTo>
                    <a:lnTo>
                      <a:pt x="82" y="105"/>
                    </a:lnTo>
                    <a:lnTo>
                      <a:pt x="84" y="109"/>
                    </a:lnTo>
                    <a:lnTo>
                      <a:pt x="86" y="116"/>
                    </a:lnTo>
                    <a:lnTo>
                      <a:pt x="89" y="132"/>
                    </a:lnTo>
                    <a:lnTo>
                      <a:pt x="87" y="134"/>
                    </a:lnTo>
                    <a:lnTo>
                      <a:pt x="86" y="137"/>
                    </a:lnTo>
                    <a:lnTo>
                      <a:pt x="86" y="142"/>
                    </a:lnTo>
                    <a:lnTo>
                      <a:pt x="85" y="144"/>
                    </a:lnTo>
                    <a:lnTo>
                      <a:pt x="86" y="147"/>
                    </a:lnTo>
                    <a:lnTo>
                      <a:pt x="86" y="148"/>
                    </a:lnTo>
                    <a:lnTo>
                      <a:pt x="84" y="151"/>
                    </a:lnTo>
                    <a:lnTo>
                      <a:pt x="81" y="153"/>
                    </a:lnTo>
                    <a:lnTo>
                      <a:pt x="80" y="154"/>
                    </a:lnTo>
                    <a:lnTo>
                      <a:pt x="77" y="155"/>
                    </a:lnTo>
                    <a:lnTo>
                      <a:pt x="75" y="156"/>
                    </a:lnTo>
                    <a:lnTo>
                      <a:pt x="72" y="158"/>
                    </a:lnTo>
                    <a:lnTo>
                      <a:pt x="69" y="161"/>
                    </a:lnTo>
                    <a:lnTo>
                      <a:pt x="66" y="163"/>
                    </a:lnTo>
                    <a:lnTo>
                      <a:pt x="64" y="163"/>
                    </a:lnTo>
                    <a:lnTo>
                      <a:pt x="61" y="162"/>
                    </a:lnTo>
                    <a:lnTo>
                      <a:pt x="59" y="160"/>
                    </a:lnTo>
                    <a:lnTo>
                      <a:pt x="58" y="160"/>
                    </a:lnTo>
                    <a:lnTo>
                      <a:pt x="57" y="162"/>
                    </a:lnTo>
                    <a:lnTo>
                      <a:pt x="57" y="165"/>
                    </a:lnTo>
                    <a:lnTo>
                      <a:pt x="58" y="167"/>
                    </a:lnTo>
                    <a:lnTo>
                      <a:pt x="57" y="171"/>
                    </a:lnTo>
                    <a:lnTo>
                      <a:pt x="54" y="173"/>
                    </a:lnTo>
                    <a:lnTo>
                      <a:pt x="53" y="173"/>
                    </a:lnTo>
                    <a:lnTo>
                      <a:pt x="51" y="173"/>
                    </a:lnTo>
                    <a:lnTo>
                      <a:pt x="50" y="176"/>
                    </a:lnTo>
                    <a:lnTo>
                      <a:pt x="48" y="177"/>
                    </a:lnTo>
                    <a:lnTo>
                      <a:pt x="45" y="178"/>
                    </a:lnTo>
                    <a:lnTo>
                      <a:pt x="43" y="179"/>
                    </a:lnTo>
                    <a:lnTo>
                      <a:pt x="40" y="183"/>
                    </a:lnTo>
                    <a:lnTo>
                      <a:pt x="39" y="184"/>
                    </a:lnTo>
                    <a:lnTo>
                      <a:pt x="37" y="186"/>
                    </a:lnTo>
                    <a:lnTo>
                      <a:pt x="36" y="186"/>
                    </a:lnTo>
                    <a:lnTo>
                      <a:pt x="34" y="186"/>
                    </a:lnTo>
                    <a:lnTo>
                      <a:pt x="34" y="181"/>
                    </a:lnTo>
                    <a:lnTo>
                      <a:pt x="35" y="174"/>
                    </a:lnTo>
                    <a:lnTo>
                      <a:pt x="36" y="171"/>
                    </a:lnTo>
                    <a:lnTo>
                      <a:pt x="37" y="170"/>
                    </a:lnTo>
                    <a:lnTo>
                      <a:pt x="37" y="168"/>
                    </a:lnTo>
                    <a:lnTo>
                      <a:pt x="34" y="165"/>
                    </a:lnTo>
                    <a:lnTo>
                      <a:pt x="30" y="164"/>
                    </a:lnTo>
                    <a:lnTo>
                      <a:pt x="29" y="164"/>
                    </a:lnTo>
                    <a:lnTo>
                      <a:pt x="31" y="162"/>
                    </a:lnTo>
                    <a:lnTo>
                      <a:pt x="35" y="161"/>
                    </a:lnTo>
                    <a:lnTo>
                      <a:pt x="39" y="158"/>
                    </a:lnTo>
                    <a:lnTo>
                      <a:pt x="42" y="157"/>
                    </a:lnTo>
                    <a:lnTo>
                      <a:pt x="45" y="157"/>
                    </a:lnTo>
                    <a:lnTo>
                      <a:pt x="49" y="158"/>
                    </a:lnTo>
                    <a:lnTo>
                      <a:pt x="50" y="156"/>
                    </a:lnTo>
                    <a:lnTo>
                      <a:pt x="50" y="155"/>
                    </a:lnTo>
                    <a:lnTo>
                      <a:pt x="47" y="153"/>
                    </a:lnTo>
                    <a:lnTo>
                      <a:pt x="45" y="150"/>
                    </a:lnTo>
                    <a:lnTo>
                      <a:pt x="47" y="148"/>
                    </a:lnTo>
                    <a:lnTo>
                      <a:pt x="52" y="145"/>
                    </a:lnTo>
                    <a:lnTo>
                      <a:pt x="55" y="144"/>
                    </a:lnTo>
                    <a:lnTo>
                      <a:pt x="60" y="141"/>
                    </a:lnTo>
                    <a:lnTo>
                      <a:pt x="63" y="140"/>
                    </a:lnTo>
                    <a:lnTo>
                      <a:pt x="65" y="139"/>
                    </a:lnTo>
                    <a:lnTo>
                      <a:pt x="66" y="136"/>
                    </a:lnTo>
                    <a:lnTo>
                      <a:pt x="66" y="130"/>
                    </a:lnTo>
                    <a:lnTo>
                      <a:pt x="66" y="128"/>
                    </a:lnTo>
                    <a:lnTo>
                      <a:pt x="67" y="126"/>
                    </a:lnTo>
                    <a:lnTo>
                      <a:pt x="64" y="120"/>
                    </a:lnTo>
                    <a:lnTo>
                      <a:pt x="64" y="116"/>
                    </a:lnTo>
                    <a:lnTo>
                      <a:pt x="65" y="111"/>
                    </a:lnTo>
                    <a:lnTo>
                      <a:pt x="66" y="106"/>
                    </a:lnTo>
                    <a:lnTo>
                      <a:pt x="66" y="103"/>
                    </a:lnTo>
                    <a:lnTo>
                      <a:pt x="65" y="100"/>
                    </a:lnTo>
                    <a:lnTo>
                      <a:pt x="62" y="98"/>
                    </a:lnTo>
                    <a:lnTo>
                      <a:pt x="61" y="96"/>
                    </a:lnTo>
                    <a:lnTo>
                      <a:pt x="63" y="93"/>
                    </a:lnTo>
                    <a:lnTo>
                      <a:pt x="62" y="91"/>
                    </a:lnTo>
                    <a:lnTo>
                      <a:pt x="60" y="89"/>
                    </a:lnTo>
                    <a:lnTo>
                      <a:pt x="56" y="87"/>
                    </a:lnTo>
                    <a:lnTo>
                      <a:pt x="54" y="84"/>
                    </a:lnTo>
                    <a:lnTo>
                      <a:pt x="51" y="79"/>
                    </a:lnTo>
                    <a:lnTo>
                      <a:pt x="41" y="67"/>
                    </a:lnTo>
                    <a:lnTo>
                      <a:pt x="38" y="63"/>
                    </a:lnTo>
                    <a:lnTo>
                      <a:pt x="35" y="59"/>
                    </a:lnTo>
                    <a:lnTo>
                      <a:pt x="31" y="56"/>
                    </a:lnTo>
                    <a:lnTo>
                      <a:pt x="24" y="52"/>
                    </a:lnTo>
                    <a:lnTo>
                      <a:pt x="24" y="52"/>
                    </a:lnTo>
                    <a:lnTo>
                      <a:pt x="23" y="49"/>
                    </a:lnTo>
                    <a:lnTo>
                      <a:pt x="25" y="47"/>
                    </a:lnTo>
                    <a:lnTo>
                      <a:pt x="26" y="46"/>
                    </a:lnTo>
                    <a:lnTo>
                      <a:pt x="29" y="46"/>
                    </a:lnTo>
                    <a:lnTo>
                      <a:pt x="31" y="46"/>
                    </a:lnTo>
                    <a:lnTo>
                      <a:pt x="32" y="45"/>
                    </a:lnTo>
                    <a:lnTo>
                      <a:pt x="33" y="43"/>
                    </a:lnTo>
                    <a:lnTo>
                      <a:pt x="33" y="40"/>
                    </a:lnTo>
                    <a:lnTo>
                      <a:pt x="29" y="35"/>
                    </a:lnTo>
                    <a:lnTo>
                      <a:pt x="26" y="31"/>
                    </a:lnTo>
                    <a:lnTo>
                      <a:pt x="25" y="30"/>
                    </a:lnTo>
                    <a:lnTo>
                      <a:pt x="23" y="31"/>
                    </a:lnTo>
                    <a:lnTo>
                      <a:pt x="20" y="34"/>
                    </a:lnTo>
                    <a:lnTo>
                      <a:pt x="18" y="34"/>
                    </a:lnTo>
                    <a:lnTo>
                      <a:pt x="16" y="33"/>
                    </a:lnTo>
                    <a:lnTo>
                      <a:pt x="13" y="31"/>
                    </a:lnTo>
                    <a:lnTo>
                      <a:pt x="11" y="27"/>
                    </a:lnTo>
                    <a:lnTo>
                      <a:pt x="9" y="21"/>
                    </a:lnTo>
                    <a:lnTo>
                      <a:pt x="6" y="18"/>
                    </a:lnTo>
                    <a:lnTo>
                      <a:pt x="3" y="14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13" name="Freeform 814"/>
              <p:cNvSpPr>
                <a:spLocks noEditPoints="1"/>
              </p:cNvSpPr>
              <p:nvPr/>
            </p:nvSpPr>
            <p:spPr bwMode="auto">
              <a:xfrm>
                <a:off x="4358" y="2965"/>
                <a:ext cx="228" cy="75"/>
              </a:xfrm>
              <a:custGeom>
                <a:avLst/>
                <a:gdLst/>
                <a:ahLst/>
                <a:cxnLst>
                  <a:cxn ang="0">
                    <a:pos x="26" y="10"/>
                  </a:cxn>
                  <a:cxn ang="0">
                    <a:pos x="39" y="26"/>
                  </a:cxn>
                  <a:cxn ang="0">
                    <a:pos x="38" y="38"/>
                  </a:cxn>
                  <a:cxn ang="0">
                    <a:pos x="39" y="50"/>
                  </a:cxn>
                  <a:cxn ang="0">
                    <a:pos x="45" y="57"/>
                  </a:cxn>
                  <a:cxn ang="0">
                    <a:pos x="47" y="67"/>
                  </a:cxn>
                  <a:cxn ang="0">
                    <a:pos x="39" y="67"/>
                  </a:cxn>
                  <a:cxn ang="0">
                    <a:pos x="28" y="59"/>
                  </a:cxn>
                  <a:cxn ang="0">
                    <a:pos x="15" y="50"/>
                  </a:cxn>
                  <a:cxn ang="0">
                    <a:pos x="6" y="36"/>
                  </a:cxn>
                  <a:cxn ang="0">
                    <a:pos x="6" y="29"/>
                  </a:cxn>
                  <a:cxn ang="0">
                    <a:pos x="1" y="13"/>
                  </a:cxn>
                  <a:cxn ang="0">
                    <a:pos x="3" y="6"/>
                  </a:cxn>
                  <a:cxn ang="0">
                    <a:pos x="9" y="9"/>
                  </a:cxn>
                  <a:cxn ang="0">
                    <a:pos x="11" y="13"/>
                  </a:cxn>
                  <a:cxn ang="0">
                    <a:pos x="11" y="17"/>
                  </a:cxn>
                  <a:cxn ang="0">
                    <a:pos x="16" y="14"/>
                  </a:cxn>
                  <a:cxn ang="0">
                    <a:pos x="20" y="13"/>
                  </a:cxn>
                  <a:cxn ang="0">
                    <a:pos x="113" y="62"/>
                  </a:cxn>
                  <a:cxn ang="0">
                    <a:pos x="118" y="65"/>
                  </a:cxn>
                  <a:cxn ang="0">
                    <a:pos x="129" y="69"/>
                  </a:cxn>
                  <a:cxn ang="0">
                    <a:pos x="130" y="65"/>
                  </a:cxn>
                  <a:cxn ang="0">
                    <a:pos x="135" y="52"/>
                  </a:cxn>
                  <a:cxn ang="0">
                    <a:pos x="152" y="47"/>
                  </a:cxn>
                  <a:cxn ang="0">
                    <a:pos x="160" y="38"/>
                  </a:cxn>
                  <a:cxn ang="0">
                    <a:pos x="167" y="30"/>
                  </a:cxn>
                  <a:cxn ang="0">
                    <a:pos x="169" y="32"/>
                  </a:cxn>
                  <a:cxn ang="0">
                    <a:pos x="172" y="35"/>
                  </a:cxn>
                  <a:cxn ang="0">
                    <a:pos x="181" y="31"/>
                  </a:cxn>
                  <a:cxn ang="0">
                    <a:pos x="180" y="28"/>
                  </a:cxn>
                  <a:cxn ang="0">
                    <a:pos x="179" y="24"/>
                  </a:cxn>
                  <a:cxn ang="0">
                    <a:pos x="183" y="25"/>
                  </a:cxn>
                  <a:cxn ang="0">
                    <a:pos x="182" y="20"/>
                  </a:cxn>
                  <a:cxn ang="0">
                    <a:pos x="188" y="17"/>
                  </a:cxn>
                  <a:cxn ang="0">
                    <a:pos x="192" y="10"/>
                  </a:cxn>
                  <a:cxn ang="0">
                    <a:pos x="198" y="0"/>
                  </a:cxn>
                  <a:cxn ang="0">
                    <a:pos x="204" y="1"/>
                  </a:cxn>
                  <a:cxn ang="0">
                    <a:pos x="209" y="7"/>
                  </a:cxn>
                  <a:cxn ang="0">
                    <a:pos x="207" y="13"/>
                  </a:cxn>
                  <a:cxn ang="0">
                    <a:pos x="213" y="12"/>
                  </a:cxn>
                  <a:cxn ang="0">
                    <a:pos x="216" y="16"/>
                  </a:cxn>
                  <a:cxn ang="0">
                    <a:pos x="225" y="19"/>
                  </a:cxn>
                  <a:cxn ang="0">
                    <a:pos x="227" y="23"/>
                  </a:cxn>
                  <a:cxn ang="0">
                    <a:pos x="220" y="24"/>
                  </a:cxn>
                  <a:cxn ang="0">
                    <a:pos x="215" y="27"/>
                  </a:cxn>
                  <a:cxn ang="0">
                    <a:pos x="216" y="34"/>
                  </a:cxn>
                  <a:cxn ang="0">
                    <a:pos x="210" y="36"/>
                  </a:cxn>
                  <a:cxn ang="0">
                    <a:pos x="202" y="33"/>
                  </a:cxn>
                  <a:cxn ang="0">
                    <a:pos x="191" y="32"/>
                  </a:cxn>
                  <a:cxn ang="0">
                    <a:pos x="186" y="37"/>
                  </a:cxn>
                  <a:cxn ang="0">
                    <a:pos x="184" y="47"/>
                  </a:cxn>
                  <a:cxn ang="0">
                    <a:pos x="180" y="55"/>
                  </a:cxn>
                  <a:cxn ang="0">
                    <a:pos x="168" y="67"/>
                  </a:cxn>
                  <a:cxn ang="0">
                    <a:pos x="161" y="70"/>
                  </a:cxn>
                  <a:cxn ang="0">
                    <a:pos x="153" y="67"/>
                  </a:cxn>
                  <a:cxn ang="0">
                    <a:pos x="145" y="69"/>
                  </a:cxn>
                  <a:cxn ang="0">
                    <a:pos x="137" y="74"/>
                  </a:cxn>
                  <a:cxn ang="0">
                    <a:pos x="131" y="73"/>
                  </a:cxn>
                  <a:cxn ang="0">
                    <a:pos x="121" y="73"/>
                  </a:cxn>
                  <a:cxn ang="0">
                    <a:pos x="113" y="62"/>
                  </a:cxn>
                </a:cxnLst>
                <a:rect l="0" t="0" r="r" b="b"/>
                <a:pathLst>
                  <a:path w="228" h="75">
                    <a:moveTo>
                      <a:pt x="23" y="9"/>
                    </a:moveTo>
                    <a:lnTo>
                      <a:pt x="24" y="9"/>
                    </a:lnTo>
                    <a:lnTo>
                      <a:pt x="26" y="10"/>
                    </a:lnTo>
                    <a:lnTo>
                      <a:pt x="32" y="16"/>
                    </a:lnTo>
                    <a:lnTo>
                      <a:pt x="36" y="21"/>
                    </a:lnTo>
                    <a:lnTo>
                      <a:pt x="39" y="26"/>
                    </a:lnTo>
                    <a:lnTo>
                      <a:pt x="39" y="29"/>
                    </a:lnTo>
                    <a:lnTo>
                      <a:pt x="39" y="33"/>
                    </a:lnTo>
                    <a:lnTo>
                      <a:pt x="38" y="38"/>
                    </a:lnTo>
                    <a:lnTo>
                      <a:pt x="39" y="44"/>
                    </a:lnTo>
                    <a:lnTo>
                      <a:pt x="38" y="47"/>
                    </a:lnTo>
                    <a:lnTo>
                      <a:pt x="39" y="50"/>
                    </a:lnTo>
                    <a:lnTo>
                      <a:pt x="40" y="52"/>
                    </a:lnTo>
                    <a:lnTo>
                      <a:pt x="43" y="55"/>
                    </a:lnTo>
                    <a:lnTo>
                      <a:pt x="45" y="57"/>
                    </a:lnTo>
                    <a:lnTo>
                      <a:pt x="49" y="66"/>
                    </a:lnTo>
                    <a:lnTo>
                      <a:pt x="49" y="67"/>
                    </a:lnTo>
                    <a:lnTo>
                      <a:pt x="47" y="67"/>
                    </a:lnTo>
                    <a:lnTo>
                      <a:pt x="42" y="66"/>
                    </a:lnTo>
                    <a:lnTo>
                      <a:pt x="40" y="67"/>
                    </a:lnTo>
                    <a:lnTo>
                      <a:pt x="39" y="67"/>
                    </a:lnTo>
                    <a:lnTo>
                      <a:pt x="36" y="64"/>
                    </a:lnTo>
                    <a:lnTo>
                      <a:pt x="31" y="61"/>
                    </a:lnTo>
                    <a:lnTo>
                      <a:pt x="28" y="59"/>
                    </a:lnTo>
                    <a:lnTo>
                      <a:pt x="21" y="55"/>
                    </a:lnTo>
                    <a:lnTo>
                      <a:pt x="16" y="51"/>
                    </a:lnTo>
                    <a:lnTo>
                      <a:pt x="15" y="50"/>
                    </a:lnTo>
                    <a:lnTo>
                      <a:pt x="14" y="45"/>
                    </a:lnTo>
                    <a:lnTo>
                      <a:pt x="11" y="41"/>
                    </a:lnTo>
                    <a:lnTo>
                      <a:pt x="6" y="36"/>
                    </a:lnTo>
                    <a:lnTo>
                      <a:pt x="5" y="33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13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3" y="6"/>
                    </a:lnTo>
                    <a:lnTo>
                      <a:pt x="6" y="6"/>
                    </a:lnTo>
                    <a:lnTo>
                      <a:pt x="6" y="9"/>
                    </a:lnTo>
                    <a:lnTo>
                      <a:pt x="9" y="9"/>
                    </a:lnTo>
                    <a:lnTo>
                      <a:pt x="10" y="10"/>
                    </a:lnTo>
                    <a:lnTo>
                      <a:pt x="11" y="12"/>
                    </a:lnTo>
                    <a:lnTo>
                      <a:pt x="11" y="13"/>
                    </a:lnTo>
                    <a:lnTo>
                      <a:pt x="10" y="15"/>
                    </a:lnTo>
                    <a:lnTo>
                      <a:pt x="10" y="16"/>
                    </a:lnTo>
                    <a:lnTo>
                      <a:pt x="11" y="17"/>
                    </a:lnTo>
                    <a:lnTo>
                      <a:pt x="13" y="15"/>
                    </a:lnTo>
                    <a:lnTo>
                      <a:pt x="14" y="13"/>
                    </a:lnTo>
                    <a:lnTo>
                      <a:pt x="16" y="14"/>
                    </a:lnTo>
                    <a:lnTo>
                      <a:pt x="16" y="17"/>
                    </a:lnTo>
                    <a:lnTo>
                      <a:pt x="20" y="16"/>
                    </a:lnTo>
                    <a:lnTo>
                      <a:pt x="20" y="13"/>
                    </a:lnTo>
                    <a:lnTo>
                      <a:pt x="23" y="11"/>
                    </a:lnTo>
                    <a:lnTo>
                      <a:pt x="23" y="9"/>
                    </a:lnTo>
                    <a:close/>
                    <a:moveTo>
                      <a:pt x="113" y="62"/>
                    </a:moveTo>
                    <a:lnTo>
                      <a:pt x="114" y="62"/>
                    </a:lnTo>
                    <a:lnTo>
                      <a:pt x="116" y="64"/>
                    </a:lnTo>
                    <a:lnTo>
                      <a:pt x="118" y="65"/>
                    </a:lnTo>
                    <a:lnTo>
                      <a:pt x="122" y="65"/>
                    </a:lnTo>
                    <a:lnTo>
                      <a:pt x="125" y="66"/>
                    </a:lnTo>
                    <a:lnTo>
                      <a:pt x="129" y="69"/>
                    </a:lnTo>
                    <a:lnTo>
                      <a:pt x="131" y="69"/>
                    </a:lnTo>
                    <a:lnTo>
                      <a:pt x="132" y="68"/>
                    </a:lnTo>
                    <a:lnTo>
                      <a:pt x="130" y="65"/>
                    </a:lnTo>
                    <a:lnTo>
                      <a:pt x="131" y="62"/>
                    </a:lnTo>
                    <a:lnTo>
                      <a:pt x="132" y="59"/>
                    </a:lnTo>
                    <a:lnTo>
                      <a:pt x="135" y="52"/>
                    </a:lnTo>
                    <a:lnTo>
                      <a:pt x="138" y="51"/>
                    </a:lnTo>
                    <a:lnTo>
                      <a:pt x="146" y="49"/>
                    </a:lnTo>
                    <a:lnTo>
                      <a:pt x="152" y="47"/>
                    </a:lnTo>
                    <a:lnTo>
                      <a:pt x="154" y="46"/>
                    </a:lnTo>
                    <a:lnTo>
                      <a:pt x="157" y="40"/>
                    </a:lnTo>
                    <a:lnTo>
                      <a:pt x="160" y="38"/>
                    </a:lnTo>
                    <a:lnTo>
                      <a:pt x="165" y="32"/>
                    </a:lnTo>
                    <a:lnTo>
                      <a:pt x="166" y="31"/>
                    </a:lnTo>
                    <a:lnTo>
                      <a:pt x="167" y="30"/>
                    </a:lnTo>
                    <a:lnTo>
                      <a:pt x="168" y="30"/>
                    </a:lnTo>
                    <a:lnTo>
                      <a:pt x="168" y="30"/>
                    </a:lnTo>
                    <a:lnTo>
                      <a:pt x="169" y="32"/>
                    </a:lnTo>
                    <a:lnTo>
                      <a:pt x="170" y="32"/>
                    </a:lnTo>
                    <a:lnTo>
                      <a:pt x="171" y="34"/>
                    </a:lnTo>
                    <a:lnTo>
                      <a:pt x="172" y="35"/>
                    </a:lnTo>
                    <a:lnTo>
                      <a:pt x="174" y="34"/>
                    </a:lnTo>
                    <a:lnTo>
                      <a:pt x="181" y="32"/>
                    </a:lnTo>
                    <a:lnTo>
                      <a:pt x="181" y="31"/>
                    </a:lnTo>
                    <a:lnTo>
                      <a:pt x="180" y="30"/>
                    </a:lnTo>
                    <a:lnTo>
                      <a:pt x="180" y="29"/>
                    </a:lnTo>
                    <a:lnTo>
                      <a:pt x="180" y="28"/>
                    </a:lnTo>
                    <a:lnTo>
                      <a:pt x="179" y="26"/>
                    </a:lnTo>
                    <a:lnTo>
                      <a:pt x="179" y="25"/>
                    </a:lnTo>
                    <a:lnTo>
                      <a:pt x="179" y="24"/>
                    </a:lnTo>
                    <a:lnTo>
                      <a:pt x="181" y="25"/>
                    </a:lnTo>
                    <a:lnTo>
                      <a:pt x="181" y="25"/>
                    </a:lnTo>
                    <a:lnTo>
                      <a:pt x="183" y="25"/>
                    </a:lnTo>
                    <a:lnTo>
                      <a:pt x="184" y="23"/>
                    </a:lnTo>
                    <a:lnTo>
                      <a:pt x="184" y="22"/>
                    </a:lnTo>
                    <a:lnTo>
                      <a:pt x="182" y="20"/>
                    </a:lnTo>
                    <a:lnTo>
                      <a:pt x="183" y="18"/>
                    </a:lnTo>
                    <a:lnTo>
                      <a:pt x="185" y="17"/>
                    </a:lnTo>
                    <a:lnTo>
                      <a:pt x="188" y="17"/>
                    </a:lnTo>
                    <a:lnTo>
                      <a:pt x="189" y="14"/>
                    </a:lnTo>
                    <a:lnTo>
                      <a:pt x="191" y="12"/>
                    </a:lnTo>
                    <a:lnTo>
                      <a:pt x="192" y="10"/>
                    </a:lnTo>
                    <a:lnTo>
                      <a:pt x="195" y="7"/>
                    </a:lnTo>
                    <a:lnTo>
                      <a:pt x="198" y="1"/>
                    </a:lnTo>
                    <a:lnTo>
                      <a:pt x="198" y="0"/>
                    </a:lnTo>
                    <a:lnTo>
                      <a:pt x="200" y="3"/>
                    </a:lnTo>
                    <a:lnTo>
                      <a:pt x="202" y="4"/>
                    </a:lnTo>
                    <a:lnTo>
                      <a:pt x="204" y="1"/>
                    </a:lnTo>
                    <a:lnTo>
                      <a:pt x="205" y="4"/>
                    </a:lnTo>
                    <a:lnTo>
                      <a:pt x="207" y="5"/>
                    </a:lnTo>
                    <a:lnTo>
                      <a:pt x="209" y="7"/>
                    </a:lnTo>
                    <a:lnTo>
                      <a:pt x="209" y="8"/>
                    </a:lnTo>
                    <a:lnTo>
                      <a:pt x="208" y="10"/>
                    </a:lnTo>
                    <a:lnTo>
                      <a:pt x="207" y="13"/>
                    </a:lnTo>
                    <a:lnTo>
                      <a:pt x="207" y="14"/>
                    </a:lnTo>
                    <a:lnTo>
                      <a:pt x="211" y="13"/>
                    </a:lnTo>
                    <a:lnTo>
                      <a:pt x="213" y="12"/>
                    </a:lnTo>
                    <a:lnTo>
                      <a:pt x="214" y="13"/>
                    </a:lnTo>
                    <a:lnTo>
                      <a:pt x="212" y="16"/>
                    </a:lnTo>
                    <a:lnTo>
                      <a:pt x="216" y="16"/>
                    </a:lnTo>
                    <a:lnTo>
                      <a:pt x="218" y="15"/>
                    </a:lnTo>
                    <a:lnTo>
                      <a:pt x="220" y="15"/>
                    </a:lnTo>
                    <a:lnTo>
                      <a:pt x="225" y="19"/>
                    </a:lnTo>
                    <a:lnTo>
                      <a:pt x="227" y="20"/>
                    </a:lnTo>
                    <a:lnTo>
                      <a:pt x="228" y="21"/>
                    </a:lnTo>
                    <a:lnTo>
                      <a:pt x="227" y="23"/>
                    </a:lnTo>
                    <a:lnTo>
                      <a:pt x="226" y="23"/>
                    </a:lnTo>
                    <a:lnTo>
                      <a:pt x="223" y="24"/>
                    </a:lnTo>
                    <a:lnTo>
                      <a:pt x="220" y="24"/>
                    </a:lnTo>
                    <a:lnTo>
                      <a:pt x="216" y="24"/>
                    </a:lnTo>
                    <a:lnTo>
                      <a:pt x="214" y="26"/>
                    </a:lnTo>
                    <a:lnTo>
                      <a:pt x="215" y="27"/>
                    </a:lnTo>
                    <a:lnTo>
                      <a:pt x="220" y="31"/>
                    </a:lnTo>
                    <a:lnTo>
                      <a:pt x="219" y="32"/>
                    </a:lnTo>
                    <a:lnTo>
                      <a:pt x="216" y="34"/>
                    </a:lnTo>
                    <a:lnTo>
                      <a:pt x="213" y="34"/>
                    </a:lnTo>
                    <a:lnTo>
                      <a:pt x="210" y="35"/>
                    </a:lnTo>
                    <a:lnTo>
                      <a:pt x="210" y="36"/>
                    </a:lnTo>
                    <a:lnTo>
                      <a:pt x="209" y="35"/>
                    </a:lnTo>
                    <a:lnTo>
                      <a:pt x="205" y="33"/>
                    </a:lnTo>
                    <a:lnTo>
                      <a:pt x="202" y="33"/>
                    </a:lnTo>
                    <a:lnTo>
                      <a:pt x="199" y="33"/>
                    </a:lnTo>
                    <a:lnTo>
                      <a:pt x="196" y="33"/>
                    </a:lnTo>
                    <a:lnTo>
                      <a:pt x="191" y="32"/>
                    </a:lnTo>
                    <a:lnTo>
                      <a:pt x="189" y="33"/>
                    </a:lnTo>
                    <a:lnTo>
                      <a:pt x="188" y="33"/>
                    </a:lnTo>
                    <a:lnTo>
                      <a:pt x="186" y="37"/>
                    </a:lnTo>
                    <a:lnTo>
                      <a:pt x="185" y="40"/>
                    </a:lnTo>
                    <a:lnTo>
                      <a:pt x="185" y="45"/>
                    </a:lnTo>
                    <a:lnTo>
                      <a:pt x="184" y="47"/>
                    </a:lnTo>
                    <a:lnTo>
                      <a:pt x="181" y="49"/>
                    </a:lnTo>
                    <a:lnTo>
                      <a:pt x="180" y="51"/>
                    </a:lnTo>
                    <a:lnTo>
                      <a:pt x="180" y="55"/>
                    </a:lnTo>
                    <a:lnTo>
                      <a:pt x="175" y="64"/>
                    </a:lnTo>
                    <a:lnTo>
                      <a:pt x="173" y="66"/>
                    </a:lnTo>
                    <a:lnTo>
                      <a:pt x="168" y="67"/>
                    </a:lnTo>
                    <a:lnTo>
                      <a:pt x="166" y="68"/>
                    </a:lnTo>
                    <a:lnTo>
                      <a:pt x="163" y="70"/>
                    </a:lnTo>
                    <a:lnTo>
                      <a:pt x="161" y="70"/>
                    </a:lnTo>
                    <a:lnTo>
                      <a:pt x="158" y="69"/>
                    </a:lnTo>
                    <a:lnTo>
                      <a:pt x="156" y="68"/>
                    </a:lnTo>
                    <a:lnTo>
                      <a:pt x="153" y="67"/>
                    </a:lnTo>
                    <a:lnTo>
                      <a:pt x="150" y="66"/>
                    </a:lnTo>
                    <a:lnTo>
                      <a:pt x="148" y="66"/>
                    </a:lnTo>
                    <a:lnTo>
                      <a:pt x="145" y="69"/>
                    </a:lnTo>
                    <a:lnTo>
                      <a:pt x="143" y="72"/>
                    </a:lnTo>
                    <a:lnTo>
                      <a:pt x="140" y="74"/>
                    </a:lnTo>
                    <a:lnTo>
                      <a:pt x="137" y="74"/>
                    </a:lnTo>
                    <a:lnTo>
                      <a:pt x="135" y="74"/>
                    </a:lnTo>
                    <a:lnTo>
                      <a:pt x="132" y="73"/>
                    </a:lnTo>
                    <a:lnTo>
                      <a:pt x="131" y="73"/>
                    </a:lnTo>
                    <a:lnTo>
                      <a:pt x="126" y="75"/>
                    </a:lnTo>
                    <a:lnTo>
                      <a:pt x="123" y="73"/>
                    </a:lnTo>
                    <a:lnTo>
                      <a:pt x="121" y="73"/>
                    </a:lnTo>
                    <a:lnTo>
                      <a:pt x="116" y="68"/>
                    </a:lnTo>
                    <a:lnTo>
                      <a:pt x="115" y="66"/>
                    </a:lnTo>
                    <a:lnTo>
                      <a:pt x="113" y="6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14" name="Freeform 815"/>
              <p:cNvSpPr>
                <a:spLocks/>
              </p:cNvSpPr>
              <p:nvPr/>
            </p:nvSpPr>
            <p:spPr bwMode="auto">
              <a:xfrm>
                <a:off x="4358" y="2971"/>
                <a:ext cx="49" cy="61"/>
              </a:xfrm>
              <a:custGeom>
                <a:avLst/>
                <a:gdLst/>
                <a:ahLst/>
                <a:cxnLst>
                  <a:cxn ang="0">
                    <a:pos x="23" y="3"/>
                  </a:cxn>
                  <a:cxn ang="0">
                    <a:pos x="24" y="3"/>
                  </a:cxn>
                  <a:cxn ang="0">
                    <a:pos x="26" y="4"/>
                  </a:cxn>
                  <a:cxn ang="0">
                    <a:pos x="32" y="10"/>
                  </a:cxn>
                  <a:cxn ang="0">
                    <a:pos x="36" y="15"/>
                  </a:cxn>
                  <a:cxn ang="0">
                    <a:pos x="39" y="20"/>
                  </a:cxn>
                  <a:cxn ang="0">
                    <a:pos x="39" y="23"/>
                  </a:cxn>
                  <a:cxn ang="0">
                    <a:pos x="39" y="27"/>
                  </a:cxn>
                  <a:cxn ang="0">
                    <a:pos x="38" y="32"/>
                  </a:cxn>
                  <a:cxn ang="0">
                    <a:pos x="39" y="38"/>
                  </a:cxn>
                  <a:cxn ang="0">
                    <a:pos x="38" y="41"/>
                  </a:cxn>
                  <a:cxn ang="0">
                    <a:pos x="39" y="44"/>
                  </a:cxn>
                  <a:cxn ang="0">
                    <a:pos x="40" y="46"/>
                  </a:cxn>
                  <a:cxn ang="0">
                    <a:pos x="43" y="49"/>
                  </a:cxn>
                  <a:cxn ang="0">
                    <a:pos x="45" y="51"/>
                  </a:cxn>
                  <a:cxn ang="0">
                    <a:pos x="49" y="60"/>
                  </a:cxn>
                  <a:cxn ang="0">
                    <a:pos x="49" y="61"/>
                  </a:cxn>
                  <a:cxn ang="0">
                    <a:pos x="47" y="61"/>
                  </a:cxn>
                  <a:cxn ang="0">
                    <a:pos x="42" y="60"/>
                  </a:cxn>
                  <a:cxn ang="0">
                    <a:pos x="40" y="61"/>
                  </a:cxn>
                  <a:cxn ang="0">
                    <a:pos x="39" y="61"/>
                  </a:cxn>
                  <a:cxn ang="0">
                    <a:pos x="36" y="58"/>
                  </a:cxn>
                  <a:cxn ang="0">
                    <a:pos x="31" y="55"/>
                  </a:cxn>
                  <a:cxn ang="0">
                    <a:pos x="28" y="53"/>
                  </a:cxn>
                  <a:cxn ang="0">
                    <a:pos x="21" y="49"/>
                  </a:cxn>
                  <a:cxn ang="0">
                    <a:pos x="16" y="45"/>
                  </a:cxn>
                  <a:cxn ang="0">
                    <a:pos x="15" y="44"/>
                  </a:cxn>
                  <a:cxn ang="0">
                    <a:pos x="14" y="39"/>
                  </a:cxn>
                  <a:cxn ang="0">
                    <a:pos x="11" y="35"/>
                  </a:cxn>
                  <a:cxn ang="0">
                    <a:pos x="6" y="30"/>
                  </a:cxn>
                  <a:cxn ang="0">
                    <a:pos x="5" y="27"/>
                  </a:cxn>
                  <a:cxn ang="0">
                    <a:pos x="6" y="24"/>
                  </a:cxn>
                  <a:cxn ang="0">
                    <a:pos x="6" y="23"/>
                  </a:cxn>
                  <a:cxn ang="0">
                    <a:pos x="5" y="20"/>
                  </a:cxn>
                  <a:cxn ang="0">
                    <a:pos x="3" y="17"/>
                  </a:cxn>
                  <a:cxn ang="0">
                    <a:pos x="1" y="7"/>
                  </a:cxn>
                  <a:cxn ang="0">
                    <a:pos x="0" y="3"/>
                  </a:cxn>
                  <a:cxn ang="0">
                    <a:pos x="0" y="1"/>
                  </a:cxn>
                  <a:cxn ang="0">
                    <a:pos x="3" y="0"/>
                  </a:cxn>
                  <a:cxn ang="0">
                    <a:pos x="6" y="0"/>
                  </a:cxn>
                  <a:cxn ang="0">
                    <a:pos x="6" y="3"/>
                  </a:cxn>
                  <a:cxn ang="0">
                    <a:pos x="9" y="3"/>
                  </a:cxn>
                  <a:cxn ang="0">
                    <a:pos x="10" y="4"/>
                  </a:cxn>
                  <a:cxn ang="0">
                    <a:pos x="11" y="6"/>
                  </a:cxn>
                  <a:cxn ang="0">
                    <a:pos x="11" y="7"/>
                  </a:cxn>
                  <a:cxn ang="0">
                    <a:pos x="10" y="9"/>
                  </a:cxn>
                  <a:cxn ang="0">
                    <a:pos x="10" y="10"/>
                  </a:cxn>
                  <a:cxn ang="0">
                    <a:pos x="11" y="11"/>
                  </a:cxn>
                  <a:cxn ang="0">
                    <a:pos x="13" y="9"/>
                  </a:cxn>
                  <a:cxn ang="0">
                    <a:pos x="14" y="7"/>
                  </a:cxn>
                  <a:cxn ang="0">
                    <a:pos x="16" y="8"/>
                  </a:cxn>
                  <a:cxn ang="0">
                    <a:pos x="16" y="11"/>
                  </a:cxn>
                  <a:cxn ang="0">
                    <a:pos x="20" y="10"/>
                  </a:cxn>
                  <a:cxn ang="0">
                    <a:pos x="20" y="7"/>
                  </a:cxn>
                  <a:cxn ang="0">
                    <a:pos x="23" y="5"/>
                  </a:cxn>
                  <a:cxn ang="0">
                    <a:pos x="23" y="3"/>
                  </a:cxn>
                </a:cxnLst>
                <a:rect l="0" t="0" r="r" b="b"/>
                <a:pathLst>
                  <a:path w="49" h="61">
                    <a:moveTo>
                      <a:pt x="23" y="3"/>
                    </a:moveTo>
                    <a:lnTo>
                      <a:pt x="24" y="3"/>
                    </a:lnTo>
                    <a:lnTo>
                      <a:pt x="26" y="4"/>
                    </a:lnTo>
                    <a:lnTo>
                      <a:pt x="32" y="10"/>
                    </a:lnTo>
                    <a:lnTo>
                      <a:pt x="36" y="15"/>
                    </a:lnTo>
                    <a:lnTo>
                      <a:pt x="39" y="20"/>
                    </a:lnTo>
                    <a:lnTo>
                      <a:pt x="39" y="23"/>
                    </a:lnTo>
                    <a:lnTo>
                      <a:pt x="39" y="27"/>
                    </a:lnTo>
                    <a:lnTo>
                      <a:pt x="38" y="32"/>
                    </a:lnTo>
                    <a:lnTo>
                      <a:pt x="39" y="38"/>
                    </a:lnTo>
                    <a:lnTo>
                      <a:pt x="38" y="41"/>
                    </a:lnTo>
                    <a:lnTo>
                      <a:pt x="39" y="44"/>
                    </a:lnTo>
                    <a:lnTo>
                      <a:pt x="40" y="46"/>
                    </a:lnTo>
                    <a:lnTo>
                      <a:pt x="43" y="49"/>
                    </a:lnTo>
                    <a:lnTo>
                      <a:pt x="45" y="51"/>
                    </a:lnTo>
                    <a:lnTo>
                      <a:pt x="49" y="60"/>
                    </a:lnTo>
                    <a:lnTo>
                      <a:pt x="49" y="61"/>
                    </a:lnTo>
                    <a:lnTo>
                      <a:pt x="47" y="61"/>
                    </a:lnTo>
                    <a:lnTo>
                      <a:pt x="42" y="60"/>
                    </a:lnTo>
                    <a:lnTo>
                      <a:pt x="40" y="61"/>
                    </a:lnTo>
                    <a:lnTo>
                      <a:pt x="39" y="61"/>
                    </a:lnTo>
                    <a:lnTo>
                      <a:pt x="36" y="58"/>
                    </a:lnTo>
                    <a:lnTo>
                      <a:pt x="31" y="55"/>
                    </a:lnTo>
                    <a:lnTo>
                      <a:pt x="28" y="53"/>
                    </a:lnTo>
                    <a:lnTo>
                      <a:pt x="21" y="49"/>
                    </a:lnTo>
                    <a:lnTo>
                      <a:pt x="16" y="45"/>
                    </a:lnTo>
                    <a:lnTo>
                      <a:pt x="15" y="44"/>
                    </a:lnTo>
                    <a:lnTo>
                      <a:pt x="14" y="39"/>
                    </a:lnTo>
                    <a:lnTo>
                      <a:pt x="11" y="35"/>
                    </a:lnTo>
                    <a:lnTo>
                      <a:pt x="6" y="30"/>
                    </a:lnTo>
                    <a:lnTo>
                      <a:pt x="5" y="27"/>
                    </a:lnTo>
                    <a:lnTo>
                      <a:pt x="6" y="24"/>
                    </a:lnTo>
                    <a:lnTo>
                      <a:pt x="6" y="23"/>
                    </a:lnTo>
                    <a:lnTo>
                      <a:pt x="5" y="20"/>
                    </a:lnTo>
                    <a:lnTo>
                      <a:pt x="3" y="17"/>
                    </a:lnTo>
                    <a:lnTo>
                      <a:pt x="1" y="7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0" y="9"/>
                    </a:lnTo>
                    <a:lnTo>
                      <a:pt x="10" y="10"/>
                    </a:lnTo>
                    <a:lnTo>
                      <a:pt x="11" y="11"/>
                    </a:lnTo>
                    <a:lnTo>
                      <a:pt x="13" y="9"/>
                    </a:lnTo>
                    <a:lnTo>
                      <a:pt x="14" y="7"/>
                    </a:lnTo>
                    <a:lnTo>
                      <a:pt x="16" y="8"/>
                    </a:lnTo>
                    <a:lnTo>
                      <a:pt x="16" y="11"/>
                    </a:lnTo>
                    <a:lnTo>
                      <a:pt x="20" y="10"/>
                    </a:lnTo>
                    <a:lnTo>
                      <a:pt x="20" y="7"/>
                    </a:lnTo>
                    <a:lnTo>
                      <a:pt x="23" y="5"/>
                    </a:lnTo>
                    <a:lnTo>
                      <a:pt x="23" y="3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15" name="Freeform 816"/>
              <p:cNvSpPr>
                <a:spLocks/>
              </p:cNvSpPr>
              <p:nvPr/>
            </p:nvSpPr>
            <p:spPr bwMode="auto">
              <a:xfrm>
                <a:off x="4471" y="2965"/>
                <a:ext cx="115" cy="75"/>
              </a:xfrm>
              <a:custGeom>
                <a:avLst/>
                <a:gdLst/>
                <a:ahLst/>
                <a:cxnLst>
                  <a:cxn ang="0">
                    <a:pos x="1" y="62"/>
                  </a:cxn>
                  <a:cxn ang="0">
                    <a:pos x="5" y="65"/>
                  </a:cxn>
                  <a:cxn ang="0">
                    <a:pos x="12" y="66"/>
                  </a:cxn>
                  <a:cxn ang="0">
                    <a:pos x="18" y="69"/>
                  </a:cxn>
                  <a:cxn ang="0">
                    <a:pos x="17" y="65"/>
                  </a:cxn>
                  <a:cxn ang="0">
                    <a:pos x="19" y="59"/>
                  </a:cxn>
                  <a:cxn ang="0">
                    <a:pos x="25" y="51"/>
                  </a:cxn>
                  <a:cxn ang="0">
                    <a:pos x="39" y="47"/>
                  </a:cxn>
                  <a:cxn ang="0">
                    <a:pos x="44" y="40"/>
                  </a:cxn>
                  <a:cxn ang="0">
                    <a:pos x="52" y="32"/>
                  </a:cxn>
                  <a:cxn ang="0">
                    <a:pos x="54" y="30"/>
                  </a:cxn>
                  <a:cxn ang="0">
                    <a:pos x="55" y="30"/>
                  </a:cxn>
                  <a:cxn ang="0">
                    <a:pos x="57" y="32"/>
                  </a:cxn>
                  <a:cxn ang="0">
                    <a:pos x="59" y="35"/>
                  </a:cxn>
                  <a:cxn ang="0">
                    <a:pos x="68" y="32"/>
                  </a:cxn>
                  <a:cxn ang="0">
                    <a:pos x="67" y="30"/>
                  </a:cxn>
                  <a:cxn ang="0">
                    <a:pos x="67" y="28"/>
                  </a:cxn>
                  <a:cxn ang="0">
                    <a:pos x="66" y="25"/>
                  </a:cxn>
                  <a:cxn ang="0">
                    <a:pos x="68" y="25"/>
                  </a:cxn>
                  <a:cxn ang="0">
                    <a:pos x="70" y="25"/>
                  </a:cxn>
                  <a:cxn ang="0">
                    <a:pos x="71" y="22"/>
                  </a:cxn>
                  <a:cxn ang="0">
                    <a:pos x="70" y="18"/>
                  </a:cxn>
                  <a:cxn ang="0">
                    <a:pos x="75" y="17"/>
                  </a:cxn>
                  <a:cxn ang="0">
                    <a:pos x="78" y="12"/>
                  </a:cxn>
                  <a:cxn ang="0">
                    <a:pos x="82" y="7"/>
                  </a:cxn>
                  <a:cxn ang="0">
                    <a:pos x="85" y="0"/>
                  </a:cxn>
                  <a:cxn ang="0">
                    <a:pos x="89" y="4"/>
                  </a:cxn>
                  <a:cxn ang="0">
                    <a:pos x="92" y="4"/>
                  </a:cxn>
                  <a:cxn ang="0">
                    <a:pos x="96" y="7"/>
                  </a:cxn>
                  <a:cxn ang="0">
                    <a:pos x="95" y="10"/>
                  </a:cxn>
                  <a:cxn ang="0">
                    <a:pos x="94" y="14"/>
                  </a:cxn>
                  <a:cxn ang="0">
                    <a:pos x="100" y="12"/>
                  </a:cxn>
                  <a:cxn ang="0">
                    <a:pos x="99" y="16"/>
                  </a:cxn>
                  <a:cxn ang="0">
                    <a:pos x="105" y="15"/>
                  </a:cxn>
                  <a:cxn ang="0">
                    <a:pos x="112" y="19"/>
                  </a:cxn>
                  <a:cxn ang="0">
                    <a:pos x="115" y="21"/>
                  </a:cxn>
                  <a:cxn ang="0">
                    <a:pos x="113" y="23"/>
                  </a:cxn>
                  <a:cxn ang="0">
                    <a:pos x="107" y="24"/>
                  </a:cxn>
                  <a:cxn ang="0">
                    <a:pos x="101" y="26"/>
                  </a:cxn>
                  <a:cxn ang="0">
                    <a:pos x="107" y="31"/>
                  </a:cxn>
                  <a:cxn ang="0">
                    <a:pos x="103" y="34"/>
                  </a:cxn>
                  <a:cxn ang="0">
                    <a:pos x="97" y="35"/>
                  </a:cxn>
                  <a:cxn ang="0">
                    <a:pos x="96" y="35"/>
                  </a:cxn>
                  <a:cxn ang="0">
                    <a:pos x="89" y="33"/>
                  </a:cxn>
                  <a:cxn ang="0">
                    <a:pos x="83" y="33"/>
                  </a:cxn>
                  <a:cxn ang="0">
                    <a:pos x="76" y="33"/>
                  </a:cxn>
                  <a:cxn ang="0">
                    <a:pos x="73" y="37"/>
                  </a:cxn>
                  <a:cxn ang="0">
                    <a:pos x="72" y="45"/>
                  </a:cxn>
                  <a:cxn ang="0">
                    <a:pos x="68" y="49"/>
                  </a:cxn>
                  <a:cxn ang="0">
                    <a:pos x="67" y="55"/>
                  </a:cxn>
                  <a:cxn ang="0">
                    <a:pos x="60" y="66"/>
                  </a:cxn>
                  <a:cxn ang="0">
                    <a:pos x="53" y="68"/>
                  </a:cxn>
                  <a:cxn ang="0">
                    <a:pos x="48" y="70"/>
                  </a:cxn>
                  <a:cxn ang="0">
                    <a:pos x="43" y="68"/>
                  </a:cxn>
                  <a:cxn ang="0">
                    <a:pos x="37" y="66"/>
                  </a:cxn>
                  <a:cxn ang="0">
                    <a:pos x="32" y="69"/>
                  </a:cxn>
                  <a:cxn ang="0">
                    <a:pos x="27" y="74"/>
                  </a:cxn>
                  <a:cxn ang="0">
                    <a:pos x="22" y="74"/>
                  </a:cxn>
                  <a:cxn ang="0">
                    <a:pos x="18" y="73"/>
                  </a:cxn>
                  <a:cxn ang="0">
                    <a:pos x="10" y="73"/>
                  </a:cxn>
                  <a:cxn ang="0">
                    <a:pos x="3" y="68"/>
                  </a:cxn>
                  <a:cxn ang="0">
                    <a:pos x="0" y="62"/>
                  </a:cxn>
                </a:cxnLst>
                <a:rect l="0" t="0" r="r" b="b"/>
                <a:pathLst>
                  <a:path w="115" h="75">
                    <a:moveTo>
                      <a:pt x="0" y="62"/>
                    </a:moveTo>
                    <a:lnTo>
                      <a:pt x="1" y="62"/>
                    </a:lnTo>
                    <a:lnTo>
                      <a:pt x="3" y="64"/>
                    </a:lnTo>
                    <a:lnTo>
                      <a:pt x="5" y="65"/>
                    </a:lnTo>
                    <a:lnTo>
                      <a:pt x="9" y="65"/>
                    </a:lnTo>
                    <a:lnTo>
                      <a:pt x="12" y="66"/>
                    </a:lnTo>
                    <a:lnTo>
                      <a:pt x="16" y="69"/>
                    </a:lnTo>
                    <a:lnTo>
                      <a:pt x="18" y="69"/>
                    </a:lnTo>
                    <a:lnTo>
                      <a:pt x="19" y="68"/>
                    </a:lnTo>
                    <a:lnTo>
                      <a:pt x="17" y="65"/>
                    </a:lnTo>
                    <a:lnTo>
                      <a:pt x="18" y="62"/>
                    </a:lnTo>
                    <a:lnTo>
                      <a:pt x="19" y="59"/>
                    </a:lnTo>
                    <a:lnTo>
                      <a:pt x="22" y="52"/>
                    </a:lnTo>
                    <a:lnTo>
                      <a:pt x="25" y="51"/>
                    </a:lnTo>
                    <a:lnTo>
                      <a:pt x="33" y="49"/>
                    </a:lnTo>
                    <a:lnTo>
                      <a:pt x="39" y="47"/>
                    </a:lnTo>
                    <a:lnTo>
                      <a:pt x="41" y="46"/>
                    </a:lnTo>
                    <a:lnTo>
                      <a:pt x="44" y="40"/>
                    </a:lnTo>
                    <a:lnTo>
                      <a:pt x="47" y="38"/>
                    </a:lnTo>
                    <a:lnTo>
                      <a:pt x="52" y="32"/>
                    </a:lnTo>
                    <a:lnTo>
                      <a:pt x="53" y="31"/>
                    </a:lnTo>
                    <a:lnTo>
                      <a:pt x="54" y="30"/>
                    </a:lnTo>
                    <a:lnTo>
                      <a:pt x="55" y="30"/>
                    </a:lnTo>
                    <a:lnTo>
                      <a:pt x="55" y="30"/>
                    </a:lnTo>
                    <a:lnTo>
                      <a:pt x="56" y="32"/>
                    </a:lnTo>
                    <a:lnTo>
                      <a:pt x="57" y="32"/>
                    </a:lnTo>
                    <a:lnTo>
                      <a:pt x="58" y="34"/>
                    </a:lnTo>
                    <a:lnTo>
                      <a:pt x="59" y="35"/>
                    </a:lnTo>
                    <a:lnTo>
                      <a:pt x="61" y="34"/>
                    </a:lnTo>
                    <a:lnTo>
                      <a:pt x="68" y="32"/>
                    </a:lnTo>
                    <a:lnTo>
                      <a:pt x="68" y="31"/>
                    </a:lnTo>
                    <a:lnTo>
                      <a:pt x="67" y="30"/>
                    </a:lnTo>
                    <a:lnTo>
                      <a:pt x="67" y="29"/>
                    </a:lnTo>
                    <a:lnTo>
                      <a:pt x="67" y="28"/>
                    </a:lnTo>
                    <a:lnTo>
                      <a:pt x="66" y="26"/>
                    </a:lnTo>
                    <a:lnTo>
                      <a:pt x="66" y="25"/>
                    </a:lnTo>
                    <a:lnTo>
                      <a:pt x="66" y="24"/>
                    </a:lnTo>
                    <a:lnTo>
                      <a:pt x="68" y="25"/>
                    </a:lnTo>
                    <a:lnTo>
                      <a:pt x="68" y="25"/>
                    </a:lnTo>
                    <a:lnTo>
                      <a:pt x="70" y="25"/>
                    </a:lnTo>
                    <a:lnTo>
                      <a:pt x="71" y="23"/>
                    </a:lnTo>
                    <a:lnTo>
                      <a:pt x="71" y="22"/>
                    </a:lnTo>
                    <a:lnTo>
                      <a:pt x="69" y="20"/>
                    </a:lnTo>
                    <a:lnTo>
                      <a:pt x="70" y="18"/>
                    </a:lnTo>
                    <a:lnTo>
                      <a:pt x="72" y="17"/>
                    </a:lnTo>
                    <a:lnTo>
                      <a:pt x="75" y="17"/>
                    </a:lnTo>
                    <a:lnTo>
                      <a:pt x="76" y="14"/>
                    </a:lnTo>
                    <a:lnTo>
                      <a:pt x="78" y="12"/>
                    </a:lnTo>
                    <a:lnTo>
                      <a:pt x="79" y="10"/>
                    </a:lnTo>
                    <a:lnTo>
                      <a:pt x="82" y="7"/>
                    </a:lnTo>
                    <a:lnTo>
                      <a:pt x="85" y="1"/>
                    </a:lnTo>
                    <a:lnTo>
                      <a:pt x="85" y="0"/>
                    </a:lnTo>
                    <a:lnTo>
                      <a:pt x="87" y="3"/>
                    </a:lnTo>
                    <a:lnTo>
                      <a:pt x="89" y="4"/>
                    </a:lnTo>
                    <a:lnTo>
                      <a:pt x="91" y="1"/>
                    </a:lnTo>
                    <a:lnTo>
                      <a:pt x="92" y="4"/>
                    </a:lnTo>
                    <a:lnTo>
                      <a:pt x="94" y="5"/>
                    </a:lnTo>
                    <a:lnTo>
                      <a:pt x="96" y="7"/>
                    </a:lnTo>
                    <a:lnTo>
                      <a:pt x="96" y="8"/>
                    </a:lnTo>
                    <a:lnTo>
                      <a:pt x="95" y="10"/>
                    </a:lnTo>
                    <a:lnTo>
                      <a:pt x="94" y="13"/>
                    </a:lnTo>
                    <a:lnTo>
                      <a:pt x="94" y="14"/>
                    </a:lnTo>
                    <a:lnTo>
                      <a:pt x="98" y="13"/>
                    </a:lnTo>
                    <a:lnTo>
                      <a:pt x="100" y="12"/>
                    </a:lnTo>
                    <a:lnTo>
                      <a:pt x="101" y="13"/>
                    </a:lnTo>
                    <a:lnTo>
                      <a:pt x="99" y="16"/>
                    </a:lnTo>
                    <a:lnTo>
                      <a:pt x="103" y="16"/>
                    </a:lnTo>
                    <a:lnTo>
                      <a:pt x="105" y="15"/>
                    </a:lnTo>
                    <a:lnTo>
                      <a:pt x="107" y="15"/>
                    </a:lnTo>
                    <a:lnTo>
                      <a:pt x="112" y="19"/>
                    </a:lnTo>
                    <a:lnTo>
                      <a:pt x="114" y="20"/>
                    </a:lnTo>
                    <a:lnTo>
                      <a:pt x="115" y="21"/>
                    </a:lnTo>
                    <a:lnTo>
                      <a:pt x="114" y="23"/>
                    </a:lnTo>
                    <a:lnTo>
                      <a:pt x="113" y="23"/>
                    </a:lnTo>
                    <a:lnTo>
                      <a:pt x="110" y="24"/>
                    </a:lnTo>
                    <a:lnTo>
                      <a:pt x="107" y="24"/>
                    </a:lnTo>
                    <a:lnTo>
                      <a:pt x="103" y="24"/>
                    </a:lnTo>
                    <a:lnTo>
                      <a:pt x="101" y="26"/>
                    </a:lnTo>
                    <a:lnTo>
                      <a:pt x="102" y="27"/>
                    </a:lnTo>
                    <a:lnTo>
                      <a:pt x="107" y="31"/>
                    </a:lnTo>
                    <a:lnTo>
                      <a:pt x="106" y="32"/>
                    </a:lnTo>
                    <a:lnTo>
                      <a:pt x="103" y="34"/>
                    </a:lnTo>
                    <a:lnTo>
                      <a:pt x="100" y="34"/>
                    </a:lnTo>
                    <a:lnTo>
                      <a:pt x="97" y="35"/>
                    </a:lnTo>
                    <a:lnTo>
                      <a:pt x="97" y="36"/>
                    </a:lnTo>
                    <a:lnTo>
                      <a:pt x="96" y="35"/>
                    </a:lnTo>
                    <a:lnTo>
                      <a:pt x="92" y="33"/>
                    </a:lnTo>
                    <a:lnTo>
                      <a:pt x="89" y="33"/>
                    </a:lnTo>
                    <a:lnTo>
                      <a:pt x="86" y="33"/>
                    </a:lnTo>
                    <a:lnTo>
                      <a:pt x="83" y="33"/>
                    </a:lnTo>
                    <a:lnTo>
                      <a:pt x="78" y="32"/>
                    </a:lnTo>
                    <a:lnTo>
                      <a:pt x="76" y="33"/>
                    </a:lnTo>
                    <a:lnTo>
                      <a:pt x="75" y="33"/>
                    </a:lnTo>
                    <a:lnTo>
                      <a:pt x="73" y="37"/>
                    </a:lnTo>
                    <a:lnTo>
                      <a:pt x="72" y="40"/>
                    </a:lnTo>
                    <a:lnTo>
                      <a:pt x="72" y="45"/>
                    </a:lnTo>
                    <a:lnTo>
                      <a:pt x="71" y="47"/>
                    </a:lnTo>
                    <a:lnTo>
                      <a:pt x="68" y="49"/>
                    </a:lnTo>
                    <a:lnTo>
                      <a:pt x="67" y="51"/>
                    </a:lnTo>
                    <a:lnTo>
                      <a:pt x="67" y="55"/>
                    </a:lnTo>
                    <a:lnTo>
                      <a:pt x="62" y="64"/>
                    </a:lnTo>
                    <a:lnTo>
                      <a:pt x="60" y="66"/>
                    </a:lnTo>
                    <a:lnTo>
                      <a:pt x="55" y="67"/>
                    </a:lnTo>
                    <a:lnTo>
                      <a:pt x="53" y="68"/>
                    </a:lnTo>
                    <a:lnTo>
                      <a:pt x="50" y="70"/>
                    </a:lnTo>
                    <a:lnTo>
                      <a:pt x="48" y="70"/>
                    </a:lnTo>
                    <a:lnTo>
                      <a:pt x="45" y="69"/>
                    </a:lnTo>
                    <a:lnTo>
                      <a:pt x="43" y="68"/>
                    </a:lnTo>
                    <a:lnTo>
                      <a:pt x="40" y="67"/>
                    </a:lnTo>
                    <a:lnTo>
                      <a:pt x="37" y="66"/>
                    </a:lnTo>
                    <a:lnTo>
                      <a:pt x="35" y="66"/>
                    </a:lnTo>
                    <a:lnTo>
                      <a:pt x="32" y="69"/>
                    </a:lnTo>
                    <a:lnTo>
                      <a:pt x="30" y="72"/>
                    </a:lnTo>
                    <a:lnTo>
                      <a:pt x="27" y="74"/>
                    </a:lnTo>
                    <a:lnTo>
                      <a:pt x="24" y="74"/>
                    </a:lnTo>
                    <a:lnTo>
                      <a:pt x="22" y="74"/>
                    </a:lnTo>
                    <a:lnTo>
                      <a:pt x="19" y="73"/>
                    </a:lnTo>
                    <a:lnTo>
                      <a:pt x="18" y="73"/>
                    </a:lnTo>
                    <a:lnTo>
                      <a:pt x="13" y="75"/>
                    </a:lnTo>
                    <a:lnTo>
                      <a:pt x="10" y="73"/>
                    </a:lnTo>
                    <a:lnTo>
                      <a:pt x="8" y="73"/>
                    </a:lnTo>
                    <a:lnTo>
                      <a:pt x="3" y="68"/>
                    </a:lnTo>
                    <a:lnTo>
                      <a:pt x="2" y="66"/>
                    </a:lnTo>
                    <a:lnTo>
                      <a:pt x="0" y="62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16" name="Freeform 817"/>
              <p:cNvSpPr>
                <a:spLocks noEditPoints="1"/>
              </p:cNvSpPr>
              <p:nvPr/>
            </p:nvSpPr>
            <p:spPr bwMode="auto">
              <a:xfrm>
                <a:off x="4299" y="2981"/>
                <a:ext cx="551" cy="193"/>
              </a:xfrm>
              <a:custGeom>
                <a:avLst/>
                <a:gdLst/>
                <a:ahLst/>
                <a:cxnLst>
                  <a:cxn ang="0">
                    <a:pos x="529" y="162"/>
                  </a:cxn>
                  <a:cxn ang="0">
                    <a:pos x="504" y="128"/>
                  </a:cxn>
                  <a:cxn ang="0">
                    <a:pos x="464" y="106"/>
                  </a:cxn>
                  <a:cxn ang="0">
                    <a:pos x="443" y="104"/>
                  </a:cxn>
                  <a:cxn ang="0">
                    <a:pos x="464" y="95"/>
                  </a:cxn>
                  <a:cxn ang="0">
                    <a:pos x="436" y="80"/>
                  </a:cxn>
                  <a:cxn ang="0">
                    <a:pos x="469" y="99"/>
                  </a:cxn>
                  <a:cxn ang="0">
                    <a:pos x="496" y="97"/>
                  </a:cxn>
                  <a:cxn ang="0">
                    <a:pos x="299" y="59"/>
                  </a:cxn>
                  <a:cxn ang="0">
                    <a:pos x="348" y="58"/>
                  </a:cxn>
                  <a:cxn ang="0">
                    <a:pos x="346" y="65"/>
                  </a:cxn>
                  <a:cxn ang="0">
                    <a:pos x="297" y="76"/>
                  </a:cxn>
                  <a:cxn ang="0">
                    <a:pos x="328" y="79"/>
                  </a:cxn>
                  <a:cxn ang="0">
                    <a:pos x="316" y="91"/>
                  </a:cxn>
                  <a:cxn ang="0">
                    <a:pos x="328" y="122"/>
                  </a:cxn>
                  <a:cxn ang="0">
                    <a:pos x="309" y="102"/>
                  </a:cxn>
                  <a:cxn ang="0">
                    <a:pos x="292" y="138"/>
                  </a:cxn>
                  <a:cxn ang="0">
                    <a:pos x="283" y="101"/>
                  </a:cxn>
                  <a:cxn ang="0">
                    <a:pos x="266" y="25"/>
                  </a:cxn>
                  <a:cxn ang="0">
                    <a:pos x="283" y="58"/>
                  </a:cxn>
                  <a:cxn ang="0">
                    <a:pos x="255" y="87"/>
                  </a:cxn>
                  <a:cxn ang="0">
                    <a:pos x="233" y="119"/>
                  </a:cxn>
                  <a:cxn ang="0">
                    <a:pos x="209" y="109"/>
                  </a:cxn>
                  <a:cxn ang="0">
                    <a:pos x="179" y="101"/>
                  </a:cxn>
                  <a:cxn ang="0">
                    <a:pos x="164" y="61"/>
                  </a:cxn>
                  <a:cxn ang="0">
                    <a:pos x="194" y="58"/>
                  </a:cxn>
                  <a:cxn ang="0">
                    <a:pos x="234" y="48"/>
                  </a:cxn>
                  <a:cxn ang="0">
                    <a:pos x="268" y="19"/>
                  </a:cxn>
                  <a:cxn ang="0">
                    <a:pos x="305" y="190"/>
                  </a:cxn>
                  <a:cxn ang="0">
                    <a:pos x="378" y="171"/>
                  </a:cxn>
                  <a:cxn ang="0">
                    <a:pos x="120" y="150"/>
                  </a:cxn>
                  <a:cxn ang="0">
                    <a:pos x="140" y="143"/>
                  </a:cxn>
                  <a:cxn ang="0">
                    <a:pos x="170" y="152"/>
                  </a:cxn>
                  <a:cxn ang="0">
                    <a:pos x="208" y="158"/>
                  </a:cxn>
                  <a:cxn ang="0">
                    <a:pos x="220" y="170"/>
                  </a:cxn>
                  <a:cxn ang="0">
                    <a:pos x="150" y="161"/>
                  </a:cxn>
                  <a:cxn ang="0">
                    <a:pos x="128" y="100"/>
                  </a:cxn>
                  <a:cxn ang="0">
                    <a:pos x="137" y="100"/>
                  </a:cxn>
                  <a:cxn ang="0">
                    <a:pos x="394" y="50"/>
                  </a:cxn>
                  <a:cxn ang="0">
                    <a:pos x="397" y="60"/>
                  </a:cxn>
                  <a:cxn ang="0">
                    <a:pos x="399" y="79"/>
                  </a:cxn>
                  <a:cxn ang="0">
                    <a:pos x="107" y="81"/>
                  </a:cxn>
                  <a:cxn ang="0">
                    <a:pos x="129" y="106"/>
                  </a:cxn>
                  <a:cxn ang="0">
                    <a:pos x="113" y="135"/>
                  </a:cxn>
                  <a:cxn ang="0">
                    <a:pos x="67" y="94"/>
                  </a:cxn>
                  <a:cxn ang="0">
                    <a:pos x="33" y="42"/>
                  </a:cxn>
                  <a:cxn ang="0">
                    <a:pos x="0" y="2"/>
                  </a:cxn>
                  <a:cxn ang="0">
                    <a:pos x="36" y="15"/>
                  </a:cxn>
                  <a:cxn ang="0">
                    <a:pos x="67" y="43"/>
                  </a:cxn>
                  <a:cxn ang="0">
                    <a:pos x="102" y="67"/>
                  </a:cxn>
                  <a:cxn ang="0">
                    <a:pos x="270" y="169"/>
                  </a:cxn>
                  <a:cxn ang="0">
                    <a:pos x="284" y="170"/>
                  </a:cxn>
                  <a:cxn ang="0">
                    <a:pos x="272" y="176"/>
                  </a:cxn>
                  <a:cxn ang="0">
                    <a:pos x="266" y="171"/>
                  </a:cxn>
                  <a:cxn ang="0">
                    <a:pos x="319" y="176"/>
                  </a:cxn>
                  <a:cxn ang="0">
                    <a:pos x="314" y="173"/>
                  </a:cxn>
                  <a:cxn ang="0">
                    <a:pos x="333" y="166"/>
                  </a:cxn>
                  <a:cxn ang="0">
                    <a:pos x="517" y="171"/>
                  </a:cxn>
                  <a:cxn ang="0">
                    <a:pos x="428" y="114"/>
                  </a:cxn>
                  <a:cxn ang="0">
                    <a:pos x="396" y="107"/>
                  </a:cxn>
                  <a:cxn ang="0">
                    <a:pos x="428" y="114"/>
                  </a:cxn>
                </a:cxnLst>
                <a:rect l="0" t="0" r="r" b="b"/>
                <a:pathLst>
                  <a:path w="551" h="193">
                    <a:moveTo>
                      <a:pt x="549" y="101"/>
                    </a:moveTo>
                    <a:lnTo>
                      <a:pt x="550" y="144"/>
                    </a:lnTo>
                    <a:lnTo>
                      <a:pt x="548" y="149"/>
                    </a:lnTo>
                    <a:lnTo>
                      <a:pt x="550" y="156"/>
                    </a:lnTo>
                    <a:lnTo>
                      <a:pt x="551" y="161"/>
                    </a:lnTo>
                    <a:lnTo>
                      <a:pt x="550" y="180"/>
                    </a:lnTo>
                    <a:lnTo>
                      <a:pt x="548" y="177"/>
                    </a:lnTo>
                    <a:lnTo>
                      <a:pt x="543" y="172"/>
                    </a:lnTo>
                    <a:lnTo>
                      <a:pt x="539" y="167"/>
                    </a:lnTo>
                    <a:lnTo>
                      <a:pt x="536" y="167"/>
                    </a:lnTo>
                    <a:lnTo>
                      <a:pt x="532" y="167"/>
                    </a:lnTo>
                    <a:lnTo>
                      <a:pt x="528" y="168"/>
                    </a:lnTo>
                    <a:lnTo>
                      <a:pt x="526" y="168"/>
                    </a:lnTo>
                    <a:lnTo>
                      <a:pt x="526" y="166"/>
                    </a:lnTo>
                    <a:lnTo>
                      <a:pt x="529" y="162"/>
                    </a:lnTo>
                    <a:lnTo>
                      <a:pt x="529" y="161"/>
                    </a:lnTo>
                    <a:lnTo>
                      <a:pt x="526" y="158"/>
                    </a:lnTo>
                    <a:lnTo>
                      <a:pt x="523" y="154"/>
                    </a:lnTo>
                    <a:lnTo>
                      <a:pt x="523" y="152"/>
                    </a:lnTo>
                    <a:lnTo>
                      <a:pt x="525" y="153"/>
                    </a:lnTo>
                    <a:lnTo>
                      <a:pt x="526" y="153"/>
                    </a:lnTo>
                    <a:lnTo>
                      <a:pt x="527" y="152"/>
                    </a:lnTo>
                    <a:lnTo>
                      <a:pt x="525" y="150"/>
                    </a:lnTo>
                    <a:lnTo>
                      <a:pt x="521" y="148"/>
                    </a:lnTo>
                    <a:lnTo>
                      <a:pt x="520" y="146"/>
                    </a:lnTo>
                    <a:lnTo>
                      <a:pt x="518" y="142"/>
                    </a:lnTo>
                    <a:lnTo>
                      <a:pt x="513" y="133"/>
                    </a:lnTo>
                    <a:lnTo>
                      <a:pt x="510" y="131"/>
                    </a:lnTo>
                    <a:lnTo>
                      <a:pt x="507" y="129"/>
                    </a:lnTo>
                    <a:lnTo>
                      <a:pt x="504" y="128"/>
                    </a:lnTo>
                    <a:lnTo>
                      <a:pt x="493" y="125"/>
                    </a:lnTo>
                    <a:lnTo>
                      <a:pt x="486" y="123"/>
                    </a:lnTo>
                    <a:lnTo>
                      <a:pt x="483" y="123"/>
                    </a:lnTo>
                    <a:lnTo>
                      <a:pt x="480" y="121"/>
                    </a:lnTo>
                    <a:lnTo>
                      <a:pt x="476" y="119"/>
                    </a:lnTo>
                    <a:lnTo>
                      <a:pt x="477" y="118"/>
                    </a:lnTo>
                    <a:lnTo>
                      <a:pt x="476" y="116"/>
                    </a:lnTo>
                    <a:lnTo>
                      <a:pt x="475" y="116"/>
                    </a:lnTo>
                    <a:lnTo>
                      <a:pt x="472" y="117"/>
                    </a:lnTo>
                    <a:lnTo>
                      <a:pt x="469" y="116"/>
                    </a:lnTo>
                    <a:lnTo>
                      <a:pt x="467" y="115"/>
                    </a:lnTo>
                    <a:lnTo>
                      <a:pt x="465" y="113"/>
                    </a:lnTo>
                    <a:lnTo>
                      <a:pt x="464" y="110"/>
                    </a:lnTo>
                    <a:lnTo>
                      <a:pt x="465" y="107"/>
                    </a:lnTo>
                    <a:lnTo>
                      <a:pt x="464" y="106"/>
                    </a:lnTo>
                    <a:lnTo>
                      <a:pt x="463" y="107"/>
                    </a:lnTo>
                    <a:lnTo>
                      <a:pt x="461" y="109"/>
                    </a:lnTo>
                    <a:lnTo>
                      <a:pt x="461" y="112"/>
                    </a:lnTo>
                    <a:lnTo>
                      <a:pt x="459" y="116"/>
                    </a:lnTo>
                    <a:lnTo>
                      <a:pt x="458" y="117"/>
                    </a:lnTo>
                    <a:lnTo>
                      <a:pt x="454" y="119"/>
                    </a:lnTo>
                    <a:lnTo>
                      <a:pt x="453" y="118"/>
                    </a:lnTo>
                    <a:lnTo>
                      <a:pt x="451" y="114"/>
                    </a:lnTo>
                    <a:lnTo>
                      <a:pt x="451" y="114"/>
                    </a:lnTo>
                    <a:lnTo>
                      <a:pt x="453" y="112"/>
                    </a:lnTo>
                    <a:lnTo>
                      <a:pt x="453" y="110"/>
                    </a:lnTo>
                    <a:lnTo>
                      <a:pt x="452" y="108"/>
                    </a:lnTo>
                    <a:lnTo>
                      <a:pt x="449" y="106"/>
                    </a:lnTo>
                    <a:lnTo>
                      <a:pt x="445" y="104"/>
                    </a:lnTo>
                    <a:lnTo>
                      <a:pt x="443" y="104"/>
                    </a:lnTo>
                    <a:lnTo>
                      <a:pt x="443" y="103"/>
                    </a:lnTo>
                    <a:lnTo>
                      <a:pt x="443" y="101"/>
                    </a:lnTo>
                    <a:lnTo>
                      <a:pt x="445" y="101"/>
                    </a:lnTo>
                    <a:lnTo>
                      <a:pt x="447" y="102"/>
                    </a:lnTo>
                    <a:lnTo>
                      <a:pt x="450" y="103"/>
                    </a:lnTo>
                    <a:lnTo>
                      <a:pt x="451" y="103"/>
                    </a:lnTo>
                    <a:lnTo>
                      <a:pt x="453" y="101"/>
                    </a:lnTo>
                    <a:lnTo>
                      <a:pt x="456" y="99"/>
                    </a:lnTo>
                    <a:lnTo>
                      <a:pt x="457" y="99"/>
                    </a:lnTo>
                    <a:lnTo>
                      <a:pt x="459" y="101"/>
                    </a:lnTo>
                    <a:lnTo>
                      <a:pt x="464" y="100"/>
                    </a:lnTo>
                    <a:lnTo>
                      <a:pt x="465" y="100"/>
                    </a:lnTo>
                    <a:lnTo>
                      <a:pt x="465" y="97"/>
                    </a:lnTo>
                    <a:lnTo>
                      <a:pt x="465" y="95"/>
                    </a:lnTo>
                    <a:lnTo>
                      <a:pt x="464" y="95"/>
                    </a:lnTo>
                    <a:lnTo>
                      <a:pt x="462" y="96"/>
                    </a:lnTo>
                    <a:lnTo>
                      <a:pt x="459" y="96"/>
                    </a:lnTo>
                    <a:lnTo>
                      <a:pt x="455" y="96"/>
                    </a:lnTo>
                    <a:lnTo>
                      <a:pt x="451" y="96"/>
                    </a:lnTo>
                    <a:lnTo>
                      <a:pt x="445" y="96"/>
                    </a:lnTo>
                    <a:lnTo>
                      <a:pt x="443" y="94"/>
                    </a:lnTo>
                    <a:lnTo>
                      <a:pt x="442" y="93"/>
                    </a:lnTo>
                    <a:lnTo>
                      <a:pt x="441" y="89"/>
                    </a:lnTo>
                    <a:lnTo>
                      <a:pt x="440" y="87"/>
                    </a:lnTo>
                    <a:lnTo>
                      <a:pt x="438" y="87"/>
                    </a:lnTo>
                    <a:lnTo>
                      <a:pt x="431" y="86"/>
                    </a:lnTo>
                    <a:lnTo>
                      <a:pt x="433" y="84"/>
                    </a:lnTo>
                    <a:lnTo>
                      <a:pt x="433" y="83"/>
                    </a:lnTo>
                    <a:lnTo>
                      <a:pt x="433" y="80"/>
                    </a:lnTo>
                    <a:lnTo>
                      <a:pt x="436" y="80"/>
                    </a:lnTo>
                    <a:lnTo>
                      <a:pt x="441" y="77"/>
                    </a:lnTo>
                    <a:lnTo>
                      <a:pt x="443" y="75"/>
                    </a:lnTo>
                    <a:lnTo>
                      <a:pt x="446" y="74"/>
                    </a:lnTo>
                    <a:lnTo>
                      <a:pt x="448" y="74"/>
                    </a:lnTo>
                    <a:lnTo>
                      <a:pt x="450" y="74"/>
                    </a:lnTo>
                    <a:lnTo>
                      <a:pt x="458" y="78"/>
                    </a:lnTo>
                    <a:lnTo>
                      <a:pt x="461" y="79"/>
                    </a:lnTo>
                    <a:lnTo>
                      <a:pt x="466" y="80"/>
                    </a:lnTo>
                    <a:lnTo>
                      <a:pt x="468" y="83"/>
                    </a:lnTo>
                    <a:lnTo>
                      <a:pt x="468" y="86"/>
                    </a:lnTo>
                    <a:lnTo>
                      <a:pt x="467" y="90"/>
                    </a:lnTo>
                    <a:lnTo>
                      <a:pt x="467" y="92"/>
                    </a:lnTo>
                    <a:lnTo>
                      <a:pt x="468" y="94"/>
                    </a:lnTo>
                    <a:lnTo>
                      <a:pt x="468" y="96"/>
                    </a:lnTo>
                    <a:lnTo>
                      <a:pt x="469" y="99"/>
                    </a:lnTo>
                    <a:lnTo>
                      <a:pt x="470" y="102"/>
                    </a:lnTo>
                    <a:lnTo>
                      <a:pt x="471" y="103"/>
                    </a:lnTo>
                    <a:lnTo>
                      <a:pt x="472" y="104"/>
                    </a:lnTo>
                    <a:lnTo>
                      <a:pt x="473" y="100"/>
                    </a:lnTo>
                    <a:lnTo>
                      <a:pt x="474" y="101"/>
                    </a:lnTo>
                    <a:lnTo>
                      <a:pt x="474" y="101"/>
                    </a:lnTo>
                    <a:lnTo>
                      <a:pt x="476" y="107"/>
                    </a:lnTo>
                    <a:lnTo>
                      <a:pt x="477" y="108"/>
                    </a:lnTo>
                    <a:lnTo>
                      <a:pt x="478" y="109"/>
                    </a:lnTo>
                    <a:lnTo>
                      <a:pt x="480" y="110"/>
                    </a:lnTo>
                    <a:lnTo>
                      <a:pt x="481" y="110"/>
                    </a:lnTo>
                    <a:lnTo>
                      <a:pt x="485" y="109"/>
                    </a:lnTo>
                    <a:lnTo>
                      <a:pt x="487" y="107"/>
                    </a:lnTo>
                    <a:lnTo>
                      <a:pt x="494" y="97"/>
                    </a:lnTo>
                    <a:lnTo>
                      <a:pt x="496" y="97"/>
                    </a:lnTo>
                    <a:lnTo>
                      <a:pt x="502" y="95"/>
                    </a:lnTo>
                    <a:lnTo>
                      <a:pt x="504" y="95"/>
                    </a:lnTo>
                    <a:lnTo>
                      <a:pt x="504" y="94"/>
                    </a:lnTo>
                    <a:lnTo>
                      <a:pt x="504" y="91"/>
                    </a:lnTo>
                    <a:lnTo>
                      <a:pt x="505" y="90"/>
                    </a:lnTo>
                    <a:lnTo>
                      <a:pt x="511" y="87"/>
                    </a:lnTo>
                    <a:lnTo>
                      <a:pt x="513" y="87"/>
                    </a:lnTo>
                    <a:lnTo>
                      <a:pt x="522" y="91"/>
                    </a:lnTo>
                    <a:lnTo>
                      <a:pt x="534" y="96"/>
                    </a:lnTo>
                    <a:lnTo>
                      <a:pt x="542" y="99"/>
                    </a:lnTo>
                    <a:lnTo>
                      <a:pt x="549" y="101"/>
                    </a:lnTo>
                    <a:close/>
                    <a:moveTo>
                      <a:pt x="294" y="68"/>
                    </a:moveTo>
                    <a:lnTo>
                      <a:pt x="295" y="67"/>
                    </a:lnTo>
                    <a:lnTo>
                      <a:pt x="297" y="61"/>
                    </a:lnTo>
                    <a:lnTo>
                      <a:pt x="299" y="59"/>
                    </a:lnTo>
                    <a:lnTo>
                      <a:pt x="301" y="58"/>
                    </a:lnTo>
                    <a:lnTo>
                      <a:pt x="303" y="60"/>
                    </a:lnTo>
                    <a:lnTo>
                      <a:pt x="305" y="58"/>
                    </a:lnTo>
                    <a:lnTo>
                      <a:pt x="306" y="57"/>
                    </a:lnTo>
                    <a:lnTo>
                      <a:pt x="307" y="54"/>
                    </a:lnTo>
                    <a:lnTo>
                      <a:pt x="310" y="54"/>
                    </a:lnTo>
                    <a:lnTo>
                      <a:pt x="313" y="54"/>
                    </a:lnTo>
                    <a:lnTo>
                      <a:pt x="317" y="57"/>
                    </a:lnTo>
                    <a:lnTo>
                      <a:pt x="320" y="57"/>
                    </a:lnTo>
                    <a:lnTo>
                      <a:pt x="325" y="57"/>
                    </a:lnTo>
                    <a:lnTo>
                      <a:pt x="327" y="58"/>
                    </a:lnTo>
                    <a:lnTo>
                      <a:pt x="331" y="60"/>
                    </a:lnTo>
                    <a:lnTo>
                      <a:pt x="334" y="58"/>
                    </a:lnTo>
                    <a:lnTo>
                      <a:pt x="344" y="59"/>
                    </a:lnTo>
                    <a:lnTo>
                      <a:pt x="348" y="58"/>
                    </a:lnTo>
                    <a:lnTo>
                      <a:pt x="351" y="56"/>
                    </a:lnTo>
                    <a:lnTo>
                      <a:pt x="353" y="55"/>
                    </a:lnTo>
                    <a:lnTo>
                      <a:pt x="352" y="53"/>
                    </a:lnTo>
                    <a:lnTo>
                      <a:pt x="353" y="52"/>
                    </a:lnTo>
                    <a:lnTo>
                      <a:pt x="355" y="50"/>
                    </a:lnTo>
                    <a:lnTo>
                      <a:pt x="356" y="48"/>
                    </a:lnTo>
                    <a:lnTo>
                      <a:pt x="358" y="48"/>
                    </a:lnTo>
                    <a:lnTo>
                      <a:pt x="358" y="49"/>
                    </a:lnTo>
                    <a:lnTo>
                      <a:pt x="358" y="52"/>
                    </a:lnTo>
                    <a:lnTo>
                      <a:pt x="357" y="54"/>
                    </a:lnTo>
                    <a:lnTo>
                      <a:pt x="357" y="54"/>
                    </a:lnTo>
                    <a:lnTo>
                      <a:pt x="357" y="55"/>
                    </a:lnTo>
                    <a:lnTo>
                      <a:pt x="351" y="62"/>
                    </a:lnTo>
                    <a:lnTo>
                      <a:pt x="349" y="64"/>
                    </a:lnTo>
                    <a:lnTo>
                      <a:pt x="346" y="65"/>
                    </a:lnTo>
                    <a:lnTo>
                      <a:pt x="340" y="66"/>
                    </a:lnTo>
                    <a:lnTo>
                      <a:pt x="337" y="65"/>
                    </a:lnTo>
                    <a:lnTo>
                      <a:pt x="334" y="63"/>
                    </a:lnTo>
                    <a:lnTo>
                      <a:pt x="328" y="63"/>
                    </a:lnTo>
                    <a:lnTo>
                      <a:pt x="322" y="63"/>
                    </a:lnTo>
                    <a:lnTo>
                      <a:pt x="317" y="63"/>
                    </a:lnTo>
                    <a:lnTo>
                      <a:pt x="311" y="63"/>
                    </a:lnTo>
                    <a:lnTo>
                      <a:pt x="308" y="63"/>
                    </a:lnTo>
                    <a:lnTo>
                      <a:pt x="304" y="63"/>
                    </a:lnTo>
                    <a:lnTo>
                      <a:pt x="302" y="63"/>
                    </a:lnTo>
                    <a:lnTo>
                      <a:pt x="300" y="65"/>
                    </a:lnTo>
                    <a:lnTo>
                      <a:pt x="298" y="68"/>
                    </a:lnTo>
                    <a:lnTo>
                      <a:pt x="298" y="69"/>
                    </a:lnTo>
                    <a:lnTo>
                      <a:pt x="297" y="73"/>
                    </a:lnTo>
                    <a:lnTo>
                      <a:pt x="297" y="76"/>
                    </a:lnTo>
                    <a:lnTo>
                      <a:pt x="298" y="78"/>
                    </a:lnTo>
                    <a:lnTo>
                      <a:pt x="299" y="79"/>
                    </a:lnTo>
                    <a:lnTo>
                      <a:pt x="302" y="80"/>
                    </a:lnTo>
                    <a:lnTo>
                      <a:pt x="303" y="82"/>
                    </a:lnTo>
                    <a:lnTo>
                      <a:pt x="304" y="85"/>
                    </a:lnTo>
                    <a:lnTo>
                      <a:pt x="305" y="86"/>
                    </a:lnTo>
                    <a:lnTo>
                      <a:pt x="306" y="86"/>
                    </a:lnTo>
                    <a:lnTo>
                      <a:pt x="311" y="86"/>
                    </a:lnTo>
                    <a:lnTo>
                      <a:pt x="312" y="85"/>
                    </a:lnTo>
                    <a:lnTo>
                      <a:pt x="316" y="79"/>
                    </a:lnTo>
                    <a:lnTo>
                      <a:pt x="318" y="80"/>
                    </a:lnTo>
                    <a:lnTo>
                      <a:pt x="320" y="81"/>
                    </a:lnTo>
                    <a:lnTo>
                      <a:pt x="322" y="81"/>
                    </a:lnTo>
                    <a:lnTo>
                      <a:pt x="324" y="80"/>
                    </a:lnTo>
                    <a:lnTo>
                      <a:pt x="328" y="79"/>
                    </a:lnTo>
                    <a:lnTo>
                      <a:pt x="331" y="78"/>
                    </a:lnTo>
                    <a:lnTo>
                      <a:pt x="333" y="76"/>
                    </a:lnTo>
                    <a:lnTo>
                      <a:pt x="334" y="76"/>
                    </a:lnTo>
                    <a:lnTo>
                      <a:pt x="336" y="77"/>
                    </a:lnTo>
                    <a:lnTo>
                      <a:pt x="337" y="78"/>
                    </a:lnTo>
                    <a:lnTo>
                      <a:pt x="337" y="82"/>
                    </a:lnTo>
                    <a:lnTo>
                      <a:pt x="334" y="81"/>
                    </a:lnTo>
                    <a:lnTo>
                      <a:pt x="331" y="81"/>
                    </a:lnTo>
                    <a:lnTo>
                      <a:pt x="330" y="82"/>
                    </a:lnTo>
                    <a:lnTo>
                      <a:pt x="327" y="85"/>
                    </a:lnTo>
                    <a:lnTo>
                      <a:pt x="325" y="87"/>
                    </a:lnTo>
                    <a:lnTo>
                      <a:pt x="319" y="90"/>
                    </a:lnTo>
                    <a:lnTo>
                      <a:pt x="318" y="92"/>
                    </a:lnTo>
                    <a:lnTo>
                      <a:pt x="317" y="92"/>
                    </a:lnTo>
                    <a:lnTo>
                      <a:pt x="316" y="91"/>
                    </a:lnTo>
                    <a:lnTo>
                      <a:pt x="313" y="91"/>
                    </a:lnTo>
                    <a:lnTo>
                      <a:pt x="313" y="91"/>
                    </a:lnTo>
                    <a:lnTo>
                      <a:pt x="313" y="93"/>
                    </a:lnTo>
                    <a:lnTo>
                      <a:pt x="315" y="93"/>
                    </a:lnTo>
                    <a:lnTo>
                      <a:pt x="318" y="97"/>
                    </a:lnTo>
                    <a:lnTo>
                      <a:pt x="321" y="99"/>
                    </a:lnTo>
                    <a:lnTo>
                      <a:pt x="325" y="106"/>
                    </a:lnTo>
                    <a:lnTo>
                      <a:pt x="325" y="108"/>
                    </a:lnTo>
                    <a:lnTo>
                      <a:pt x="324" y="112"/>
                    </a:lnTo>
                    <a:lnTo>
                      <a:pt x="325" y="114"/>
                    </a:lnTo>
                    <a:lnTo>
                      <a:pt x="327" y="117"/>
                    </a:lnTo>
                    <a:lnTo>
                      <a:pt x="330" y="119"/>
                    </a:lnTo>
                    <a:lnTo>
                      <a:pt x="330" y="120"/>
                    </a:lnTo>
                    <a:lnTo>
                      <a:pt x="330" y="122"/>
                    </a:lnTo>
                    <a:lnTo>
                      <a:pt x="328" y="122"/>
                    </a:lnTo>
                    <a:lnTo>
                      <a:pt x="324" y="122"/>
                    </a:lnTo>
                    <a:lnTo>
                      <a:pt x="322" y="124"/>
                    </a:lnTo>
                    <a:lnTo>
                      <a:pt x="321" y="127"/>
                    </a:lnTo>
                    <a:lnTo>
                      <a:pt x="318" y="127"/>
                    </a:lnTo>
                    <a:lnTo>
                      <a:pt x="316" y="126"/>
                    </a:lnTo>
                    <a:lnTo>
                      <a:pt x="315" y="125"/>
                    </a:lnTo>
                    <a:lnTo>
                      <a:pt x="315" y="122"/>
                    </a:lnTo>
                    <a:lnTo>
                      <a:pt x="316" y="119"/>
                    </a:lnTo>
                    <a:lnTo>
                      <a:pt x="311" y="114"/>
                    </a:lnTo>
                    <a:lnTo>
                      <a:pt x="309" y="112"/>
                    </a:lnTo>
                    <a:lnTo>
                      <a:pt x="308" y="111"/>
                    </a:lnTo>
                    <a:lnTo>
                      <a:pt x="308" y="110"/>
                    </a:lnTo>
                    <a:lnTo>
                      <a:pt x="310" y="107"/>
                    </a:lnTo>
                    <a:lnTo>
                      <a:pt x="310" y="104"/>
                    </a:lnTo>
                    <a:lnTo>
                      <a:pt x="309" y="102"/>
                    </a:lnTo>
                    <a:lnTo>
                      <a:pt x="305" y="101"/>
                    </a:lnTo>
                    <a:lnTo>
                      <a:pt x="303" y="102"/>
                    </a:lnTo>
                    <a:lnTo>
                      <a:pt x="300" y="105"/>
                    </a:lnTo>
                    <a:lnTo>
                      <a:pt x="301" y="106"/>
                    </a:lnTo>
                    <a:lnTo>
                      <a:pt x="302" y="112"/>
                    </a:lnTo>
                    <a:lnTo>
                      <a:pt x="301" y="114"/>
                    </a:lnTo>
                    <a:lnTo>
                      <a:pt x="300" y="121"/>
                    </a:lnTo>
                    <a:lnTo>
                      <a:pt x="302" y="125"/>
                    </a:lnTo>
                    <a:lnTo>
                      <a:pt x="302" y="127"/>
                    </a:lnTo>
                    <a:lnTo>
                      <a:pt x="300" y="131"/>
                    </a:lnTo>
                    <a:lnTo>
                      <a:pt x="300" y="132"/>
                    </a:lnTo>
                    <a:lnTo>
                      <a:pt x="301" y="135"/>
                    </a:lnTo>
                    <a:lnTo>
                      <a:pt x="297" y="136"/>
                    </a:lnTo>
                    <a:lnTo>
                      <a:pt x="294" y="137"/>
                    </a:lnTo>
                    <a:lnTo>
                      <a:pt x="292" y="138"/>
                    </a:lnTo>
                    <a:lnTo>
                      <a:pt x="291" y="136"/>
                    </a:lnTo>
                    <a:lnTo>
                      <a:pt x="290" y="133"/>
                    </a:lnTo>
                    <a:lnTo>
                      <a:pt x="290" y="131"/>
                    </a:lnTo>
                    <a:lnTo>
                      <a:pt x="291" y="129"/>
                    </a:lnTo>
                    <a:lnTo>
                      <a:pt x="292" y="124"/>
                    </a:lnTo>
                    <a:lnTo>
                      <a:pt x="292" y="118"/>
                    </a:lnTo>
                    <a:lnTo>
                      <a:pt x="291" y="115"/>
                    </a:lnTo>
                    <a:lnTo>
                      <a:pt x="292" y="113"/>
                    </a:lnTo>
                    <a:lnTo>
                      <a:pt x="290" y="111"/>
                    </a:lnTo>
                    <a:lnTo>
                      <a:pt x="289" y="111"/>
                    </a:lnTo>
                    <a:lnTo>
                      <a:pt x="287" y="112"/>
                    </a:lnTo>
                    <a:lnTo>
                      <a:pt x="284" y="112"/>
                    </a:lnTo>
                    <a:lnTo>
                      <a:pt x="284" y="109"/>
                    </a:lnTo>
                    <a:lnTo>
                      <a:pt x="282" y="102"/>
                    </a:lnTo>
                    <a:lnTo>
                      <a:pt x="283" y="101"/>
                    </a:lnTo>
                    <a:lnTo>
                      <a:pt x="286" y="98"/>
                    </a:lnTo>
                    <a:lnTo>
                      <a:pt x="288" y="94"/>
                    </a:lnTo>
                    <a:lnTo>
                      <a:pt x="289" y="91"/>
                    </a:lnTo>
                    <a:lnTo>
                      <a:pt x="289" y="86"/>
                    </a:lnTo>
                    <a:lnTo>
                      <a:pt x="289" y="85"/>
                    </a:lnTo>
                    <a:lnTo>
                      <a:pt x="289" y="82"/>
                    </a:lnTo>
                    <a:lnTo>
                      <a:pt x="291" y="78"/>
                    </a:lnTo>
                    <a:lnTo>
                      <a:pt x="293" y="78"/>
                    </a:lnTo>
                    <a:lnTo>
                      <a:pt x="293" y="73"/>
                    </a:lnTo>
                    <a:lnTo>
                      <a:pt x="294" y="68"/>
                    </a:lnTo>
                    <a:close/>
                    <a:moveTo>
                      <a:pt x="269" y="20"/>
                    </a:moveTo>
                    <a:lnTo>
                      <a:pt x="268" y="20"/>
                    </a:lnTo>
                    <a:lnTo>
                      <a:pt x="270" y="24"/>
                    </a:lnTo>
                    <a:lnTo>
                      <a:pt x="269" y="25"/>
                    </a:lnTo>
                    <a:lnTo>
                      <a:pt x="266" y="25"/>
                    </a:lnTo>
                    <a:lnTo>
                      <a:pt x="263" y="25"/>
                    </a:lnTo>
                    <a:lnTo>
                      <a:pt x="264" y="26"/>
                    </a:lnTo>
                    <a:lnTo>
                      <a:pt x="264" y="28"/>
                    </a:lnTo>
                    <a:lnTo>
                      <a:pt x="264" y="29"/>
                    </a:lnTo>
                    <a:lnTo>
                      <a:pt x="265" y="30"/>
                    </a:lnTo>
                    <a:lnTo>
                      <a:pt x="266" y="31"/>
                    </a:lnTo>
                    <a:lnTo>
                      <a:pt x="269" y="36"/>
                    </a:lnTo>
                    <a:lnTo>
                      <a:pt x="272" y="40"/>
                    </a:lnTo>
                    <a:lnTo>
                      <a:pt x="272" y="41"/>
                    </a:lnTo>
                    <a:lnTo>
                      <a:pt x="270" y="45"/>
                    </a:lnTo>
                    <a:lnTo>
                      <a:pt x="271" y="46"/>
                    </a:lnTo>
                    <a:lnTo>
                      <a:pt x="273" y="48"/>
                    </a:lnTo>
                    <a:lnTo>
                      <a:pt x="277" y="51"/>
                    </a:lnTo>
                    <a:lnTo>
                      <a:pt x="280" y="54"/>
                    </a:lnTo>
                    <a:lnTo>
                      <a:pt x="283" y="58"/>
                    </a:lnTo>
                    <a:lnTo>
                      <a:pt x="281" y="59"/>
                    </a:lnTo>
                    <a:lnTo>
                      <a:pt x="277" y="59"/>
                    </a:lnTo>
                    <a:lnTo>
                      <a:pt x="272" y="57"/>
                    </a:lnTo>
                    <a:lnTo>
                      <a:pt x="270" y="58"/>
                    </a:lnTo>
                    <a:lnTo>
                      <a:pt x="268" y="60"/>
                    </a:lnTo>
                    <a:lnTo>
                      <a:pt x="266" y="65"/>
                    </a:lnTo>
                    <a:lnTo>
                      <a:pt x="266" y="68"/>
                    </a:lnTo>
                    <a:lnTo>
                      <a:pt x="266" y="69"/>
                    </a:lnTo>
                    <a:lnTo>
                      <a:pt x="266" y="73"/>
                    </a:lnTo>
                    <a:lnTo>
                      <a:pt x="267" y="75"/>
                    </a:lnTo>
                    <a:lnTo>
                      <a:pt x="266" y="79"/>
                    </a:lnTo>
                    <a:lnTo>
                      <a:pt x="265" y="79"/>
                    </a:lnTo>
                    <a:lnTo>
                      <a:pt x="263" y="79"/>
                    </a:lnTo>
                    <a:lnTo>
                      <a:pt x="257" y="84"/>
                    </a:lnTo>
                    <a:lnTo>
                      <a:pt x="255" y="87"/>
                    </a:lnTo>
                    <a:lnTo>
                      <a:pt x="251" y="91"/>
                    </a:lnTo>
                    <a:lnTo>
                      <a:pt x="253" y="93"/>
                    </a:lnTo>
                    <a:lnTo>
                      <a:pt x="253" y="95"/>
                    </a:lnTo>
                    <a:lnTo>
                      <a:pt x="254" y="97"/>
                    </a:lnTo>
                    <a:lnTo>
                      <a:pt x="251" y="97"/>
                    </a:lnTo>
                    <a:lnTo>
                      <a:pt x="253" y="100"/>
                    </a:lnTo>
                    <a:lnTo>
                      <a:pt x="253" y="101"/>
                    </a:lnTo>
                    <a:lnTo>
                      <a:pt x="253" y="102"/>
                    </a:lnTo>
                    <a:lnTo>
                      <a:pt x="250" y="106"/>
                    </a:lnTo>
                    <a:lnTo>
                      <a:pt x="248" y="108"/>
                    </a:lnTo>
                    <a:lnTo>
                      <a:pt x="248" y="110"/>
                    </a:lnTo>
                    <a:lnTo>
                      <a:pt x="245" y="113"/>
                    </a:lnTo>
                    <a:lnTo>
                      <a:pt x="238" y="117"/>
                    </a:lnTo>
                    <a:lnTo>
                      <a:pt x="235" y="118"/>
                    </a:lnTo>
                    <a:lnTo>
                      <a:pt x="233" y="119"/>
                    </a:lnTo>
                    <a:lnTo>
                      <a:pt x="232" y="118"/>
                    </a:lnTo>
                    <a:lnTo>
                      <a:pt x="232" y="115"/>
                    </a:lnTo>
                    <a:lnTo>
                      <a:pt x="230" y="111"/>
                    </a:lnTo>
                    <a:lnTo>
                      <a:pt x="229" y="109"/>
                    </a:lnTo>
                    <a:lnTo>
                      <a:pt x="227" y="108"/>
                    </a:lnTo>
                    <a:lnTo>
                      <a:pt x="226" y="108"/>
                    </a:lnTo>
                    <a:lnTo>
                      <a:pt x="223" y="111"/>
                    </a:lnTo>
                    <a:lnTo>
                      <a:pt x="221" y="111"/>
                    </a:lnTo>
                    <a:lnTo>
                      <a:pt x="219" y="108"/>
                    </a:lnTo>
                    <a:lnTo>
                      <a:pt x="218" y="107"/>
                    </a:lnTo>
                    <a:lnTo>
                      <a:pt x="215" y="107"/>
                    </a:lnTo>
                    <a:lnTo>
                      <a:pt x="213" y="104"/>
                    </a:lnTo>
                    <a:lnTo>
                      <a:pt x="211" y="103"/>
                    </a:lnTo>
                    <a:lnTo>
                      <a:pt x="209" y="108"/>
                    </a:lnTo>
                    <a:lnTo>
                      <a:pt x="209" y="109"/>
                    </a:lnTo>
                    <a:lnTo>
                      <a:pt x="207" y="109"/>
                    </a:lnTo>
                    <a:lnTo>
                      <a:pt x="205" y="108"/>
                    </a:lnTo>
                    <a:lnTo>
                      <a:pt x="202" y="109"/>
                    </a:lnTo>
                    <a:lnTo>
                      <a:pt x="201" y="111"/>
                    </a:lnTo>
                    <a:lnTo>
                      <a:pt x="199" y="111"/>
                    </a:lnTo>
                    <a:lnTo>
                      <a:pt x="198" y="108"/>
                    </a:lnTo>
                    <a:lnTo>
                      <a:pt x="198" y="107"/>
                    </a:lnTo>
                    <a:lnTo>
                      <a:pt x="197" y="101"/>
                    </a:lnTo>
                    <a:lnTo>
                      <a:pt x="195" y="103"/>
                    </a:lnTo>
                    <a:lnTo>
                      <a:pt x="188" y="106"/>
                    </a:lnTo>
                    <a:lnTo>
                      <a:pt x="186" y="103"/>
                    </a:lnTo>
                    <a:lnTo>
                      <a:pt x="182" y="104"/>
                    </a:lnTo>
                    <a:lnTo>
                      <a:pt x="181" y="104"/>
                    </a:lnTo>
                    <a:lnTo>
                      <a:pt x="179" y="105"/>
                    </a:lnTo>
                    <a:lnTo>
                      <a:pt x="179" y="101"/>
                    </a:lnTo>
                    <a:lnTo>
                      <a:pt x="179" y="98"/>
                    </a:lnTo>
                    <a:lnTo>
                      <a:pt x="177" y="90"/>
                    </a:lnTo>
                    <a:lnTo>
                      <a:pt x="177" y="87"/>
                    </a:lnTo>
                    <a:lnTo>
                      <a:pt x="175" y="83"/>
                    </a:lnTo>
                    <a:lnTo>
                      <a:pt x="173" y="81"/>
                    </a:lnTo>
                    <a:lnTo>
                      <a:pt x="169" y="79"/>
                    </a:lnTo>
                    <a:lnTo>
                      <a:pt x="168" y="78"/>
                    </a:lnTo>
                    <a:lnTo>
                      <a:pt x="171" y="76"/>
                    </a:lnTo>
                    <a:lnTo>
                      <a:pt x="168" y="74"/>
                    </a:lnTo>
                    <a:lnTo>
                      <a:pt x="167" y="72"/>
                    </a:lnTo>
                    <a:lnTo>
                      <a:pt x="168" y="68"/>
                    </a:lnTo>
                    <a:lnTo>
                      <a:pt x="167" y="68"/>
                    </a:lnTo>
                    <a:lnTo>
                      <a:pt x="166" y="65"/>
                    </a:lnTo>
                    <a:lnTo>
                      <a:pt x="164" y="64"/>
                    </a:lnTo>
                    <a:lnTo>
                      <a:pt x="164" y="61"/>
                    </a:lnTo>
                    <a:lnTo>
                      <a:pt x="164" y="58"/>
                    </a:lnTo>
                    <a:lnTo>
                      <a:pt x="165" y="54"/>
                    </a:lnTo>
                    <a:lnTo>
                      <a:pt x="165" y="52"/>
                    </a:lnTo>
                    <a:lnTo>
                      <a:pt x="168" y="49"/>
                    </a:lnTo>
                    <a:lnTo>
                      <a:pt x="169" y="45"/>
                    </a:lnTo>
                    <a:lnTo>
                      <a:pt x="171" y="45"/>
                    </a:lnTo>
                    <a:lnTo>
                      <a:pt x="172" y="46"/>
                    </a:lnTo>
                    <a:lnTo>
                      <a:pt x="174" y="50"/>
                    </a:lnTo>
                    <a:lnTo>
                      <a:pt x="175" y="52"/>
                    </a:lnTo>
                    <a:lnTo>
                      <a:pt x="180" y="57"/>
                    </a:lnTo>
                    <a:lnTo>
                      <a:pt x="182" y="57"/>
                    </a:lnTo>
                    <a:lnTo>
                      <a:pt x="185" y="59"/>
                    </a:lnTo>
                    <a:lnTo>
                      <a:pt x="190" y="57"/>
                    </a:lnTo>
                    <a:lnTo>
                      <a:pt x="191" y="57"/>
                    </a:lnTo>
                    <a:lnTo>
                      <a:pt x="194" y="58"/>
                    </a:lnTo>
                    <a:lnTo>
                      <a:pt x="196" y="58"/>
                    </a:lnTo>
                    <a:lnTo>
                      <a:pt x="199" y="58"/>
                    </a:lnTo>
                    <a:lnTo>
                      <a:pt x="202" y="56"/>
                    </a:lnTo>
                    <a:lnTo>
                      <a:pt x="204" y="53"/>
                    </a:lnTo>
                    <a:lnTo>
                      <a:pt x="207" y="50"/>
                    </a:lnTo>
                    <a:lnTo>
                      <a:pt x="209" y="50"/>
                    </a:lnTo>
                    <a:lnTo>
                      <a:pt x="212" y="51"/>
                    </a:lnTo>
                    <a:lnTo>
                      <a:pt x="215" y="52"/>
                    </a:lnTo>
                    <a:lnTo>
                      <a:pt x="217" y="53"/>
                    </a:lnTo>
                    <a:lnTo>
                      <a:pt x="220" y="54"/>
                    </a:lnTo>
                    <a:lnTo>
                      <a:pt x="222" y="54"/>
                    </a:lnTo>
                    <a:lnTo>
                      <a:pt x="225" y="52"/>
                    </a:lnTo>
                    <a:lnTo>
                      <a:pt x="227" y="51"/>
                    </a:lnTo>
                    <a:lnTo>
                      <a:pt x="232" y="50"/>
                    </a:lnTo>
                    <a:lnTo>
                      <a:pt x="234" y="48"/>
                    </a:lnTo>
                    <a:lnTo>
                      <a:pt x="239" y="39"/>
                    </a:lnTo>
                    <a:lnTo>
                      <a:pt x="239" y="35"/>
                    </a:lnTo>
                    <a:lnTo>
                      <a:pt x="240" y="33"/>
                    </a:lnTo>
                    <a:lnTo>
                      <a:pt x="243" y="31"/>
                    </a:lnTo>
                    <a:lnTo>
                      <a:pt x="244" y="29"/>
                    </a:lnTo>
                    <a:lnTo>
                      <a:pt x="244" y="24"/>
                    </a:lnTo>
                    <a:lnTo>
                      <a:pt x="245" y="21"/>
                    </a:lnTo>
                    <a:lnTo>
                      <a:pt x="247" y="17"/>
                    </a:lnTo>
                    <a:lnTo>
                      <a:pt x="248" y="17"/>
                    </a:lnTo>
                    <a:lnTo>
                      <a:pt x="250" y="16"/>
                    </a:lnTo>
                    <a:lnTo>
                      <a:pt x="255" y="17"/>
                    </a:lnTo>
                    <a:lnTo>
                      <a:pt x="258" y="17"/>
                    </a:lnTo>
                    <a:lnTo>
                      <a:pt x="261" y="17"/>
                    </a:lnTo>
                    <a:lnTo>
                      <a:pt x="264" y="17"/>
                    </a:lnTo>
                    <a:lnTo>
                      <a:pt x="268" y="19"/>
                    </a:lnTo>
                    <a:lnTo>
                      <a:pt x="269" y="20"/>
                    </a:lnTo>
                    <a:close/>
                    <a:moveTo>
                      <a:pt x="302" y="193"/>
                    </a:moveTo>
                    <a:lnTo>
                      <a:pt x="300" y="193"/>
                    </a:lnTo>
                    <a:lnTo>
                      <a:pt x="295" y="189"/>
                    </a:lnTo>
                    <a:lnTo>
                      <a:pt x="291" y="187"/>
                    </a:lnTo>
                    <a:lnTo>
                      <a:pt x="289" y="186"/>
                    </a:lnTo>
                    <a:lnTo>
                      <a:pt x="286" y="186"/>
                    </a:lnTo>
                    <a:lnTo>
                      <a:pt x="285" y="185"/>
                    </a:lnTo>
                    <a:lnTo>
                      <a:pt x="285" y="183"/>
                    </a:lnTo>
                    <a:lnTo>
                      <a:pt x="287" y="183"/>
                    </a:lnTo>
                    <a:lnTo>
                      <a:pt x="293" y="183"/>
                    </a:lnTo>
                    <a:lnTo>
                      <a:pt x="296" y="182"/>
                    </a:lnTo>
                    <a:lnTo>
                      <a:pt x="298" y="184"/>
                    </a:lnTo>
                    <a:lnTo>
                      <a:pt x="304" y="188"/>
                    </a:lnTo>
                    <a:lnTo>
                      <a:pt x="305" y="190"/>
                    </a:lnTo>
                    <a:lnTo>
                      <a:pt x="305" y="192"/>
                    </a:lnTo>
                    <a:lnTo>
                      <a:pt x="303" y="193"/>
                    </a:lnTo>
                    <a:lnTo>
                      <a:pt x="302" y="193"/>
                    </a:lnTo>
                    <a:close/>
                    <a:moveTo>
                      <a:pt x="340" y="193"/>
                    </a:moveTo>
                    <a:lnTo>
                      <a:pt x="341" y="190"/>
                    </a:lnTo>
                    <a:lnTo>
                      <a:pt x="342" y="187"/>
                    </a:lnTo>
                    <a:lnTo>
                      <a:pt x="342" y="185"/>
                    </a:lnTo>
                    <a:lnTo>
                      <a:pt x="346" y="183"/>
                    </a:lnTo>
                    <a:lnTo>
                      <a:pt x="354" y="179"/>
                    </a:lnTo>
                    <a:lnTo>
                      <a:pt x="357" y="177"/>
                    </a:lnTo>
                    <a:lnTo>
                      <a:pt x="359" y="173"/>
                    </a:lnTo>
                    <a:lnTo>
                      <a:pt x="362" y="173"/>
                    </a:lnTo>
                    <a:lnTo>
                      <a:pt x="370" y="172"/>
                    </a:lnTo>
                    <a:lnTo>
                      <a:pt x="375" y="171"/>
                    </a:lnTo>
                    <a:lnTo>
                      <a:pt x="378" y="171"/>
                    </a:lnTo>
                    <a:lnTo>
                      <a:pt x="383" y="170"/>
                    </a:lnTo>
                    <a:lnTo>
                      <a:pt x="384" y="170"/>
                    </a:lnTo>
                    <a:lnTo>
                      <a:pt x="384" y="171"/>
                    </a:lnTo>
                    <a:lnTo>
                      <a:pt x="383" y="172"/>
                    </a:lnTo>
                    <a:lnTo>
                      <a:pt x="381" y="174"/>
                    </a:lnTo>
                    <a:lnTo>
                      <a:pt x="372" y="177"/>
                    </a:lnTo>
                    <a:lnTo>
                      <a:pt x="365" y="180"/>
                    </a:lnTo>
                    <a:lnTo>
                      <a:pt x="361" y="181"/>
                    </a:lnTo>
                    <a:lnTo>
                      <a:pt x="358" y="183"/>
                    </a:lnTo>
                    <a:lnTo>
                      <a:pt x="352" y="188"/>
                    </a:lnTo>
                    <a:lnTo>
                      <a:pt x="348" y="191"/>
                    </a:lnTo>
                    <a:lnTo>
                      <a:pt x="346" y="192"/>
                    </a:lnTo>
                    <a:lnTo>
                      <a:pt x="343" y="193"/>
                    </a:lnTo>
                    <a:lnTo>
                      <a:pt x="340" y="193"/>
                    </a:lnTo>
                    <a:close/>
                    <a:moveTo>
                      <a:pt x="120" y="150"/>
                    </a:moveTo>
                    <a:lnTo>
                      <a:pt x="119" y="149"/>
                    </a:lnTo>
                    <a:lnTo>
                      <a:pt x="121" y="149"/>
                    </a:lnTo>
                    <a:lnTo>
                      <a:pt x="123" y="150"/>
                    </a:lnTo>
                    <a:lnTo>
                      <a:pt x="125" y="149"/>
                    </a:lnTo>
                    <a:lnTo>
                      <a:pt x="126" y="146"/>
                    </a:lnTo>
                    <a:lnTo>
                      <a:pt x="126" y="145"/>
                    </a:lnTo>
                    <a:lnTo>
                      <a:pt x="127" y="146"/>
                    </a:lnTo>
                    <a:lnTo>
                      <a:pt x="127" y="143"/>
                    </a:lnTo>
                    <a:lnTo>
                      <a:pt x="128" y="142"/>
                    </a:lnTo>
                    <a:lnTo>
                      <a:pt x="129" y="140"/>
                    </a:lnTo>
                    <a:lnTo>
                      <a:pt x="130" y="141"/>
                    </a:lnTo>
                    <a:lnTo>
                      <a:pt x="133" y="141"/>
                    </a:lnTo>
                    <a:lnTo>
                      <a:pt x="136" y="141"/>
                    </a:lnTo>
                    <a:lnTo>
                      <a:pt x="137" y="143"/>
                    </a:lnTo>
                    <a:lnTo>
                      <a:pt x="140" y="143"/>
                    </a:lnTo>
                    <a:lnTo>
                      <a:pt x="141" y="141"/>
                    </a:lnTo>
                    <a:lnTo>
                      <a:pt x="141" y="140"/>
                    </a:lnTo>
                    <a:lnTo>
                      <a:pt x="142" y="141"/>
                    </a:lnTo>
                    <a:lnTo>
                      <a:pt x="146" y="142"/>
                    </a:lnTo>
                    <a:lnTo>
                      <a:pt x="148" y="144"/>
                    </a:lnTo>
                    <a:lnTo>
                      <a:pt x="150" y="144"/>
                    </a:lnTo>
                    <a:lnTo>
                      <a:pt x="151" y="145"/>
                    </a:lnTo>
                    <a:lnTo>
                      <a:pt x="153" y="145"/>
                    </a:lnTo>
                    <a:lnTo>
                      <a:pt x="156" y="144"/>
                    </a:lnTo>
                    <a:lnTo>
                      <a:pt x="157" y="145"/>
                    </a:lnTo>
                    <a:lnTo>
                      <a:pt x="160" y="148"/>
                    </a:lnTo>
                    <a:lnTo>
                      <a:pt x="160" y="151"/>
                    </a:lnTo>
                    <a:lnTo>
                      <a:pt x="165" y="151"/>
                    </a:lnTo>
                    <a:lnTo>
                      <a:pt x="168" y="152"/>
                    </a:lnTo>
                    <a:lnTo>
                      <a:pt x="170" y="152"/>
                    </a:lnTo>
                    <a:lnTo>
                      <a:pt x="178" y="152"/>
                    </a:lnTo>
                    <a:lnTo>
                      <a:pt x="181" y="152"/>
                    </a:lnTo>
                    <a:lnTo>
                      <a:pt x="183" y="151"/>
                    </a:lnTo>
                    <a:lnTo>
                      <a:pt x="184" y="148"/>
                    </a:lnTo>
                    <a:lnTo>
                      <a:pt x="185" y="146"/>
                    </a:lnTo>
                    <a:lnTo>
                      <a:pt x="188" y="146"/>
                    </a:lnTo>
                    <a:lnTo>
                      <a:pt x="189" y="147"/>
                    </a:lnTo>
                    <a:lnTo>
                      <a:pt x="191" y="150"/>
                    </a:lnTo>
                    <a:lnTo>
                      <a:pt x="194" y="151"/>
                    </a:lnTo>
                    <a:lnTo>
                      <a:pt x="197" y="151"/>
                    </a:lnTo>
                    <a:lnTo>
                      <a:pt x="201" y="151"/>
                    </a:lnTo>
                    <a:lnTo>
                      <a:pt x="205" y="152"/>
                    </a:lnTo>
                    <a:lnTo>
                      <a:pt x="207" y="153"/>
                    </a:lnTo>
                    <a:lnTo>
                      <a:pt x="208" y="155"/>
                    </a:lnTo>
                    <a:lnTo>
                      <a:pt x="208" y="158"/>
                    </a:lnTo>
                    <a:lnTo>
                      <a:pt x="209" y="160"/>
                    </a:lnTo>
                    <a:lnTo>
                      <a:pt x="210" y="161"/>
                    </a:lnTo>
                    <a:lnTo>
                      <a:pt x="215" y="163"/>
                    </a:lnTo>
                    <a:lnTo>
                      <a:pt x="217" y="163"/>
                    </a:lnTo>
                    <a:lnTo>
                      <a:pt x="221" y="163"/>
                    </a:lnTo>
                    <a:lnTo>
                      <a:pt x="223" y="162"/>
                    </a:lnTo>
                    <a:lnTo>
                      <a:pt x="225" y="162"/>
                    </a:lnTo>
                    <a:lnTo>
                      <a:pt x="229" y="163"/>
                    </a:lnTo>
                    <a:lnTo>
                      <a:pt x="229" y="164"/>
                    </a:lnTo>
                    <a:lnTo>
                      <a:pt x="228" y="167"/>
                    </a:lnTo>
                    <a:lnTo>
                      <a:pt x="227" y="169"/>
                    </a:lnTo>
                    <a:lnTo>
                      <a:pt x="230" y="174"/>
                    </a:lnTo>
                    <a:lnTo>
                      <a:pt x="227" y="172"/>
                    </a:lnTo>
                    <a:lnTo>
                      <a:pt x="223" y="171"/>
                    </a:lnTo>
                    <a:lnTo>
                      <a:pt x="220" y="170"/>
                    </a:lnTo>
                    <a:lnTo>
                      <a:pt x="215" y="168"/>
                    </a:lnTo>
                    <a:lnTo>
                      <a:pt x="212" y="168"/>
                    </a:lnTo>
                    <a:lnTo>
                      <a:pt x="209" y="170"/>
                    </a:lnTo>
                    <a:lnTo>
                      <a:pt x="207" y="170"/>
                    </a:lnTo>
                    <a:lnTo>
                      <a:pt x="203" y="169"/>
                    </a:lnTo>
                    <a:lnTo>
                      <a:pt x="195" y="169"/>
                    </a:lnTo>
                    <a:lnTo>
                      <a:pt x="187" y="168"/>
                    </a:lnTo>
                    <a:lnTo>
                      <a:pt x="183" y="167"/>
                    </a:lnTo>
                    <a:lnTo>
                      <a:pt x="178" y="164"/>
                    </a:lnTo>
                    <a:lnTo>
                      <a:pt x="172" y="162"/>
                    </a:lnTo>
                    <a:lnTo>
                      <a:pt x="166" y="161"/>
                    </a:lnTo>
                    <a:lnTo>
                      <a:pt x="161" y="160"/>
                    </a:lnTo>
                    <a:lnTo>
                      <a:pt x="158" y="162"/>
                    </a:lnTo>
                    <a:lnTo>
                      <a:pt x="156" y="162"/>
                    </a:lnTo>
                    <a:lnTo>
                      <a:pt x="150" y="161"/>
                    </a:lnTo>
                    <a:lnTo>
                      <a:pt x="146" y="159"/>
                    </a:lnTo>
                    <a:lnTo>
                      <a:pt x="144" y="158"/>
                    </a:lnTo>
                    <a:lnTo>
                      <a:pt x="135" y="158"/>
                    </a:lnTo>
                    <a:lnTo>
                      <a:pt x="133" y="157"/>
                    </a:lnTo>
                    <a:lnTo>
                      <a:pt x="134" y="156"/>
                    </a:lnTo>
                    <a:lnTo>
                      <a:pt x="136" y="154"/>
                    </a:lnTo>
                    <a:lnTo>
                      <a:pt x="134" y="152"/>
                    </a:lnTo>
                    <a:lnTo>
                      <a:pt x="131" y="152"/>
                    </a:lnTo>
                    <a:lnTo>
                      <a:pt x="128" y="151"/>
                    </a:lnTo>
                    <a:lnTo>
                      <a:pt x="127" y="151"/>
                    </a:lnTo>
                    <a:lnTo>
                      <a:pt x="120" y="150"/>
                    </a:lnTo>
                    <a:close/>
                    <a:moveTo>
                      <a:pt x="136" y="106"/>
                    </a:moveTo>
                    <a:lnTo>
                      <a:pt x="132" y="104"/>
                    </a:lnTo>
                    <a:lnTo>
                      <a:pt x="130" y="102"/>
                    </a:lnTo>
                    <a:lnTo>
                      <a:pt x="128" y="100"/>
                    </a:lnTo>
                    <a:lnTo>
                      <a:pt x="128" y="98"/>
                    </a:lnTo>
                    <a:lnTo>
                      <a:pt x="127" y="96"/>
                    </a:lnTo>
                    <a:lnTo>
                      <a:pt x="125" y="94"/>
                    </a:lnTo>
                    <a:lnTo>
                      <a:pt x="123" y="93"/>
                    </a:lnTo>
                    <a:lnTo>
                      <a:pt x="121" y="94"/>
                    </a:lnTo>
                    <a:lnTo>
                      <a:pt x="120" y="93"/>
                    </a:lnTo>
                    <a:lnTo>
                      <a:pt x="121" y="89"/>
                    </a:lnTo>
                    <a:lnTo>
                      <a:pt x="123" y="88"/>
                    </a:lnTo>
                    <a:lnTo>
                      <a:pt x="125" y="91"/>
                    </a:lnTo>
                    <a:lnTo>
                      <a:pt x="126" y="88"/>
                    </a:lnTo>
                    <a:lnTo>
                      <a:pt x="128" y="87"/>
                    </a:lnTo>
                    <a:lnTo>
                      <a:pt x="128" y="89"/>
                    </a:lnTo>
                    <a:lnTo>
                      <a:pt x="130" y="94"/>
                    </a:lnTo>
                    <a:lnTo>
                      <a:pt x="134" y="98"/>
                    </a:lnTo>
                    <a:lnTo>
                      <a:pt x="137" y="100"/>
                    </a:lnTo>
                    <a:lnTo>
                      <a:pt x="136" y="101"/>
                    </a:lnTo>
                    <a:lnTo>
                      <a:pt x="135" y="103"/>
                    </a:lnTo>
                    <a:lnTo>
                      <a:pt x="136" y="106"/>
                    </a:lnTo>
                    <a:close/>
                    <a:moveTo>
                      <a:pt x="390" y="68"/>
                    </a:moveTo>
                    <a:lnTo>
                      <a:pt x="390" y="67"/>
                    </a:lnTo>
                    <a:lnTo>
                      <a:pt x="388" y="61"/>
                    </a:lnTo>
                    <a:lnTo>
                      <a:pt x="389" y="58"/>
                    </a:lnTo>
                    <a:lnTo>
                      <a:pt x="388" y="57"/>
                    </a:lnTo>
                    <a:lnTo>
                      <a:pt x="388" y="56"/>
                    </a:lnTo>
                    <a:lnTo>
                      <a:pt x="388" y="54"/>
                    </a:lnTo>
                    <a:lnTo>
                      <a:pt x="389" y="49"/>
                    </a:lnTo>
                    <a:lnTo>
                      <a:pt x="392" y="45"/>
                    </a:lnTo>
                    <a:lnTo>
                      <a:pt x="394" y="47"/>
                    </a:lnTo>
                    <a:lnTo>
                      <a:pt x="394" y="49"/>
                    </a:lnTo>
                    <a:lnTo>
                      <a:pt x="394" y="50"/>
                    </a:lnTo>
                    <a:lnTo>
                      <a:pt x="393" y="52"/>
                    </a:lnTo>
                    <a:lnTo>
                      <a:pt x="391" y="57"/>
                    </a:lnTo>
                    <a:lnTo>
                      <a:pt x="391" y="58"/>
                    </a:lnTo>
                    <a:lnTo>
                      <a:pt x="392" y="59"/>
                    </a:lnTo>
                    <a:lnTo>
                      <a:pt x="393" y="58"/>
                    </a:lnTo>
                    <a:lnTo>
                      <a:pt x="395" y="56"/>
                    </a:lnTo>
                    <a:lnTo>
                      <a:pt x="396" y="53"/>
                    </a:lnTo>
                    <a:lnTo>
                      <a:pt x="397" y="52"/>
                    </a:lnTo>
                    <a:lnTo>
                      <a:pt x="401" y="50"/>
                    </a:lnTo>
                    <a:lnTo>
                      <a:pt x="402" y="51"/>
                    </a:lnTo>
                    <a:lnTo>
                      <a:pt x="402" y="52"/>
                    </a:lnTo>
                    <a:lnTo>
                      <a:pt x="402" y="55"/>
                    </a:lnTo>
                    <a:lnTo>
                      <a:pt x="400" y="56"/>
                    </a:lnTo>
                    <a:lnTo>
                      <a:pt x="398" y="58"/>
                    </a:lnTo>
                    <a:lnTo>
                      <a:pt x="397" y="60"/>
                    </a:lnTo>
                    <a:lnTo>
                      <a:pt x="398" y="61"/>
                    </a:lnTo>
                    <a:lnTo>
                      <a:pt x="400" y="61"/>
                    </a:lnTo>
                    <a:lnTo>
                      <a:pt x="402" y="62"/>
                    </a:lnTo>
                    <a:lnTo>
                      <a:pt x="402" y="63"/>
                    </a:lnTo>
                    <a:lnTo>
                      <a:pt x="403" y="65"/>
                    </a:lnTo>
                    <a:lnTo>
                      <a:pt x="399" y="64"/>
                    </a:lnTo>
                    <a:lnTo>
                      <a:pt x="397" y="63"/>
                    </a:lnTo>
                    <a:lnTo>
                      <a:pt x="395" y="63"/>
                    </a:lnTo>
                    <a:lnTo>
                      <a:pt x="393" y="64"/>
                    </a:lnTo>
                    <a:lnTo>
                      <a:pt x="393" y="66"/>
                    </a:lnTo>
                    <a:lnTo>
                      <a:pt x="393" y="68"/>
                    </a:lnTo>
                    <a:lnTo>
                      <a:pt x="394" y="71"/>
                    </a:lnTo>
                    <a:lnTo>
                      <a:pt x="396" y="75"/>
                    </a:lnTo>
                    <a:lnTo>
                      <a:pt x="398" y="77"/>
                    </a:lnTo>
                    <a:lnTo>
                      <a:pt x="399" y="79"/>
                    </a:lnTo>
                    <a:lnTo>
                      <a:pt x="398" y="80"/>
                    </a:lnTo>
                    <a:lnTo>
                      <a:pt x="397" y="79"/>
                    </a:lnTo>
                    <a:lnTo>
                      <a:pt x="393" y="75"/>
                    </a:lnTo>
                    <a:lnTo>
                      <a:pt x="390" y="71"/>
                    </a:lnTo>
                    <a:lnTo>
                      <a:pt x="390" y="69"/>
                    </a:lnTo>
                    <a:lnTo>
                      <a:pt x="390" y="68"/>
                    </a:lnTo>
                    <a:close/>
                    <a:moveTo>
                      <a:pt x="102" y="68"/>
                    </a:moveTo>
                    <a:lnTo>
                      <a:pt x="102" y="69"/>
                    </a:lnTo>
                    <a:lnTo>
                      <a:pt x="100" y="71"/>
                    </a:lnTo>
                    <a:lnTo>
                      <a:pt x="99" y="73"/>
                    </a:lnTo>
                    <a:lnTo>
                      <a:pt x="97" y="75"/>
                    </a:lnTo>
                    <a:lnTo>
                      <a:pt x="97" y="77"/>
                    </a:lnTo>
                    <a:lnTo>
                      <a:pt x="98" y="78"/>
                    </a:lnTo>
                    <a:lnTo>
                      <a:pt x="103" y="81"/>
                    </a:lnTo>
                    <a:lnTo>
                      <a:pt x="107" y="81"/>
                    </a:lnTo>
                    <a:lnTo>
                      <a:pt x="109" y="82"/>
                    </a:lnTo>
                    <a:lnTo>
                      <a:pt x="109" y="84"/>
                    </a:lnTo>
                    <a:lnTo>
                      <a:pt x="110" y="88"/>
                    </a:lnTo>
                    <a:lnTo>
                      <a:pt x="110" y="90"/>
                    </a:lnTo>
                    <a:lnTo>
                      <a:pt x="111" y="93"/>
                    </a:lnTo>
                    <a:lnTo>
                      <a:pt x="113" y="93"/>
                    </a:lnTo>
                    <a:lnTo>
                      <a:pt x="116" y="93"/>
                    </a:lnTo>
                    <a:lnTo>
                      <a:pt x="113" y="99"/>
                    </a:lnTo>
                    <a:lnTo>
                      <a:pt x="114" y="100"/>
                    </a:lnTo>
                    <a:lnTo>
                      <a:pt x="118" y="97"/>
                    </a:lnTo>
                    <a:lnTo>
                      <a:pt x="122" y="99"/>
                    </a:lnTo>
                    <a:lnTo>
                      <a:pt x="123" y="99"/>
                    </a:lnTo>
                    <a:lnTo>
                      <a:pt x="124" y="100"/>
                    </a:lnTo>
                    <a:lnTo>
                      <a:pt x="125" y="103"/>
                    </a:lnTo>
                    <a:lnTo>
                      <a:pt x="129" y="106"/>
                    </a:lnTo>
                    <a:lnTo>
                      <a:pt x="126" y="117"/>
                    </a:lnTo>
                    <a:lnTo>
                      <a:pt x="126" y="119"/>
                    </a:lnTo>
                    <a:lnTo>
                      <a:pt x="127" y="125"/>
                    </a:lnTo>
                    <a:lnTo>
                      <a:pt x="127" y="127"/>
                    </a:lnTo>
                    <a:lnTo>
                      <a:pt x="127" y="131"/>
                    </a:lnTo>
                    <a:lnTo>
                      <a:pt x="127" y="132"/>
                    </a:lnTo>
                    <a:lnTo>
                      <a:pt x="126" y="138"/>
                    </a:lnTo>
                    <a:lnTo>
                      <a:pt x="126" y="139"/>
                    </a:lnTo>
                    <a:lnTo>
                      <a:pt x="125" y="139"/>
                    </a:lnTo>
                    <a:lnTo>
                      <a:pt x="123" y="138"/>
                    </a:lnTo>
                    <a:lnTo>
                      <a:pt x="121" y="135"/>
                    </a:lnTo>
                    <a:lnTo>
                      <a:pt x="120" y="134"/>
                    </a:lnTo>
                    <a:lnTo>
                      <a:pt x="118" y="137"/>
                    </a:lnTo>
                    <a:lnTo>
                      <a:pt x="118" y="139"/>
                    </a:lnTo>
                    <a:lnTo>
                      <a:pt x="113" y="135"/>
                    </a:lnTo>
                    <a:lnTo>
                      <a:pt x="111" y="136"/>
                    </a:lnTo>
                    <a:lnTo>
                      <a:pt x="113" y="139"/>
                    </a:lnTo>
                    <a:lnTo>
                      <a:pt x="113" y="141"/>
                    </a:lnTo>
                    <a:lnTo>
                      <a:pt x="112" y="139"/>
                    </a:lnTo>
                    <a:lnTo>
                      <a:pt x="104" y="132"/>
                    </a:lnTo>
                    <a:lnTo>
                      <a:pt x="100" y="128"/>
                    </a:lnTo>
                    <a:lnTo>
                      <a:pt x="94" y="123"/>
                    </a:lnTo>
                    <a:lnTo>
                      <a:pt x="87" y="118"/>
                    </a:lnTo>
                    <a:lnTo>
                      <a:pt x="85" y="115"/>
                    </a:lnTo>
                    <a:lnTo>
                      <a:pt x="84" y="113"/>
                    </a:lnTo>
                    <a:lnTo>
                      <a:pt x="83" y="111"/>
                    </a:lnTo>
                    <a:lnTo>
                      <a:pt x="77" y="108"/>
                    </a:lnTo>
                    <a:lnTo>
                      <a:pt x="74" y="104"/>
                    </a:lnTo>
                    <a:lnTo>
                      <a:pt x="67" y="96"/>
                    </a:lnTo>
                    <a:lnTo>
                      <a:pt x="67" y="94"/>
                    </a:lnTo>
                    <a:lnTo>
                      <a:pt x="67" y="92"/>
                    </a:lnTo>
                    <a:lnTo>
                      <a:pt x="65" y="87"/>
                    </a:lnTo>
                    <a:lnTo>
                      <a:pt x="61" y="79"/>
                    </a:lnTo>
                    <a:lnTo>
                      <a:pt x="57" y="73"/>
                    </a:lnTo>
                    <a:lnTo>
                      <a:pt x="54" y="69"/>
                    </a:lnTo>
                    <a:lnTo>
                      <a:pt x="52" y="68"/>
                    </a:lnTo>
                    <a:lnTo>
                      <a:pt x="50" y="66"/>
                    </a:lnTo>
                    <a:lnTo>
                      <a:pt x="47" y="65"/>
                    </a:lnTo>
                    <a:lnTo>
                      <a:pt x="46" y="61"/>
                    </a:lnTo>
                    <a:lnTo>
                      <a:pt x="42" y="51"/>
                    </a:lnTo>
                    <a:lnTo>
                      <a:pt x="42" y="50"/>
                    </a:lnTo>
                    <a:lnTo>
                      <a:pt x="42" y="48"/>
                    </a:lnTo>
                    <a:lnTo>
                      <a:pt x="41" y="47"/>
                    </a:lnTo>
                    <a:lnTo>
                      <a:pt x="37" y="44"/>
                    </a:lnTo>
                    <a:lnTo>
                      <a:pt x="33" y="42"/>
                    </a:lnTo>
                    <a:lnTo>
                      <a:pt x="30" y="41"/>
                    </a:lnTo>
                    <a:lnTo>
                      <a:pt x="29" y="40"/>
                    </a:lnTo>
                    <a:lnTo>
                      <a:pt x="28" y="39"/>
                    </a:lnTo>
                    <a:lnTo>
                      <a:pt x="28" y="35"/>
                    </a:lnTo>
                    <a:lnTo>
                      <a:pt x="27" y="32"/>
                    </a:lnTo>
                    <a:lnTo>
                      <a:pt x="25" y="30"/>
                    </a:lnTo>
                    <a:lnTo>
                      <a:pt x="20" y="25"/>
                    </a:lnTo>
                    <a:lnTo>
                      <a:pt x="18" y="23"/>
                    </a:lnTo>
                    <a:lnTo>
                      <a:pt x="14" y="24"/>
                    </a:lnTo>
                    <a:lnTo>
                      <a:pt x="11" y="20"/>
                    </a:lnTo>
                    <a:lnTo>
                      <a:pt x="7" y="17"/>
                    </a:lnTo>
                    <a:lnTo>
                      <a:pt x="4" y="13"/>
                    </a:lnTo>
                    <a:lnTo>
                      <a:pt x="1" y="8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10" y="5"/>
                    </a:lnTo>
                    <a:lnTo>
                      <a:pt x="12" y="5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21" y="6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33" y="13"/>
                    </a:lnTo>
                    <a:lnTo>
                      <a:pt x="36" y="15"/>
                    </a:lnTo>
                    <a:lnTo>
                      <a:pt x="36" y="16"/>
                    </a:lnTo>
                    <a:lnTo>
                      <a:pt x="35" y="18"/>
                    </a:lnTo>
                    <a:lnTo>
                      <a:pt x="41" y="23"/>
                    </a:lnTo>
                    <a:lnTo>
                      <a:pt x="45" y="26"/>
                    </a:lnTo>
                    <a:lnTo>
                      <a:pt x="51" y="30"/>
                    </a:lnTo>
                    <a:lnTo>
                      <a:pt x="55" y="32"/>
                    </a:lnTo>
                    <a:lnTo>
                      <a:pt x="56" y="33"/>
                    </a:lnTo>
                    <a:lnTo>
                      <a:pt x="56" y="36"/>
                    </a:lnTo>
                    <a:lnTo>
                      <a:pt x="56" y="37"/>
                    </a:lnTo>
                    <a:lnTo>
                      <a:pt x="59" y="37"/>
                    </a:lnTo>
                    <a:lnTo>
                      <a:pt x="63" y="42"/>
                    </a:lnTo>
                    <a:lnTo>
                      <a:pt x="66" y="45"/>
                    </a:lnTo>
                    <a:lnTo>
                      <a:pt x="68" y="45"/>
                    </a:lnTo>
                    <a:lnTo>
                      <a:pt x="68" y="44"/>
                    </a:lnTo>
                    <a:lnTo>
                      <a:pt x="67" y="43"/>
                    </a:lnTo>
                    <a:lnTo>
                      <a:pt x="67" y="41"/>
                    </a:lnTo>
                    <a:lnTo>
                      <a:pt x="70" y="43"/>
                    </a:lnTo>
                    <a:lnTo>
                      <a:pt x="73" y="47"/>
                    </a:lnTo>
                    <a:lnTo>
                      <a:pt x="75" y="49"/>
                    </a:lnTo>
                    <a:lnTo>
                      <a:pt x="78" y="49"/>
                    </a:lnTo>
                    <a:lnTo>
                      <a:pt x="80" y="50"/>
                    </a:lnTo>
                    <a:lnTo>
                      <a:pt x="82" y="52"/>
                    </a:lnTo>
                    <a:lnTo>
                      <a:pt x="83" y="56"/>
                    </a:lnTo>
                    <a:lnTo>
                      <a:pt x="85" y="59"/>
                    </a:lnTo>
                    <a:lnTo>
                      <a:pt x="87" y="60"/>
                    </a:lnTo>
                    <a:lnTo>
                      <a:pt x="90" y="61"/>
                    </a:lnTo>
                    <a:lnTo>
                      <a:pt x="94" y="61"/>
                    </a:lnTo>
                    <a:lnTo>
                      <a:pt x="97" y="62"/>
                    </a:lnTo>
                    <a:lnTo>
                      <a:pt x="99" y="64"/>
                    </a:lnTo>
                    <a:lnTo>
                      <a:pt x="102" y="67"/>
                    </a:lnTo>
                    <a:lnTo>
                      <a:pt x="102" y="68"/>
                    </a:lnTo>
                    <a:close/>
                    <a:moveTo>
                      <a:pt x="239" y="174"/>
                    </a:moveTo>
                    <a:lnTo>
                      <a:pt x="237" y="172"/>
                    </a:lnTo>
                    <a:lnTo>
                      <a:pt x="232" y="170"/>
                    </a:lnTo>
                    <a:lnTo>
                      <a:pt x="231" y="168"/>
                    </a:lnTo>
                    <a:lnTo>
                      <a:pt x="234" y="168"/>
                    </a:lnTo>
                    <a:lnTo>
                      <a:pt x="237" y="167"/>
                    </a:lnTo>
                    <a:lnTo>
                      <a:pt x="239" y="167"/>
                    </a:lnTo>
                    <a:lnTo>
                      <a:pt x="244" y="170"/>
                    </a:lnTo>
                    <a:lnTo>
                      <a:pt x="242" y="171"/>
                    </a:lnTo>
                    <a:lnTo>
                      <a:pt x="241" y="171"/>
                    </a:lnTo>
                    <a:lnTo>
                      <a:pt x="239" y="174"/>
                    </a:lnTo>
                    <a:close/>
                    <a:moveTo>
                      <a:pt x="273" y="171"/>
                    </a:moveTo>
                    <a:lnTo>
                      <a:pt x="272" y="170"/>
                    </a:lnTo>
                    <a:lnTo>
                      <a:pt x="270" y="169"/>
                    </a:lnTo>
                    <a:lnTo>
                      <a:pt x="270" y="168"/>
                    </a:lnTo>
                    <a:lnTo>
                      <a:pt x="270" y="167"/>
                    </a:lnTo>
                    <a:lnTo>
                      <a:pt x="272" y="166"/>
                    </a:lnTo>
                    <a:lnTo>
                      <a:pt x="273" y="166"/>
                    </a:lnTo>
                    <a:lnTo>
                      <a:pt x="274" y="167"/>
                    </a:lnTo>
                    <a:lnTo>
                      <a:pt x="275" y="168"/>
                    </a:lnTo>
                    <a:lnTo>
                      <a:pt x="276" y="168"/>
                    </a:lnTo>
                    <a:lnTo>
                      <a:pt x="277" y="167"/>
                    </a:lnTo>
                    <a:lnTo>
                      <a:pt x="279" y="168"/>
                    </a:lnTo>
                    <a:lnTo>
                      <a:pt x="280" y="169"/>
                    </a:lnTo>
                    <a:lnTo>
                      <a:pt x="280" y="171"/>
                    </a:lnTo>
                    <a:lnTo>
                      <a:pt x="281" y="171"/>
                    </a:lnTo>
                    <a:lnTo>
                      <a:pt x="281" y="169"/>
                    </a:lnTo>
                    <a:lnTo>
                      <a:pt x="283" y="169"/>
                    </a:lnTo>
                    <a:lnTo>
                      <a:pt x="284" y="170"/>
                    </a:lnTo>
                    <a:lnTo>
                      <a:pt x="285" y="172"/>
                    </a:lnTo>
                    <a:lnTo>
                      <a:pt x="286" y="172"/>
                    </a:lnTo>
                    <a:lnTo>
                      <a:pt x="286" y="173"/>
                    </a:lnTo>
                    <a:lnTo>
                      <a:pt x="286" y="175"/>
                    </a:lnTo>
                    <a:lnTo>
                      <a:pt x="284" y="174"/>
                    </a:lnTo>
                    <a:lnTo>
                      <a:pt x="282" y="173"/>
                    </a:lnTo>
                    <a:lnTo>
                      <a:pt x="282" y="174"/>
                    </a:lnTo>
                    <a:lnTo>
                      <a:pt x="282" y="175"/>
                    </a:lnTo>
                    <a:lnTo>
                      <a:pt x="277" y="175"/>
                    </a:lnTo>
                    <a:lnTo>
                      <a:pt x="277" y="175"/>
                    </a:lnTo>
                    <a:lnTo>
                      <a:pt x="277" y="173"/>
                    </a:lnTo>
                    <a:lnTo>
                      <a:pt x="277" y="173"/>
                    </a:lnTo>
                    <a:lnTo>
                      <a:pt x="275" y="175"/>
                    </a:lnTo>
                    <a:lnTo>
                      <a:pt x="274" y="176"/>
                    </a:lnTo>
                    <a:lnTo>
                      <a:pt x="272" y="176"/>
                    </a:lnTo>
                    <a:lnTo>
                      <a:pt x="269" y="177"/>
                    </a:lnTo>
                    <a:lnTo>
                      <a:pt x="265" y="178"/>
                    </a:lnTo>
                    <a:lnTo>
                      <a:pt x="263" y="178"/>
                    </a:lnTo>
                    <a:lnTo>
                      <a:pt x="262" y="178"/>
                    </a:lnTo>
                    <a:lnTo>
                      <a:pt x="260" y="178"/>
                    </a:lnTo>
                    <a:lnTo>
                      <a:pt x="259" y="178"/>
                    </a:lnTo>
                    <a:lnTo>
                      <a:pt x="258" y="177"/>
                    </a:lnTo>
                    <a:lnTo>
                      <a:pt x="258" y="175"/>
                    </a:lnTo>
                    <a:lnTo>
                      <a:pt x="259" y="174"/>
                    </a:lnTo>
                    <a:lnTo>
                      <a:pt x="258" y="173"/>
                    </a:lnTo>
                    <a:lnTo>
                      <a:pt x="259" y="172"/>
                    </a:lnTo>
                    <a:lnTo>
                      <a:pt x="260" y="171"/>
                    </a:lnTo>
                    <a:lnTo>
                      <a:pt x="262" y="171"/>
                    </a:lnTo>
                    <a:lnTo>
                      <a:pt x="263" y="171"/>
                    </a:lnTo>
                    <a:lnTo>
                      <a:pt x="266" y="171"/>
                    </a:lnTo>
                    <a:lnTo>
                      <a:pt x="268" y="172"/>
                    </a:lnTo>
                    <a:lnTo>
                      <a:pt x="269" y="173"/>
                    </a:lnTo>
                    <a:lnTo>
                      <a:pt x="270" y="174"/>
                    </a:lnTo>
                    <a:lnTo>
                      <a:pt x="272" y="174"/>
                    </a:lnTo>
                    <a:lnTo>
                      <a:pt x="273" y="173"/>
                    </a:lnTo>
                    <a:lnTo>
                      <a:pt x="274" y="172"/>
                    </a:lnTo>
                    <a:lnTo>
                      <a:pt x="275" y="171"/>
                    </a:lnTo>
                    <a:lnTo>
                      <a:pt x="273" y="171"/>
                    </a:lnTo>
                    <a:close/>
                    <a:moveTo>
                      <a:pt x="334" y="169"/>
                    </a:moveTo>
                    <a:lnTo>
                      <a:pt x="331" y="170"/>
                    </a:lnTo>
                    <a:lnTo>
                      <a:pt x="331" y="171"/>
                    </a:lnTo>
                    <a:lnTo>
                      <a:pt x="326" y="173"/>
                    </a:lnTo>
                    <a:lnTo>
                      <a:pt x="323" y="175"/>
                    </a:lnTo>
                    <a:lnTo>
                      <a:pt x="321" y="174"/>
                    </a:lnTo>
                    <a:lnTo>
                      <a:pt x="319" y="176"/>
                    </a:lnTo>
                    <a:lnTo>
                      <a:pt x="316" y="176"/>
                    </a:lnTo>
                    <a:lnTo>
                      <a:pt x="314" y="175"/>
                    </a:lnTo>
                    <a:lnTo>
                      <a:pt x="312" y="177"/>
                    </a:lnTo>
                    <a:lnTo>
                      <a:pt x="310" y="177"/>
                    </a:lnTo>
                    <a:lnTo>
                      <a:pt x="308" y="177"/>
                    </a:lnTo>
                    <a:lnTo>
                      <a:pt x="305" y="175"/>
                    </a:lnTo>
                    <a:lnTo>
                      <a:pt x="299" y="175"/>
                    </a:lnTo>
                    <a:lnTo>
                      <a:pt x="297" y="175"/>
                    </a:lnTo>
                    <a:lnTo>
                      <a:pt x="296" y="172"/>
                    </a:lnTo>
                    <a:lnTo>
                      <a:pt x="296" y="171"/>
                    </a:lnTo>
                    <a:lnTo>
                      <a:pt x="298" y="170"/>
                    </a:lnTo>
                    <a:lnTo>
                      <a:pt x="302" y="169"/>
                    </a:lnTo>
                    <a:lnTo>
                      <a:pt x="305" y="169"/>
                    </a:lnTo>
                    <a:lnTo>
                      <a:pt x="311" y="171"/>
                    </a:lnTo>
                    <a:lnTo>
                      <a:pt x="314" y="173"/>
                    </a:lnTo>
                    <a:lnTo>
                      <a:pt x="315" y="173"/>
                    </a:lnTo>
                    <a:lnTo>
                      <a:pt x="317" y="171"/>
                    </a:lnTo>
                    <a:lnTo>
                      <a:pt x="320" y="171"/>
                    </a:lnTo>
                    <a:lnTo>
                      <a:pt x="322" y="171"/>
                    </a:lnTo>
                    <a:lnTo>
                      <a:pt x="324" y="172"/>
                    </a:lnTo>
                    <a:lnTo>
                      <a:pt x="327" y="171"/>
                    </a:lnTo>
                    <a:lnTo>
                      <a:pt x="326" y="170"/>
                    </a:lnTo>
                    <a:lnTo>
                      <a:pt x="329" y="169"/>
                    </a:lnTo>
                    <a:lnTo>
                      <a:pt x="331" y="168"/>
                    </a:lnTo>
                    <a:lnTo>
                      <a:pt x="331" y="167"/>
                    </a:lnTo>
                    <a:lnTo>
                      <a:pt x="331" y="166"/>
                    </a:lnTo>
                    <a:lnTo>
                      <a:pt x="330" y="166"/>
                    </a:lnTo>
                    <a:lnTo>
                      <a:pt x="331" y="165"/>
                    </a:lnTo>
                    <a:lnTo>
                      <a:pt x="332" y="165"/>
                    </a:lnTo>
                    <a:lnTo>
                      <a:pt x="333" y="166"/>
                    </a:lnTo>
                    <a:lnTo>
                      <a:pt x="334" y="167"/>
                    </a:lnTo>
                    <a:lnTo>
                      <a:pt x="334" y="169"/>
                    </a:lnTo>
                    <a:close/>
                    <a:moveTo>
                      <a:pt x="517" y="171"/>
                    </a:moveTo>
                    <a:lnTo>
                      <a:pt x="511" y="170"/>
                    </a:lnTo>
                    <a:lnTo>
                      <a:pt x="514" y="164"/>
                    </a:lnTo>
                    <a:lnTo>
                      <a:pt x="517" y="160"/>
                    </a:lnTo>
                    <a:lnTo>
                      <a:pt x="519" y="159"/>
                    </a:lnTo>
                    <a:lnTo>
                      <a:pt x="522" y="158"/>
                    </a:lnTo>
                    <a:lnTo>
                      <a:pt x="524" y="160"/>
                    </a:lnTo>
                    <a:lnTo>
                      <a:pt x="526" y="161"/>
                    </a:lnTo>
                    <a:lnTo>
                      <a:pt x="525" y="162"/>
                    </a:lnTo>
                    <a:lnTo>
                      <a:pt x="523" y="166"/>
                    </a:lnTo>
                    <a:lnTo>
                      <a:pt x="522" y="167"/>
                    </a:lnTo>
                    <a:lnTo>
                      <a:pt x="518" y="171"/>
                    </a:lnTo>
                    <a:lnTo>
                      <a:pt x="517" y="171"/>
                    </a:lnTo>
                    <a:close/>
                    <a:moveTo>
                      <a:pt x="378" y="114"/>
                    </a:moveTo>
                    <a:lnTo>
                      <a:pt x="376" y="114"/>
                    </a:lnTo>
                    <a:lnTo>
                      <a:pt x="372" y="111"/>
                    </a:lnTo>
                    <a:lnTo>
                      <a:pt x="371" y="109"/>
                    </a:lnTo>
                    <a:lnTo>
                      <a:pt x="372" y="107"/>
                    </a:lnTo>
                    <a:lnTo>
                      <a:pt x="375" y="107"/>
                    </a:lnTo>
                    <a:lnTo>
                      <a:pt x="379" y="106"/>
                    </a:lnTo>
                    <a:lnTo>
                      <a:pt x="380" y="107"/>
                    </a:lnTo>
                    <a:lnTo>
                      <a:pt x="382" y="109"/>
                    </a:lnTo>
                    <a:lnTo>
                      <a:pt x="384" y="110"/>
                    </a:lnTo>
                    <a:lnTo>
                      <a:pt x="384" y="111"/>
                    </a:lnTo>
                    <a:lnTo>
                      <a:pt x="384" y="112"/>
                    </a:lnTo>
                    <a:lnTo>
                      <a:pt x="383" y="113"/>
                    </a:lnTo>
                    <a:lnTo>
                      <a:pt x="378" y="114"/>
                    </a:lnTo>
                    <a:close/>
                    <a:moveTo>
                      <a:pt x="428" y="114"/>
                    </a:moveTo>
                    <a:lnTo>
                      <a:pt x="426" y="114"/>
                    </a:lnTo>
                    <a:lnTo>
                      <a:pt x="422" y="112"/>
                    </a:lnTo>
                    <a:lnTo>
                      <a:pt x="417" y="108"/>
                    </a:lnTo>
                    <a:lnTo>
                      <a:pt x="416" y="108"/>
                    </a:lnTo>
                    <a:lnTo>
                      <a:pt x="413" y="108"/>
                    </a:lnTo>
                    <a:lnTo>
                      <a:pt x="413" y="108"/>
                    </a:lnTo>
                    <a:lnTo>
                      <a:pt x="413" y="111"/>
                    </a:lnTo>
                    <a:lnTo>
                      <a:pt x="412" y="111"/>
                    </a:lnTo>
                    <a:lnTo>
                      <a:pt x="407" y="109"/>
                    </a:lnTo>
                    <a:lnTo>
                      <a:pt x="406" y="107"/>
                    </a:lnTo>
                    <a:lnTo>
                      <a:pt x="402" y="108"/>
                    </a:lnTo>
                    <a:lnTo>
                      <a:pt x="401" y="109"/>
                    </a:lnTo>
                    <a:lnTo>
                      <a:pt x="399" y="110"/>
                    </a:lnTo>
                    <a:lnTo>
                      <a:pt x="398" y="109"/>
                    </a:lnTo>
                    <a:lnTo>
                      <a:pt x="396" y="107"/>
                    </a:lnTo>
                    <a:lnTo>
                      <a:pt x="395" y="104"/>
                    </a:lnTo>
                    <a:lnTo>
                      <a:pt x="396" y="103"/>
                    </a:lnTo>
                    <a:lnTo>
                      <a:pt x="398" y="103"/>
                    </a:lnTo>
                    <a:lnTo>
                      <a:pt x="400" y="103"/>
                    </a:lnTo>
                    <a:lnTo>
                      <a:pt x="406" y="104"/>
                    </a:lnTo>
                    <a:lnTo>
                      <a:pt x="408" y="105"/>
                    </a:lnTo>
                    <a:lnTo>
                      <a:pt x="410" y="105"/>
                    </a:lnTo>
                    <a:lnTo>
                      <a:pt x="413" y="103"/>
                    </a:lnTo>
                    <a:lnTo>
                      <a:pt x="415" y="103"/>
                    </a:lnTo>
                    <a:lnTo>
                      <a:pt x="418" y="104"/>
                    </a:lnTo>
                    <a:lnTo>
                      <a:pt x="423" y="105"/>
                    </a:lnTo>
                    <a:lnTo>
                      <a:pt x="426" y="107"/>
                    </a:lnTo>
                    <a:lnTo>
                      <a:pt x="427" y="110"/>
                    </a:lnTo>
                    <a:lnTo>
                      <a:pt x="428" y="113"/>
                    </a:lnTo>
                    <a:lnTo>
                      <a:pt x="428" y="1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17" name="Freeform 818"/>
              <p:cNvSpPr>
                <a:spLocks/>
              </p:cNvSpPr>
              <p:nvPr/>
            </p:nvSpPr>
            <p:spPr bwMode="auto">
              <a:xfrm>
                <a:off x="4730" y="3055"/>
                <a:ext cx="120" cy="106"/>
              </a:xfrm>
              <a:custGeom>
                <a:avLst/>
                <a:gdLst/>
                <a:ahLst/>
                <a:cxnLst>
                  <a:cxn ang="0">
                    <a:pos x="117" y="75"/>
                  </a:cxn>
                  <a:cxn ang="0">
                    <a:pos x="119" y="106"/>
                  </a:cxn>
                  <a:cxn ang="0">
                    <a:pos x="108" y="93"/>
                  </a:cxn>
                  <a:cxn ang="0">
                    <a:pos x="97" y="94"/>
                  </a:cxn>
                  <a:cxn ang="0">
                    <a:pos x="98" y="88"/>
                  </a:cxn>
                  <a:cxn ang="0">
                    <a:pos x="92" y="80"/>
                  </a:cxn>
                  <a:cxn ang="0">
                    <a:pos x="95" y="79"/>
                  </a:cxn>
                  <a:cxn ang="0">
                    <a:pos x="90" y="74"/>
                  </a:cxn>
                  <a:cxn ang="0">
                    <a:pos x="82" y="59"/>
                  </a:cxn>
                  <a:cxn ang="0">
                    <a:pos x="73" y="54"/>
                  </a:cxn>
                  <a:cxn ang="0">
                    <a:pos x="52" y="49"/>
                  </a:cxn>
                  <a:cxn ang="0">
                    <a:pos x="46" y="44"/>
                  </a:cxn>
                  <a:cxn ang="0">
                    <a:pos x="41" y="43"/>
                  </a:cxn>
                  <a:cxn ang="0">
                    <a:pos x="34" y="39"/>
                  </a:cxn>
                  <a:cxn ang="0">
                    <a:pos x="33" y="32"/>
                  </a:cxn>
                  <a:cxn ang="0">
                    <a:pos x="30" y="38"/>
                  </a:cxn>
                  <a:cxn ang="0">
                    <a:pos x="23" y="45"/>
                  </a:cxn>
                  <a:cxn ang="0">
                    <a:pos x="20" y="40"/>
                  </a:cxn>
                  <a:cxn ang="0">
                    <a:pos x="21" y="34"/>
                  </a:cxn>
                  <a:cxn ang="0">
                    <a:pos x="12" y="30"/>
                  </a:cxn>
                  <a:cxn ang="0">
                    <a:pos x="14" y="27"/>
                  </a:cxn>
                  <a:cxn ang="0">
                    <a:pos x="20" y="29"/>
                  </a:cxn>
                  <a:cxn ang="0">
                    <a:pos x="26" y="25"/>
                  </a:cxn>
                  <a:cxn ang="0">
                    <a:pos x="34" y="26"/>
                  </a:cxn>
                  <a:cxn ang="0">
                    <a:pos x="33" y="21"/>
                  </a:cxn>
                  <a:cxn ang="0">
                    <a:pos x="24" y="22"/>
                  </a:cxn>
                  <a:cxn ang="0">
                    <a:pos x="12" y="20"/>
                  </a:cxn>
                  <a:cxn ang="0">
                    <a:pos x="9" y="13"/>
                  </a:cxn>
                  <a:cxn ang="0">
                    <a:pos x="2" y="10"/>
                  </a:cxn>
                  <a:cxn ang="0">
                    <a:pos x="5" y="6"/>
                  </a:cxn>
                  <a:cxn ang="0">
                    <a:pos x="15" y="0"/>
                  </a:cxn>
                  <a:cxn ang="0">
                    <a:pos x="27" y="4"/>
                  </a:cxn>
                  <a:cxn ang="0">
                    <a:pos x="37" y="9"/>
                  </a:cxn>
                  <a:cxn ang="0">
                    <a:pos x="36" y="18"/>
                  </a:cxn>
                  <a:cxn ang="0">
                    <a:pos x="38" y="25"/>
                  </a:cxn>
                  <a:cxn ang="0">
                    <a:pos x="41" y="30"/>
                  </a:cxn>
                  <a:cxn ang="0">
                    <a:pos x="43" y="27"/>
                  </a:cxn>
                  <a:cxn ang="0">
                    <a:pos x="47" y="35"/>
                  </a:cxn>
                  <a:cxn ang="0">
                    <a:pos x="54" y="35"/>
                  </a:cxn>
                  <a:cxn ang="0">
                    <a:pos x="65" y="23"/>
                  </a:cxn>
                  <a:cxn ang="0">
                    <a:pos x="73" y="20"/>
                  </a:cxn>
                  <a:cxn ang="0">
                    <a:pos x="80" y="13"/>
                  </a:cxn>
                  <a:cxn ang="0">
                    <a:pos x="103" y="22"/>
                  </a:cxn>
                </a:cxnLst>
                <a:rect l="0" t="0" r="r" b="b"/>
                <a:pathLst>
                  <a:path w="120" h="106">
                    <a:moveTo>
                      <a:pt x="118" y="27"/>
                    </a:moveTo>
                    <a:lnTo>
                      <a:pt x="119" y="70"/>
                    </a:lnTo>
                    <a:lnTo>
                      <a:pt x="117" y="75"/>
                    </a:lnTo>
                    <a:lnTo>
                      <a:pt x="119" y="82"/>
                    </a:lnTo>
                    <a:lnTo>
                      <a:pt x="120" y="87"/>
                    </a:lnTo>
                    <a:lnTo>
                      <a:pt x="119" y="106"/>
                    </a:lnTo>
                    <a:lnTo>
                      <a:pt x="117" y="103"/>
                    </a:lnTo>
                    <a:lnTo>
                      <a:pt x="112" y="98"/>
                    </a:lnTo>
                    <a:lnTo>
                      <a:pt x="108" y="93"/>
                    </a:lnTo>
                    <a:lnTo>
                      <a:pt x="105" y="93"/>
                    </a:lnTo>
                    <a:lnTo>
                      <a:pt x="101" y="93"/>
                    </a:lnTo>
                    <a:lnTo>
                      <a:pt x="97" y="94"/>
                    </a:lnTo>
                    <a:lnTo>
                      <a:pt x="95" y="94"/>
                    </a:lnTo>
                    <a:lnTo>
                      <a:pt x="95" y="92"/>
                    </a:lnTo>
                    <a:lnTo>
                      <a:pt x="98" y="88"/>
                    </a:lnTo>
                    <a:lnTo>
                      <a:pt x="98" y="87"/>
                    </a:lnTo>
                    <a:lnTo>
                      <a:pt x="95" y="84"/>
                    </a:lnTo>
                    <a:lnTo>
                      <a:pt x="92" y="80"/>
                    </a:lnTo>
                    <a:lnTo>
                      <a:pt x="92" y="78"/>
                    </a:lnTo>
                    <a:lnTo>
                      <a:pt x="94" y="79"/>
                    </a:lnTo>
                    <a:lnTo>
                      <a:pt x="95" y="79"/>
                    </a:lnTo>
                    <a:lnTo>
                      <a:pt x="96" y="78"/>
                    </a:lnTo>
                    <a:lnTo>
                      <a:pt x="94" y="76"/>
                    </a:lnTo>
                    <a:lnTo>
                      <a:pt x="90" y="74"/>
                    </a:lnTo>
                    <a:lnTo>
                      <a:pt x="89" y="72"/>
                    </a:lnTo>
                    <a:lnTo>
                      <a:pt x="87" y="68"/>
                    </a:lnTo>
                    <a:lnTo>
                      <a:pt x="82" y="59"/>
                    </a:lnTo>
                    <a:lnTo>
                      <a:pt x="79" y="57"/>
                    </a:lnTo>
                    <a:lnTo>
                      <a:pt x="76" y="55"/>
                    </a:lnTo>
                    <a:lnTo>
                      <a:pt x="73" y="54"/>
                    </a:lnTo>
                    <a:lnTo>
                      <a:pt x="62" y="51"/>
                    </a:lnTo>
                    <a:lnTo>
                      <a:pt x="55" y="49"/>
                    </a:lnTo>
                    <a:lnTo>
                      <a:pt x="52" y="49"/>
                    </a:lnTo>
                    <a:lnTo>
                      <a:pt x="49" y="47"/>
                    </a:lnTo>
                    <a:lnTo>
                      <a:pt x="45" y="45"/>
                    </a:lnTo>
                    <a:lnTo>
                      <a:pt x="46" y="44"/>
                    </a:lnTo>
                    <a:lnTo>
                      <a:pt x="45" y="42"/>
                    </a:lnTo>
                    <a:lnTo>
                      <a:pt x="44" y="42"/>
                    </a:lnTo>
                    <a:lnTo>
                      <a:pt x="41" y="43"/>
                    </a:lnTo>
                    <a:lnTo>
                      <a:pt x="38" y="42"/>
                    </a:lnTo>
                    <a:lnTo>
                      <a:pt x="36" y="41"/>
                    </a:lnTo>
                    <a:lnTo>
                      <a:pt x="34" y="39"/>
                    </a:lnTo>
                    <a:lnTo>
                      <a:pt x="33" y="36"/>
                    </a:lnTo>
                    <a:lnTo>
                      <a:pt x="34" y="33"/>
                    </a:lnTo>
                    <a:lnTo>
                      <a:pt x="33" y="32"/>
                    </a:lnTo>
                    <a:lnTo>
                      <a:pt x="32" y="33"/>
                    </a:lnTo>
                    <a:lnTo>
                      <a:pt x="30" y="35"/>
                    </a:lnTo>
                    <a:lnTo>
                      <a:pt x="30" y="38"/>
                    </a:lnTo>
                    <a:lnTo>
                      <a:pt x="28" y="42"/>
                    </a:lnTo>
                    <a:lnTo>
                      <a:pt x="27" y="43"/>
                    </a:lnTo>
                    <a:lnTo>
                      <a:pt x="23" y="45"/>
                    </a:lnTo>
                    <a:lnTo>
                      <a:pt x="22" y="44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22" y="38"/>
                    </a:lnTo>
                    <a:lnTo>
                      <a:pt x="22" y="36"/>
                    </a:lnTo>
                    <a:lnTo>
                      <a:pt x="21" y="34"/>
                    </a:lnTo>
                    <a:lnTo>
                      <a:pt x="18" y="32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2" y="29"/>
                    </a:lnTo>
                    <a:lnTo>
                      <a:pt x="12" y="27"/>
                    </a:lnTo>
                    <a:lnTo>
                      <a:pt x="14" y="27"/>
                    </a:lnTo>
                    <a:lnTo>
                      <a:pt x="16" y="28"/>
                    </a:lnTo>
                    <a:lnTo>
                      <a:pt x="19" y="29"/>
                    </a:lnTo>
                    <a:lnTo>
                      <a:pt x="20" y="29"/>
                    </a:lnTo>
                    <a:lnTo>
                      <a:pt x="22" y="27"/>
                    </a:lnTo>
                    <a:lnTo>
                      <a:pt x="25" y="25"/>
                    </a:lnTo>
                    <a:lnTo>
                      <a:pt x="26" y="25"/>
                    </a:lnTo>
                    <a:lnTo>
                      <a:pt x="28" y="27"/>
                    </a:lnTo>
                    <a:lnTo>
                      <a:pt x="33" y="26"/>
                    </a:lnTo>
                    <a:lnTo>
                      <a:pt x="34" y="26"/>
                    </a:lnTo>
                    <a:lnTo>
                      <a:pt x="34" y="23"/>
                    </a:lnTo>
                    <a:lnTo>
                      <a:pt x="34" y="21"/>
                    </a:lnTo>
                    <a:lnTo>
                      <a:pt x="33" y="21"/>
                    </a:lnTo>
                    <a:lnTo>
                      <a:pt x="31" y="22"/>
                    </a:lnTo>
                    <a:lnTo>
                      <a:pt x="28" y="22"/>
                    </a:lnTo>
                    <a:lnTo>
                      <a:pt x="24" y="22"/>
                    </a:lnTo>
                    <a:lnTo>
                      <a:pt x="20" y="22"/>
                    </a:lnTo>
                    <a:lnTo>
                      <a:pt x="14" y="22"/>
                    </a:lnTo>
                    <a:lnTo>
                      <a:pt x="12" y="20"/>
                    </a:lnTo>
                    <a:lnTo>
                      <a:pt x="11" y="19"/>
                    </a:lnTo>
                    <a:lnTo>
                      <a:pt x="10" y="15"/>
                    </a:lnTo>
                    <a:lnTo>
                      <a:pt x="9" y="13"/>
                    </a:lnTo>
                    <a:lnTo>
                      <a:pt x="7" y="13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2" y="6"/>
                    </a:lnTo>
                    <a:lnTo>
                      <a:pt x="5" y="6"/>
                    </a:lnTo>
                    <a:lnTo>
                      <a:pt x="10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7" y="4"/>
                    </a:lnTo>
                    <a:lnTo>
                      <a:pt x="30" y="5"/>
                    </a:lnTo>
                    <a:lnTo>
                      <a:pt x="35" y="6"/>
                    </a:lnTo>
                    <a:lnTo>
                      <a:pt x="37" y="9"/>
                    </a:lnTo>
                    <a:lnTo>
                      <a:pt x="37" y="12"/>
                    </a:lnTo>
                    <a:lnTo>
                      <a:pt x="36" y="16"/>
                    </a:lnTo>
                    <a:lnTo>
                      <a:pt x="36" y="18"/>
                    </a:lnTo>
                    <a:lnTo>
                      <a:pt x="37" y="20"/>
                    </a:lnTo>
                    <a:lnTo>
                      <a:pt x="37" y="22"/>
                    </a:lnTo>
                    <a:lnTo>
                      <a:pt x="38" y="25"/>
                    </a:lnTo>
                    <a:lnTo>
                      <a:pt x="39" y="28"/>
                    </a:lnTo>
                    <a:lnTo>
                      <a:pt x="40" y="29"/>
                    </a:lnTo>
                    <a:lnTo>
                      <a:pt x="41" y="30"/>
                    </a:lnTo>
                    <a:lnTo>
                      <a:pt x="42" y="26"/>
                    </a:lnTo>
                    <a:lnTo>
                      <a:pt x="43" y="27"/>
                    </a:lnTo>
                    <a:lnTo>
                      <a:pt x="43" y="27"/>
                    </a:lnTo>
                    <a:lnTo>
                      <a:pt x="45" y="33"/>
                    </a:lnTo>
                    <a:lnTo>
                      <a:pt x="46" y="34"/>
                    </a:lnTo>
                    <a:lnTo>
                      <a:pt x="47" y="35"/>
                    </a:lnTo>
                    <a:lnTo>
                      <a:pt x="49" y="36"/>
                    </a:lnTo>
                    <a:lnTo>
                      <a:pt x="50" y="36"/>
                    </a:lnTo>
                    <a:lnTo>
                      <a:pt x="54" y="35"/>
                    </a:lnTo>
                    <a:lnTo>
                      <a:pt x="56" y="33"/>
                    </a:lnTo>
                    <a:lnTo>
                      <a:pt x="63" y="23"/>
                    </a:lnTo>
                    <a:lnTo>
                      <a:pt x="65" y="23"/>
                    </a:lnTo>
                    <a:lnTo>
                      <a:pt x="71" y="21"/>
                    </a:lnTo>
                    <a:lnTo>
                      <a:pt x="73" y="21"/>
                    </a:lnTo>
                    <a:lnTo>
                      <a:pt x="73" y="20"/>
                    </a:lnTo>
                    <a:lnTo>
                      <a:pt x="73" y="17"/>
                    </a:lnTo>
                    <a:lnTo>
                      <a:pt x="74" y="16"/>
                    </a:lnTo>
                    <a:lnTo>
                      <a:pt x="80" y="13"/>
                    </a:lnTo>
                    <a:lnTo>
                      <a:pt x="82" y="13"/>
                    </a:lnTo>
                    <a:lnTo>
                      <a:pt x="91" y="17"/>
                    </a:lnTo>
                    <a:lnTo>
                      <a:pt x="103" y="22"/>
                    </a:lnTo>
                    <a:lnTo>
                      <a:pt x="111" y="25"/>
                    </a:lnTo>
                    <a:lnTo>
                      <a:pt x="118" y="27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18" name="Freeform 819"/>
              <p:cNvSpPr>
                <a:spLocks/>
              </p:cNvSpPr>
              <p:nvPr/>
            </p:nvSpPr>
            <p:spPr bwMode="auto">
              <a:xfrm>
                <a:off x="4581" y="3029"/>
                <a:ext cx="76" cy="90"/>
              </a:xfrm>
              <a:custGeom>
                <a:avLst/>
                <a:gdLst/>
                <a:ahLst/>
                <a:cxnLst>
                  <a:cxn ang="0">
                    <a:pos x="15" y="13"/>
                  </a:cxn>
                  <a:cxn ang="0">
                    <a:pos x="21" y="12"/>
                  </a:cxn>
                  <a:cxn ang="0">
                    <a:pos x="25" y="6"/>
                  </a:cxn>
                  <a:cxn ang="0">
                    <a:pos x="35" y="9"/>
                  </a:cxn>
                  <a:cxn ang="0">
                    <a:pos x="45" y="10"/>
                  </a:cxn>
                  <a:cxn ang="0">
                    <a:pos x="62" y="11"/>
                  </a:cxn>
                  <a:cxn ang="0">
                    <a:pos x="71" y="7"/>
                  </a:cxn>
                  <a:cxn ang="0">
                    <a:pos x="73" y="2"/>
                  </a:cxn>
                  <a:cxn ang="0">
                    <a:pos x="76" y="1"/>
                  </a:cxn>
                  <a:cxn ang="0">
                    <a:pos x="75" y="6"/>
                  </a:cxn>
                  <a:cxn ang="0">
                    <a:pos x="67" y="16"/>
                  </a:cxn>
                  <a:cxn ang="0">
                    <a:pos x="55" y="17"/>
                  </a:cxn>
                  <a:cxn ang="0">
                    <a:pos x="40" y="15"/>
                  </a:cxn>
                  <a:cxn ang="0">
                    <a:pos x="26" y="15"/>
                  </a:cxn>
                  <a:cxn ang="0">
                    <a:pos x="18" y="17"/>
                  </a:cxn>
                  <a:cxn ang="0">
                    <a:pos x="15" y="25"/>
                  </a:cxn>
                  <a:cxn ang="0">
                    <a:pos x="17" y="31"/>
                  </a:cxn>
                  <a:cxn ang="0">
                    <a:pos x="22" y="37"/>
                  </a:cxn>
                  <a:cxn ang="0">
                    <a:pos x="29" y="38"/>
                  </a:cxn>
                  <a:cxn ang="0">
                    <a:pos x="36" y="32"/>
                  </a:cxn>
                  <a:cxn ang="0">
                    <a:pos x="42" y="32"/>
                  </a:cxn>
                  <a:cxn ang="0">
                    <a:pos x="51" y="28"/>
                  </a:cxn>
                  <a:cxn ang="0">
                    <a:pos x="55" y="30"/>
                  </a:cxn>
                  <a:cxn ang="0">
                    <a:pos x="49" y="33"/>
                  </a:cxn>
                  <a:cxn ang="0">
                    <a:pos x="43" y="39"/>
                  </a:cxn>
                  <a:cxn ang="0">
                    <a:pos x="35" y="44"/>
                  </a:cxn>
                  <a:cxn ang="0">
                    <a:pos x="31" y="43"/>
                  </a:cxn>
                  <a:cxn ang="0">
                    <a:pos x="36" y="49"/>
                  </a:cxn>
                  <a:cxn ang="0">
                    <a:pos x="43" y="60"/>
                  </a:cxn>
                  <a:cxn ang="0">
                    <a:pos x="45" y="69"/>
                  </a:cxn>
                  <a:cxn ang="0">
                    <a:pos x="48" y="74"/>
                  </a:cxn>
                  <a:cxn ang="0">
                    <a:pos x="40" y="76"/>
                  </a:cxn>
                  <a:cxn ang="0">
                    <a:pos x="34" y="78"/>
                  </a:cxn>
                  <a:cxn ang="0">
                    <a:pos x="34" y="71"/>
                  </a:cxn>
                  <a:cxn ang="0">
                    <a:pos x="26" y="63"/>
                  </a:cxn>
                  <a:cxn ang="0">
                    <a:pos x="28" y="56"/>
                  </a:cxn>
                  <a:cxn ang="0">
                    <a:pos x="21" y="54"/>
                  </a:cxn>
                  <a:cxn ang="0">
                    <a:pos x="20" y="64"/>
                  </a:cxn>
                  <a:cxn ang="0">
                    <a:pos x="20" y="77"/>
                  </a:cxn>
                  <a:cxn ang="0">
                    <a:pos x="18" y="84"/>
                  </a:cxn>
                  <a:cxn ang="0">
                    <a:pos x="12" y="89"/>
                  </a:cxn>
                  <a:cxn ang="0">
                    <a:pos x="8" y="85"/>
                  </a:cxn>
                  <a:cxn ang="0">
                    <a:pos x="10" y="76"/>
                  </a:cxn>
                  <a:cxn ang="0">
                    <a:pos x="10" y="65"/>
                  </a:cxn>
                  <a:cxn ang="0">
                    <a:pos x="5" y="64"/>
                  </a:cxn>
                  <a:cxn ang="0">
                    <a:pos x="0" y="54"/>
                  </a:cxn>
                  <a:cxn ang="0">
                    <a:pos x="6" y="46"/>
                  </a:cxn>
                  <a:cxn ang="0">
                    <a:pos x="7" y="37"/>
                  </a:cxn>
                  <a:cxn ang="0">
                    <a:pos x="11" y="30"/>
                  </a:cxn>
                </a:cxnLst>
                <a:rect l="0" t="0" r="r" b="b"/>
                <a:pathLst>
                  <a:path w="76" h="90">
                    <a:moveTo>
                      <a:pt x="12" y="20"/>
                    </a:moveTo>
                    <a:lnTo>
                      <a:pt x="13" y="19"/>
                    </a:lnTo>
                    <a:lnTo>
                      <a:pt x="15" y="13"/>
                    </a:lnTo>
                    <a:lnTo>
                      <a:pt x="17" y="11"/>
                    </a:lnTo>
                    <a:lnTo>
                      <a:pt x="19" y="10"/>
                    </a:lnTo>
                    <a:lnTo>
                      <a:pt x="21" y="12"/>
                    </a:lnTo>
                    <a:lnTo>
                      <a:pt x="23" y="10"/>
                    </a:lnTo>
                    <a:lnTo>
                      <a:pt x="24" y="9"/>
                    </a:lnTo>
                    <a:lnTo>
                      <a:pt x="25" y="6"/>
                    </a:lnTo>
                    <a:lnTo>
                      <a:pt x="28" y="6"/>
                    </a:lnTo>
                    <a:lnTo>
                      <a:pt x="31" y="6"/>
                    </a:lnTo>
                    <a:lnTo>
                      <a:pt x="35" y="9"/>
                    </a:lnTo>
                    <a:lnTo>
                      <a:pt x="38" y="9"/>
                    </a:lnTo>
                    <a:lnTo>
                      <a:pt x="43" y="9"/>
                    </a:lnTo>
                    <a:lnTo>
                      <a:pt x="45" y="10"/>
                    </a:lnTo>
                    <a:lnTo>
                      <a:pt x="49" y="12"/>
                    </a:lnTo>
                    <a:lnTo>
                      <a:pt x="52" y="10"/>
                    </a:lnTo>
                    <a:lnTo>
                      <a:pt x="62" y="11"/>
                    </a:lnTo>
                    <a:lnTo>
                      <a:pt x="66" y="10"/>
                    </a:lnTo>
                    <a:lnTo>
                      <a:pt x="69" y="8"/>
                    </a:lnTo>
                    <a:lnTo>
                      <a:pt x="71" y="7"/>
                    </a:lnTo>
                    <a:lnTo>
                      <a:pt x="70" y="5"/>
                    </a:lnTo>
                    <a:lnTo>
                      <a:pt x="71" y="4"/>
                    </a:lnTo>
                    <a:lnTo>
                      <a:pt x="73" y="2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76" y="1"/>
                    </a:lnTo>
                    <a:lnTo>
                      <a:pt x="76" y="4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7"/>
                    </a:lnTo>
                    <a:lnTo>
                      <a:pt x="69" y="14"/>
                    </a:lnTo>
                    <a:lnTo>
                      <a:pt x="67" y="16"/>
                    </a:lnTo>
                    <a:lnTo>
                      <a:pt x="64" y="17"/>
                    </a:lnTo>
                    <a:lnTo>
                      <a:pt x="58" y="18"/>
                    </a:lnTo>
                    <a:lnTo>
                      <a:pt x="55" y="17"/>
                    </a:lnTo>
                    <a:lnTo>
                      <a:pt x="52" y="15"/>
                    </a:lnTo>
                    <a:lnTo>
                      <a:pt x="46" y="15"/>
                    </a:lnTo>
                    <a:lnTo>
                      <a:pt x="40" y="15"/>
                    </a:lnTo>
                    <a:lnTo>
                      <a:pt x="35" y="15"/>
                    </a:lnTo>
                    <a:lnTo>
                      <a:pt x="29" y="15"/>
                    </a:lnTo>
                    <a:lnTo>
                      <a:pt x="26" y="15"/>
                    </a:lnTo>
                    <a:lnTo>
                      <a:pt x="22" y="15"/>
                    </a:lnTo>
                    <a:lnTo>
                      <a:pt x="20" y="15"/>
                    </a:lnTo>
                    <a:lnTo>
                      <a:pt x="18" y="17"/>
                    </a:lnTo>
                    <a:lnTo>
                      <a:pt x="16" y="20"/>
                    </a:lnTo>
                    <a:lnTo>
                      <a:pt x="16" y="21"/>
                    </a:lnTo>
                    <a:lnTo>
                      <a:pt x="15" y="25"/>
                    </a:lnTo>
                    <a:lnTo>
                      <a:pt x="15" y="28"/>
                    </a:lnTo>
                    <a:lnTo>
                      <a:pt x="16" y="30"/>
                    </a:lnTo>
                    <a:lnTo>
                      <a:pt x="17" y="31"/>
                    </a:lnTo>
                    <a:lnTo>
                      <a:pt x="20" y="32"/>
                    </a:lnTo>
                    <a:lnTo>
                      <a:pt x="21" y="34"/>
                    </a:lnTo>
                    <a:lnTo>
                      <a:pt x="22" y="37"/>
                    </a:lnTo>
                    <a:lnTo>
                      <a:pt x="23" y="38"/>
                    </a:lnTo>
                    <a:lnTo>
                      <a:pt x="24" y="38"/>
                    </a:lnTo>
                    <a:lnTo>
                      <a:pt x="29" y="38"/>
                    </a:lnTo>
                    <a:lnTo>
                      <a:pt x="30" y="37"/>
                    </a:lnTo>
                    <a:lnTo>
                      <a:pt x="34" y="31"/>
                    </a:lnTo>
                    <a:lnTo>
                      <a:pt x="36" y="32"/>
                    </a:lnTo>
                    <a:lnTo>
                      <a:pt x="38" y="33"/>
                    </a:lnTo>
                    <a:lnTo>
                      <a:pt x="40" y="33"/>
                    </a:lnTo>
                    <a:lnTo>
                      <a:pt x="42" y="32"/>
                    </a:lnTo>
                    <a:lnTo>
                      <a:pt x="46" y="31"/>
                    </a:lnTo>
                    <a:lnTo>
                      <a:pt x="49" y="30"/>
                    </a:lnTo>
                    <a:lnTo>
                      <a:pt x="51" y="28"/>
                    </a:lnTo>
                    <a:lnTo>
                      <a:pt x="52" y="28"/>
                    </a:lnTo>
                    <a:lnTo>
                      <a:pt x="54" y="29"/>
                    </a:lnTo>
                    <a:lnTo>
                      <a:pt x="55" y="30"/>
                    </a:lnTo>
                    <a:lnTo>
                      <a:pt x="55" y="34"/>
                    </a:lnTo>
                    <a:lnTo>
                      <a:pt x="52" y="33"/>
                    </a:lnTo>
                    <a:lnTo>
                      <a:pt x="49" y="33"/>
                    </a:lnTo>
                    <a:lnTo>
                      <a:pt x="48" y="34"/>
                    </a:lnTo>
                    <a:lnTo>
                      <a:pt x="45" y="37"/>
                    </a:lnTo>
                    <a:lnTo>
                      <a:pt x="43" y="39"/>
                    </a:lnTo>
                    <a:lnTo>
                      <a:pt x="37" y="42"/>
                    </a:lnTo>
                    <a:lnTo>
                      <a:pt x="36" y="44"/>
                    </a:lnTo>
                    <a:lnTo>
                      <a:pt x="35" y="44"/>
                    </a:lnTo>
                    <a:lnTo>
                      <a:pt x="34" y="43"/>
                    </a:lnTo>
                    <a:lnTo>
                      <a:pt x="31" y="43"/>
                    </a:lnTo>
                    <a:lnTo>
                      <a:pt x="31" y="43"/>
                    </a:lnTo>
                    <a:lnTo>
                      <a:pt x="31" y="45"/>
                    </a:lnTo>
                    <a:lnTo>
                      <a:pt x="33" y="45"/>
                    </a:lnTo>
                    <a:lnTo>
                      <a:pt x="36" y="49"/>
                    </a:lnTo>
                    <a:lnTo>
                      <a:pt x="39" y="51"/>
                    </a:lnTo>
                    <a:lnTo>
                      <a:pt x="43" y="58"/>
                    </a:lnTo>
                    <a:lnTo>
                      <a:pt x="43" y="60"/>
                    </a:lnTo>
                    <a:lnTo>
                      <a:pt x="42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8" y="71"/>
                    </a:lnTo>
                    <a:lnTo>
                      <a:pt x="48" y="72"/>
                    </a:lnTo>
                    <a:lnTo>
                      <a:pt x="48" y="74"/>
                    </a:lnTo>
                    <a:lnTo>
                      <a:pt x="46" y="74"/>
                    </a:lnTo>
                    <a:lnTo>
                      <a:pt x="42" y="74"/>
                    </a:lnTo>
                    <a:lnTo>
                      <a:pt x="40" y="76"/>
                    </a:lnTo>
                    <a:lnTo>
                      <a:pt x="39" y="79"/>
                    </a:lnTo>
                    <a:lnTo>
                      <a:pt x="36" y="79"/>
                    </a:lnTo>
                    <a:lnTo>
                      <a:pt x="34" y="78"/>
                    </a:lnTo>
                    <a:lnTo>
                      <a:pt x="33" y="77"/>
                    </a:lnTo>
                    <a:lnTo>
                      <a:pt x="33" y="74"/>
                    </a:lnTo>
                    <a:lnTo>
                      <a:pt x="34" y="71"/>
                    </a:lnTo>
                    <a:lnTo>
                      <a:pt x="29" y="66"/>
                    </a:lnTo>
                    <a:lnTo>
                      <a:pt x="27" y="64"/>
                    </a:lnTo>
                    <a:lnTo>
                      <a:pt x="26" y="63"/>
                    </a:lnTo>
                    <a:lnTo>
                      <a:pt x="26" y="62"/>
                    </a:lnTo>
                    <a:lnTo>
                      <a:pt x="28" y="59"/>
                    </a:lnTo>
                    <a:lnTo>
                      <a:pt x="28" y="56"/>
                    </a:lnTo>
                    <a:lnTo>
                      <a:pt x="27" y="54"/>
                    </a:lnTo>
                    <a:lnTo>
                      <a:pt x="23" y="53"/>
                    </a:lnTo>
                    <a:lnTo>
                      <a:pt x="21" y="54"/>
                    </a:lnTo>
                    <a:lnTo>
                      <a:pt x="18" y="57"/>
                    </a:lnTo>
                    <a:lnTo>
                      <a:pt x="19" y="58"/>
                    </a:lnTo>
                    <a:lnTo>
                      <a:pt x="20" y="64"/>
                    </a:lnTo>
                    <a:lnTo>
                      <a:pt x="19" y="66"/>
                    </a:lnTo>
                    <a:lnTo>
                      <a:pt x="18" y="73"/>
                    </a:lnTo>
                    <a:lnTo>
                      <a:pt x="20" y="77"/>
                    </a:lnTo>
                    <a:lnTo>
                      <a:pt x="20" y="79"/>
                    </a:lnTo>
                    <a:lnTo>
                      <a:pt x="18" y="83"/>
                    </a:lnTo>
                    <a:lnTo>
                      <a:pt x="18" y="84"/>
                    </a:lnTo>
                    <a:lnTo>
                      <a:pt x="19" y="87"/>
                    </a:lnTo>
                    <a:lnTo>
                      <a:pt x="15" y="88"/>
                    </a:lnTo>
                    <a:lnTo>
                      <a:pt x="12" y="89"/>
                    </a:lnTo>
                    <a:lnTo>
                      <a:pt x="10" y="90"/>
                    </a:lnTo>
                    <a:lnTo>
                      <a:pt x="9" y="88"/>
                    </a:lnTo>
                    <a:lnTo>
                      <a:pt x="8" y="85"/>
                    </a:lnTo>
                    <a:lnTo>
                      <a:pt x="8" y="83"/>
                    </a:lnTo>
                    <a:lnTo>
                      <a:pt x="9" y="81"/>
                    </a:lnTo>
                    <a:lnTo>
                      <a:pt x="10" y="76"/>
                    </a:lnTo>
                    <a:lnTo>
                      <a:pt x="10" y="70"/>
                    </a:lnTo>
                    <a:lnTo>
                      <a:pt x="9" y="67"/>
                    </a:lnTo>
                    <a:lnTo>
                      <a:pt x="10" y="65"/>
                    </a:lnTo>
                    <a:lnTo>
                      <a:pt x="8" y="63"/>
                    </a:lnTo>
                    <a:lnTo>
                      <a:pt x="7" y="63"/>
                    </a:lnTo>
                    <a:lnTo>
                      <a:pt x="5" y="64"/>
                    </a:lnTo>
                    <a:lnTo>
                      <a:pt x="2" y="64"/>
                    </a:lnTo>
                    <a:lnTo>
                      <a:pt x="2" y="61"/>
                    </a:lnTo>
                    <a:lnTo>
                      <a:pt x="0" y="54"/>
                    </a:lnTo>
                    <a:lnTo>
                      <a:pt x="1" y="53"/>
                    </a:lnTo>
                    <a:lnTo>
                      <a:pt x="4" y="50"/>
                    </a:lnTo>
                    <a:lnTo>
                      <a:pt x="6" y="46"/>
                    </a:lnTo>
                    <a:lnTo>
                      <a:pt x="7" y="43"/>
                    </a:lnTo>
                    <a:lnTo>
                      <a:pt x="7" y="38"/>
                    </a:lnTo>
                    <a:lnTo>
                      <a:pt x="7" y="37"/>
                    </a:lnTo>
                    <a:lnTo>
                      <a:pt x="7" y="34"/>
                    </a:lnTo>
                    <a:lnTo>
                      <a:pt x="9" y="30"/>
                    </a:lnTo>
                    <a:lnTo>
                      <a:pt x="11" y="30"/>
                    </a:lnTo>
                    <a:lnTo>
                      <a:pt x="11" y="25"/>
                    </a:lnTo>
                    <a:lnTo>
                      <a:pt x="12" y="20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19" name="Freeform 820"/>
              <p:cNvSpPr>
                <a:spLocks/>
              </p:cNvSpPr>
              <p:nvPr/>
            </p:nvSpPr>
            <p:spPr bwMode="auto">
              <a:xfrm>
                <a:off x="4463" y="2997"/>
                <a:ext cx="119" cy="103"/>
              </a:xfrm>
              <a:custGeom>
                <a:avLst/>
                <a:gdLst/>
                <a:ahLst/>
                <a:cxnLst>
                  <a:cxn ang="0">
                    <a:pos x="106" y="8"/>
                  </a:cxn>
                  <a:cxn ang="0">
                    <a:pos x="99" y="9"/>
                  </a:cxn>
                  <a:cxn ang="0">
                    <a:pos x="100" y="13"/>
                  </a:cxn>
                  <a:cxn ang="0">
                    <a:pos x="105" y="20"/>
                  </a:cxn>
                  <a:cxn ang="0">
                    <a:pos x="106" y="29"/>
                  </a:cxn>
                  <a:cxn ang="0">
                    <a:pos x="113" y="35"/>
                  </a:cxn>
                  <a:cxn ang="0">
                    <a:pos x="117" y="43"/>
                  </a:cxn>
                  <a:cxn ang="0">
                    <a:pos x="106" y="42"/>
                  </a:cxn>
                  <a:cxn ang="0">
                    <a:pos x="102" y="52"/>
                  </a:cxn>
                  <a:cxn ang="0">
                    <a:pos x="103" y="59"/>
                  </a:cxn>
                  <a:cxn ang="0">
                    <a:pos x="99" y="63"/>
                  </a:cxn>
                  <a:cxn ang="0">
                    <a:pos x="87" y="75"/>
                  </a:cxn>
                  <a:cxn ang="0">
                    <a:pos x="90" y="81"/>
                  </a:cxn>
                  <a:cxn ang="0">
                    <a:pos x="89" y="85"/>
                  </a:cxn>
                  <a:cxn ang="0">
                    <a:pos x="84" y="92"/>
                  </a:cxn>
                  <a:cxn ang="0">
                    <a:pos x="74" y="101"/>
                  </a:cxn>
                  <a:cxn ang="0">
                    <a:pos x="68" y="102"/>
                  </a:cxn>
                  <a:cxn ang="0">
                    <a:pos x="65" y="93"/>
                  </a:cxn>
                  <a:cxn ang="0">
                    <a:pos x="59" y="95"/>
                  </a:cxn>
                  <a:cxn ang="0">
                    <a:pos x="54" y="91"/>
                  </a:cxn>
                  <a:cxn ang="0">
                    <a:pos x="47" y="87"/>
                  </a:cxn>
                  <a:cxn ang="0">
                    <a:pos x="43" y="93"/>
                  </a:cxn>
                  <a:cxn ang="0">
                    <a:pos x="37" y="95"/>
                  </a:cxn>
                  <a:cxn ang="0">
                    <a:pos x="34" y="91"/>
                  </a:cxn>
                  <a:cxn ang="0">
                    <a:pos x="24" y="90"/>
                  </a:cxn>
                  <a:cxn ang="0">
                    <a:pos x="17" y="88"/>
                  </a:cxn>
                  <a:cxn ang="0">
                    <a:pos x="15" y="82"/>
                  </a:cxn>
                  <a:cxn ang="0">
                    <a:pos x="11" y="67"/>
                  </a:cxn>
                  <a:cxn ang="0">
                    <a:pos x="4" y="62"/>
                  </a:cxn>
                  <a:cxn ang="0">
                    <a:pos x="3" y="56"/>
                  </a:cxn>
                  <a:cxn ang="0">
                    <a:pos x="2" y="49"/>
                  </a:cxn>
                  <a:cxn ang="0">
                    <a:pos x="0" y="42"/>
                  </a:cxn>
                  <a:cxn ang="0">
                    <a:pos x="4" y="33"/>
                  </a:cxn>
                  <a:cxn ang="0">
                    <a:pos x="8" y="30"/>
                  </a:cxn>
                  <a:cxn ang="0">
                    <a:pos x="16" y="41"/>
                  </a:cxn>
                  <a:cxn ang="0">
                    <a:pos x="26" y="41"/>
                  </a:cxn>
                  <a:cxn ang="0">
                    <a:pos x="32" y="42"/>
                  </a:cxn>
                  <a:cxn ang="0">
                    <a:pos x="40" y="37"/>
                  </a:cxn>
                  <a:cxn ang="0">
                    <a:pos x="48" y="35"/>
                  </a:cxn>
                  <a:cxn ang="0">
                    <a:pos x="56" y="38"/>
                  </a:cxn>
                  <a:cxn ang="0">
                    <a:pos x="63" y="35"/>
                  </a:cxn>
                  <a:cxn ang="0">
                    <a:pos x="75" y="23"/>
                  </a:cxn>
                  <a:cxn ang="0">
                    <a:pos x="79" y="15"/>
                  </a:cxn>
                  <a:cxn ang="0">
                    <a:pos x="81" y="5"/>
                  </a:cxn>
                  <a:cxn ang="0">
                    <a:pos x="86" y="0"/>
                  </a:cxn>
                  <a:cxn ang="0">
                    <a:pos x="97" y="1"/>
                  </a:cxn>
                  <a:cxn ang="0">
                    <a:pos x="105" y="4"/>
                  </a:cxn>
                </a:cxnLst>
                <a:rect l="0" t="0" r="r" b="b"/>
                <a:pathLst>
                  <a:path w="119" h="103">
                    <a:moveTo>
                      <a:pt x="105" y="4"/>
                    </a:moveTo>
                    <a:lnTo>
                      <a:pt x="104" y="4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2" y="9"/>
                    </a:lnTo>
                    <a:lnTo>
                      <a:pt x="99" y="9"/>
                    </a:lnTo>
                    <a:lnTo>
                      <a:pt x="100" y="10"/>
                    </a:lnTo>
                    <a:lnTo>
                      <a:pt x="100" y="12"/>
                    </a:lnTo>
                    <a:lnTo>
                      <a:pt x="100" y="13"/>
                    </a:lnTo>
                    <a:lnTo>
                      <a:pt x="101" y="14"/>
                    </a:lnTo>
                    <a:lnTo>
                      <a:pt x="102" y="15"/>
                    </a:lnTo>
                    <a:lnTo>
                      <a:pt x="105" y="20"/>
                    </a:lnTo>
                    <a:lnTo>
                      <a:pt x="108" y="24"/>
                    </a:lnTo>
                    <a:lnTo>
                      <a:pt x="108" y="25"/>
                    </a:lnTo>
                    <a:lnTo>
                      <a:pt x="106" y="29"/>
                    </a:lnTo>
                    <a:lnTo>
                      <a:pt x="107" y="30"/>
                    </a:lnTo>
                    <a:lnTo>
                      <a:pt x="109" y="32"/>
                    </a:lnTo>
                    <a:lnTo>
                      <a:pt x="113" y="35"/>
                    </a:lnTo>
                    <a:lnTo>
                      <a:pt x="116" y="38"/>
                    </a:lnTo>
                    <a:lnTo>
                      <a:pt x="119" y="42"/>
                    </a:lnTo>
                    <a:lnTo>
                      <a:pt x="117" y="43"/>
                    </a:lnTo>
                    <a:lnTo>
                      <a:pt x="113" y="43"/>
                    </a:lnTo>
                    <a:lnTo>
                      <a:pt x="108" y="41"/>
                    </a:lnTo>
                    <a:lnTo>
                      <a:pt x="106" y="42"/>
                    </a:lnTo>
                    <a:lnTo>
                      <a:pt x="104" y="44"/>
                    </a:lnTo>
                    <a:lnTo>
                      <a:pt x="102" y="49"/>
                    </a:lnTo>
                    <a:lnTo>
                      <a:pt x="102" y="52"/>
                    </a:lnTo>
                    <a:lnTo>
                      <a:pt x="102" y="53"/>
                    </a:lnTo>
                    <a:lnTo>
                      <a:pt x="102" y="57"/>
                    </a:lnTo>
                    <a:lnTo>
                      <a:pt x="103" y="59"/>
                    </a:lnTo>
                    <a:lnTo>
                      <a:pt x="102" y="63"/>
                    </a:lnTo>
                    <a:lnTo>
                      <a:pt x="101" y="63"/>
                    </a:lnTo>
                    <a:lnTo>
                      <a:pt x="99" y="63"/>
                    </a:lnTo>
                    <a:lnTo>
                      <a:pt x="93" y="68"/>
                    </a:lnTo>
                    <a:lnTo>
                      <a:pt x="91" y="71"/>
                    </a:lnTo>
                    <a:lnTo>
                      <a:pt x="87" y="75"/>
                    </a:lnTo>
                    <a:lnTo>
                      <a:pt x="89" y="77"/>
                    </a:lnTo>
                    <a:lnTo>
                      <a:pt x="89" y="79"/>
                    </a:lnTo>
                    <a:lnTo>
                      <a:pt x="90" y="81"/>
                    </a:lnTo>
                    <a:lnTo>
                      <a:pt x="87" y="81"/>
                    </a:lnTo>
                    <a:lnTo>
                      <a:pt x="89" y="84"/>
                    </a:lnTo>
                    <a:lnTo>
                      <a:pt x="89" y="85"/>
                    </a:lnTo>
                    <a:lnTo>
                      <a:pt x="89" y="86"/>
                    </a:lnTo>
                    <a:lnTo>
                      <a:pt x="86" y="90"/>
                    </a:lnTo>
                    <a:lnTo>
                      <a:pt x="84" y="92"/>
                    </a:lnTo>
                    <a:lnTo>
                      <a:pt x="84" y="94"/>
                    </a:lnTo>
                    <a:lnTo>
                      <a:pt x="81" y="97"/>
                    </a:lnTo>
                    <a:lnTo>
                      <a:pt x="74" y="101"/>
                    </a:lnTo>
                    <a:lnTo>
                      <a:pt x="71" y="102"/>
                    </a:lnTo>
                    <a:lnTo>
                      <a:pt x="69" y="103"/>
                    </a:lnTo>
                    <a:lnTo>
                      <a:pt x="68" y="102"/>
                    </a:lnTo>
                    <a:lnTo>
                      <a:pt x="68" y="99"/>
                    </a:lnTo>
                    <a:lnTo>
                      <a:pt x="66" y="95"/>
                    </a:lnTo>
                    <a:lnTo>
                      <a:pt x="65" y="93"/>
                    </a:lnTo>
                    <a:lnTo>
                      <a:pt x="63" y="92"/>
                    </a:lnTo>
                    <a:lnTo>
                      <a:pt x="62" y="92"/>
                    </a:lnTo>
                    <a:lnTo>
                      <a:pt x="59" y="95"/>
                    </a:lnTo>
                    <a:lnTo>
                      <a:pt x="57" y="95"/>
                    </a:lnTo>
                    <a:lnTo>
                      <a:pt x="55" y="92"/>
                    </a:lnTo>
                    <a:lnTo>
                      <a:pt x="54" y="91"/>
                    </a:lnTo>
                    <a:lnTo>
                      <a:pt x="51" y="91"/>
                    </a:lnTo>
                    <a:lnTo>
                      <a:pt x="49" y="88"/>
                    </a:lnTo>
                    <a:lnTo>
                      <a:pt x="47" y="87"/>
                    </a:lnTo>
                    <a:lnTo>
                      <a:pt x="45" y="92"/>
                    </a:lnTo>
                    <a:lnTo>
                      <a:pt x="45" y="93"/>
                    </a:lnTo>
                    <a:lnTo>
                      <a:pt x="43" y="93"/>
                    </a:lnTo>
                    <a:lnTo>
                      <a:pt x="41" y="92"/>
                    </a:lnTo>
                    <a:lnTo>
                      <a:pt x="38" y="93"/>
                    </a:lnTo>
                    <a:lnTo>
                      <a:pt x="37" y="95"/>
                    </a:lnTo>
                    <a:lnTo>
                      <a:pt x="35" y="95"/>
                    </a:lnTo>
                    <a:lnTo>
                      <a:pt x="34" y="92"/>
                    </a:lnTo>
                    <a:lnTo>
                      <a:pt x="34" y="91"/>
                    </a:lnTo>
                    <a:lnTo>
                      <a:pt x="33" y="85"/>
                    </a:lnTo>
                    <a:lnTo>
                      <a:pt x="31" y="87"/>
                    </a:lnTo>
                    <a:lnTo>
                      <a:pt x="24" y="90"/>
                    </a:lnTo>
                    <a:lnTo>
                      <a:pt x="22" y="87"/>
                    </a:lnTo>
                    <a:lnTo>
                      <a:pt x="18" y="88"/>
                    </a:lnTo>
                    <a:lnTo>
                      <a:pt x="17" y="88"/>
                    </a:lnTo>
                    <a:lnTo>
                      <a:pt x="15" y="89"/>
                    </a:lnTo>
                    <a:lnTo>
                      <a:pt x="15" y="85"/>
                    </a:lnTo>
                    <a:lnTo>
                      <a:pt x="15" y="82"/>
                    </a:lnTo>
                    <a:lnTo>
                      <a:pt x="13" y="74"/>
                    </a:lnTo>
                    <a:lnTo>
                      <a:pt x="13" y="71"/>
                    </a:lnTo>
                    <a:lnTo>
                      <a:pt x="11" y="67"/>
                    </a:lnTo>
                    <a:lnTo>
                      <a:pt x="9" y="65"/>
                    </a:lnTo>
                    <a:lnTo>
                      <a:pt x="5" y="63"/>
                    </a:lnTo>
                    <a:lnTo>
                      <a:pt x="4" y="62"/>
                    </a:lnTo>
                    <a:lnTo>
                      <a:pt x="7" y="60"/>
                    </a:lnTo>
                    <a:lnTo>
                      <a:pt x="4" y="58"/>
                    </a:lnTo>
                    <a:lnTo>
                      <a:pt x="3" y="56"/>
                    </a:lnTo>
                    <a:lnTo>
                      <a:pt x="4" y="52"/>
                    </a:lnTo>
                    <a:lnTo>
                      <a:pt x="3" y="52"/>
                    </a:lnTo>
                    <a:lnTo>
                      <a:pt x="2" y="49"/>
                    </a:lnTo>
                    <a:lnTo>
                      <a:pt x="0" y="48"/>
                    </a:lnTo>
                    <a:lnTo>
                      <a:pt x="0" y="45"/>
                    </a:lnTo>
                    <a:lnTo>
                      <a:pt x="0" y="42"/>
                    </a:lnTo>
                    <a:lnTo>
                      <a:pt x="1" y="38"/>
                    </a:lnTo>
                    <a:lnTo>
                      <a:pt x="1" y="36"/>
                    </a:lnTo>
                    <a:lnTo>
                      <a:pt x="4" y="33"/>
                    </a:lnTo>
                    <a:lnTo>
                      <a:pt x="5" y="29"/>
                    </a:lnTo>
                    <a:lnTo>
                      <a:pt x="7" y="29"/>
                    </a:lnTo>
                    <a:lnTo>
                      <a:pt x="8" y="30"/>
                    </a:lnTo>
                    <a:lnTo>
                      <a:pt x="10" y="34"/>
                    </a:lnTo>
                    <a:lnTo>
                      <a:pt x="11" y="36"/>
                    </a:lnTo>
                    <a:lnTo>
                      <a:pt x="16" y="41"/>
                    </a:lnTo>
                    <a:lnTo>
                      <a:pt x="18" y="41"/>
                    </a:lnTo>
                    <a:lnTo>
                      <a:pt x="21" y="43"/>
                    </a:lnTo>
                    <a:lnTo>
                      <a:pt x="26" y="41"/>
                    </a:lnTo>
                    <a:lnTo>
                      <a:pt x="27" y="41"/>
                    </a:lnTo>
                    <a:lnTo>
                      <a:pt x="30" y="42"/>
                    </a:lnTo>
                    <a:lnTo>
                      <a:pt x="32" y="42"/>
                    </a:lnTo>
                    <a:lnTo>
                      <a:pt x="35" y="42"/>
                    </a:lnTo>
                    <a:lnTo>
                      <a:pt x="38" y="40"/>
                    </a:lnTo>
                    <a:lnTo>
                      <a:pt x="40" y="37"/>
                    </a:lnTo>
                    <a:lnTo>
                      <a:pt x="43" y="34"/>
                    </a:lnTo>
                    <a:lnTo>
                      <a:pt x="45" y="34"/>
                    </a:lnTo>
                    <a:lnTo>
                      <a:pt x="48" y="35"/>
                    </a:lnTo>
                    <a:lnTo>
                      <a:pt x="51" y="36"/>
                    </a:lnTo>
                    <a:lnTo>
                      <a:pt x="53" y="37"/>
                    </a:lnTo>
                    <a:lnTo>
                      <a:pt x="56" y="38"/>
                    </a:lnTo>
                    <a:lnTo>
                      <a:pt x="58" y="38"/>
                    </a:lnTo>
                    <a:lnTo>
                      <a:pt x="61" y="36"/>
                    </a:lnTo>
                    <a:lnTo>
                      <a:pt x="63" y="35"/>
                    </a:lnTo>
                    <a:lnTo>
                      <a:pt x="68" y="34"/>
                    </a:lnTo>
                    <a:lnTo>
                      <a:pt x="70" y="32"/>
                    </a:lnTo>
                    <a:lnTo>
                      <a:pt x="75" y="23"/>
                    </a:lnTo>
                    <a:lnTo>
                      <a:pt x="75" y="19"/>
                    </a:lnTo>
                    <a:lnTo>
                      <a:pt x="76" y="17"/>
                    </a:lnTo>
                    <a:lnTo>
                      <a:pt x="79" y="15"/>
                    </a:lnTo>
                    <a:lnTo>
                      <a:pt x="80" y="13"/>
                    </a:lnTo>
                    <a:lnTo>
                      <a:pt x="80" y="8"/>
                    </a:lnTo>
                    <a:lnTo>
                      <a:pt x="81" y="5"/>
                    </a:lnTo>
                    <a:lnTo>
                      <a:pt x="83" y="1"/>
                    </a:lnTo>
                    <a:lnTo>
                      <a:pt x="84" y="1"/>
                    </a:lnTo>
                    <a:lnTo>
                      <a:pt x="86" y="0"/>
                    </a:lnTo>
                    <a:lnTo>
                      <a:pt x="91" y="1"/>
                    </a:lnTo>
                    <a:lnTo>
                      <a:pt x="94" y="1"/>
                    </a:lnTo>
                    <a:lnTo>
                      <a:pt x="97" y="1"/>
                    </a:lnTo>
                    <a:lnTo>
                      <a:pt x="100" y="1"/>
                    </a:lnTo>
                    <a:lnTo>
                      <a:pt x="104" y="3"/>
                    </a:lnTo>
                    <a:lnTo>
                      <a:pt x="105" y="4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20" name="Freeform 821"/>
              <p:cNvSpPr>
                <a:spLocks/>
              </p:cNvSpPr>
              <p:nvPr/>
            </p:nvSpPr>
            <p:spPr bwMode="auto">
              <a:xfrm>
                <a:off x="4584" y="3163"/>
                <a:ext cx="20" cy="11"/>
              </a:xfrm>
              <a:custGeom>
                <a:avLst/>
                <a:gdLst/>
                <a:ahLst/>
                <a:cxnLst>
                  <a:cxn ang="0">
                    <a:pos x="17" y="11"/>
                  </a:cxn>
                  <a:cxn ang="0">
                    <a:pos x="15" y="11"/>
                  </a:cxn>
                  <a:cxn ang="0">
                    <a:pos x="10" y="7"/>
                  </a:cxn>
                  <a:cxn ang="0">
                    <a:pos x="6" y="5"/>
                  </a:cxn>
                  <a:cxn ang="0">
                    <a:pos x="4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3" y="2"/>
                  </a:cxn>
                  <a:cxn ang="0">
                    <a:pos x="19" y="6"/>
                  </a:cxn>
                  <a:cxn ang="0">
                    <a:pos x="20" y="8"/>
                  </a:cxn>
                  <a:cxn ang="0">
                    <a:pos x="20" y="10"/>
                  </a:cxn>
                  <a:cxn ang="0">
                    <a:pos x="18" y="11"/>
                  </a:cxn>
                  <a:cxn ang="0">
                    <a:pos x="17" y="11"/>
                  </a:cxn>
                </a:cxnLst>
                <a:rect l="0" t="0" r="r" b="b"/>
                <a:pathLst>
                  <a:path w="20" h="11">
                    <a:moveTo>
                      <a:pt x="17" y="11"/>
                    </a:moveTo>
                    <a:lnTo>
                      <a:pt x="15" y="11"/>
                    </a:lnTo>
                    <a:lnTo>
                      <a:pt x="10" y="7"/>
                    </a:lnTo>
                    <a:lnTo>
                      <a:pt x="6" y="5"/>
                    </a:lnTo>
                    <a:lnTo>
                      <a:pt x="4" y="4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3" y="2"/>
                    </a:lnTo>
                    <a:lnTo>
                      <a:pt x="19" y="6"/>
                    </a:lnTo>
                    <a:lnTo>
                      <a:pt x="20" y="8"/>
                    </a:lnTo>
                    <a:lnTo>
                      <a:pt x="20" y="10"/>
                    </a:lnTo>
                    <a:lnTo>
                      <a:pt x="18" y="11"/>
                    </a:lnTo>
                    <a:lnTo>
                      <a:pt x="17" y="11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21" name="Freeform 822"/>
              <p:cNvSpPr>
                <a:spLocks/>
              </p:cNvSpPr>
              <p:nvPr/>
            </p:nvSpPr>
            <p:spPr bwMode="auto">
              <a:xfrm>
                <a:off x="4639" y="3151"/>
                <a:ext cx="44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1" y="20"/>
                  </a:cxn>
                  <a:cxn ang="0">
                    <a:pos x="2" y="17"/>
                  </a:cxn>
                  <a:cxn ang="0">
                    <a:pos x="2" y="15"/>
                  </a:cxn>
                  <a:cxn ang="0">
                    <a:pos x="6" y="13"/>
                  </a:cxn>
                  <a:cxn ang="0">
                    <a:pos x="14" y="9"/>
                  </a:cxn>
                  <a:cxn ang="0">
                    <a:pos x="17" y="7"/>
                  </a:cxn>
                  <a:cxn ang="0">
                    <a:pos x="19" y="3"/>
                  </a:cxn>
                  <a:cxn ang="0">
                    <a:pos x="22" y="3"/>
                  </a:cxn>
                  <a:cxn ang="0">
                    <a:pos x="30" y="2"/>
                  </a:cxn>
                  <a:cxn ang="0">
                    <a:pos x="35" y="1"/>
                  </a:cxn>
                  <a:cxn ang="0">
                    <a:pos x="38" y="1"/>
                  </a:cxn>
                  <a:cxn ang="0">
                    <a:pos x="43" y="0"/>
                  </a:cxn>
                  <a:cxn ang="0">
                    <a:pos x="44" y="0"/>
                  </a:cxn>
                  <a:cxn ang="0">
                    <a:pos x="44" y="1"/>
                  </a:cxn>
                  <a:cxn ang="0">
                    <a:pos x="43" y="2"/>
                  </a:cxn>
                  <a:cxn ang="0">
                    <a:pos x="41" y="4"/>
                  </a:cxn>
                  <a:cxn ang="0">
                    <a:pos x="32" y="7"/>
                  </a:cxn>
                  <a:cxn ang="0">
                    <a:pos x="25" y="10"/>
                  </a:cxn>
                  <a:cxn ang="0">
                    <a:pos x="21" y="11"/>
                  </a:cxn>
                  <a:cxn ang="0">
                    <a:pos x="18" y="13"/>
                  </a:cxn>
                  <a:cxn ang="0">
                    <a:pos x="12" y="18"/>
                  </a:cxn>
                  <a:cxn ang="0">
                    <a:pos x="8" y="21"/>
                  </a:cxn>
                  <a:cxn ang="0">
                    <a:pos x="6" y="22"/>
                  </a:cxn>
                  <a:cxn ang="0">
                    <a:pos x="3" y="23"/>
                  </a:cxn>
                  <a:cxn ang="0">
                    <a:pos x="0" y="23"/>
                  </a:cxn>
                </a:cxnLst>
                <a:rect l="0" t="0" r="r" b="b"/>
                <a:pathLst>
                  <a:path w="44" h="23">
                    <a:moveTo>
                      <a:pt x="0" y="23"/>
                    </a:moveTo>
                    <a:lnTo>
                      <a:pt x="1" y="20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6" y="13"/>
                    </a:lnTo>
                    <a:lnTo>
                      <a:pt x="14" y="9"/>
                    </a:lnTo>
                    <a:lnTo>
                      <a:pt x="17" y="7"/>
                    </a:lnTo>
                    <a:lnTo>
                      <a:pt x="19" y="3"/>
                    </a:lnTo>
                    <a:lnTo>
                      <a:pt x="22" y="3"/>
                    </a:lnTo>
                    <a:lnTo>
                      <a:pt x="30" y="2"/>
                    </a:lnTo>
                    <a:lnTo>
                      <a:pt x="35" y="1"/>
                    </a:lnTo>
                    <a:lnTo>
                      <a:pt x="38" y="1"/>
                    </a:lnTo>
                    <a:lnTo>
                      <a:pt x="43" y="0"/>
                    </a:lnTo>
                    <a:lnTo>
                      <a:pt x="44" y="0"/>
                    </a:lnTo>
                    <a:lnTo>
                      <a:pt x="44" y="1"/>
                    </a:lnTo>
                    <a:lnTo>
                      <a:pt x="43" y="2"/>
                    </a:lnTo>
                    <a:lnTo>
                      <a:pt x="41" y="4"/>
                    </a:lnTo>
                    <a:lnTo>
                      <a:pt x="32" y="7"/>
                    </a:lnTo>
                    <a:lnTo>
                      <a:pt x="25" y="10"/>
                    </a:lnTo>
                    <a:lnTo>
                      <a:pt x="21" y="11"/>
                    </a:lnTo>
                    <a:lnTo>
                      <a:pt x="18" y="13"/>
                    </a:lnTo>
                    <a:lnTo>
                      <a:pt x="12" y="18"/>
                    </a:lnTo>
                    <a:lnTo>
                      <a:pt x="8" y="21"/>
                    </a:lnTo>
                    <a:lnTo>
                      <a:pt x="6" y="22"/>
                    </a:lnTo>
                    <a:lnTo>
                      <a:pt x="3" y="23"/>
                    </a:lnTo>
                    <a:lnTo>
                      <a:pt x="0" y="23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22" name="Freeform 823"/>
              <p:cNvSpPr>
                <a:spLocks/>
              </p:cNvSpPr>
              <p:nvPr/>
            </p:nvSpPr>
            <p:spPr bwMode="auto">
              <a:xfrm>
                <a:off x="4418" y="3121"/>
                <a:ext cx="111" cy="34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4" y="10"/>
                  </a:cxn>
                  <a:cxn ang="0">
                    <a:pos x="7" y="6"/>
                  </a:cxn>
                  <a:cxn ang="0">
                    <a:pos x="8" y="6"/>
                  </a:cxn>
                  <a:cxn ang="0">
                    <a:pos x="9" y="2"/>
                  </a:cxn>
                  <a:cxn ang="0">
                    <a:pos x="11" y="1"/>
                  </a:cxn>
                  <a:cxn ang="0">
                    <a:pos x="17" y="1"/>
                  </a:cxn>
                  <a:cxn ang="0">
                    <a:pos x="21" y="3"/>
                  </a:cxn>
                  <a:cxn ang="0">
                    <a:pos x="22" y="0"/>
                  </a:cxn>
                  <a:cxn ang="0">
                    <a:pos x="27" y="2"/>
                  </a:cxn>
                  <a:cxn ang="0">
                    <a:pos x="31" y="4"/>
                  </a:cxn>
                  <a:cxn ang="0">
                    <a:pos x="34" y="5"/>
                  </a:cxn>
                  <a:cxn ang="0">
                    <a:pos x="38" y="5"/>
                  </a:cxn>
                  <a:cxn ang="0">
                    <a:pos x="41" y="11"/>
                  </a:cxn>
                  <a:cxn ang="0">
                    <a:pos x="49" y="12"/>
                  </a:cxn>
                  <a:cxn ang="0">
                    <a:pos x="59" y="12"/>
                  </a:cxn>
                  <a:cxn ang="0">
                    <a:pos x="64" y="11"/>
                  </a:cxn>
                  <a:cxn ang="0">
                    <a:pos x="66" y="6"/>
                  </a:cxn>
                  <a:cxn ang="0">
                    <a:pos x="70" y="7"/>
                  </a:cxn>
                  <a:cxn ang="0">
                    <a:pos x="75" y="11"/>
                  </a:cxn>
                  <a:cxn ang="0">
                    <a:pos x="82" y="11"/>
                  </a:cxn>
                  <a:cxn ang="0">
                    <a:pos x="88" y="13"/>
                  </a:cxn>
                  <a:cxn ang="0">
                    <a:pos x="89" y="18"/>
                  </a:cxn>
                  <a:cxn ang="0">
                    <a:pos x="91" y="21"/>
                  </a:cxn>
                  <a:cxn ang="0">
                    <a:pos x="98" y="23"/>
                  </a:cxn>
                  <a:cxn ang="0">
                    <a:pos x="104" y="22"/>
                  </a:cxn>
                  <a:cxn ang="0">
                    <a:pos x="110" y="23"/>
                  </a:cxn>
                  <a:cxn ang="0">
                    <a:pos x="109" y="27"/>
                  </a:cxn>
                  <a:cxn ang="0">
                    <a:pos x="111" y="34"/>
                  </a:cxn>
                  <a:cxn ang="0">
                    <a:pos x="104" y="31"/>
                  </a:cxn>
                  <a:cxn ang="0">
                    <a:pos x="96" y="28"/>
                  </a:cxn>
                  <a:cxn ang="0">
                    <a:pos x="90" y="30"/>
                  </a:cxn>
                  <a:cxn ang="0">
                    <a:pos x="84" y="29"/>
                  </a:cxn>
                  <a:cxn ang="0">
                    <a:pos x="68" y="28"/>
                  </a:cxn>
                  <a:cxn ang="0">
                    <a:pos x="59" y="24"/>
                  </a:cxn>
                  <a:cxn ang="0">
                    <a:pos x="47" y="21"/>
                  </a:cxn>
                  <a:cxn ang="0">
                    <a:pos x="39" y="22"/>
                  </a:cxn>
                  <a:cxn ang="0">
                    <a:pos x="31" y="21"/>
                  </a:cxn>
                  <a:cxn ang="0">
                    <a:pos x="25" y="18"/>
                  </a:cxn>
                  <a:cxn ang="0">
                    <a:pos x="14" y="17"/>
                  </a:cxn>
                  <a:cxn ang="0">
                    <a:pos x="17" y="14"/>
                  </a:cxn>
                  <a:cxn ang="0">
                    <a:pos x="12" y="12"/>
                  </a:cxn>
                  <a:cxn ang="0">
                    <a:pos x="8" y="11"/>
                  </a:cxn>
                </a:cxnLst>
                <a:rect l="0" t="0" r="r" b="b"/>
                <a:pathLst>
                  <a:path w="111" h="34">
                    <a:moveTo>
                      <a:pt x="1" y="10"/>
                    </a:moveTo>
                    <a:lnTo>
                      <a:pt x="0" y="9"/>
                    </a:lnTo>
                    <a:lnTo>
                      <a:pt x="2" y="9"/>
                    </a:lnTo>
                    <a:lnTo>
                      <a:pt x="4" y="10"/>
                    </a:lnTo>
                    <a:lnTo>
                      <a:pt x="6" y="9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8" y="6"/>
                    </a:lnTo>
                    <a:lnTo>
                      <a:pt x="8" y="3"/>
                    </a:lnTo>
                    <a:lnTo>
                      <a:pt x="9" y="2"/>
                    </a:lnTo>
                    <a:lnTo>
                      <a:pt x="10" y="0"/>
                    </a:lnTo>
                    <a:lnTo>
                      <a:pt x="11" y="1"/>
                    </a:lnTo>
                    <a:lnTo>
                      <a:pt x="14" y="1"/>
                    </a:lnTo>
                    <a:lnTo>
                      <a:pt x="17" y="1"/>
                    </a:lnTo>
                    <a:lnTo>
                      <a:pt x="18" y="3"/>
                    </a:lnTo>
                    <a:lnTo>
                      <a:pt x="21" y="3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23" y="1"/>
                    </a:lnTo>
                    <a:lnTo>
                      <a:pt x="27" y="2"/>
                    </a:lnTo>
                    <a:lnTo>
                      <a:pt x="29" y="4"/>
                    </a:lnTo>
                    <a:lnTo>
                      <a:pt x="31" y="4"/>
                    </a:lnTo>
                    <a:lnTo>
                      <a:pt x="32" y="5"/>
                    </a:lnTo>
                    <a:lnTo>
                      <a:pt x="34" y="5"/>
                    </a:lnTo>
                    <a:lnTo>
                      <a:pt x="37" y="4"/>
                    </a:lnTo>
                    <a:lnTo>
                      <a:pt x="38" y="5"/>
                    </a:lnTo>
                    <a:lnTo>
                      <a:pt x="41" y="8"/>
                    </a:lnTo>
                    <a:lnTo>
                      <a:pt x="41" y="11"/>
                    </a:lnTo>
                    <a:lnTo>
                      <a:pt x="46" y="11"/>
                    </a:lnTo>
                    <a:lnTo>
                      <a:pt x="49" y="12"/>
                    </a:lnTo>
                    <a:lnTo>
                      <a:pt x="51" y="12"/>
                    </a:lnTo>
                    <a:lnTo>
                      <a:pt x="59" y="12"/>
                    </a:lnTo>
                    <a:lnTo>
                      <a:pt x="62" y="12"/>
                    </a:lnTo>
                    <a:lnTo>
                      <a:pt x="64" y="11"/>
                    </a:lnTo>
                    <a:lnTo>
                      <a:pt x="65" y="8"/>
                    </a:lnTo>
                    <a:lnTo>
                      <a:pt x="66" y="6"/>
                    </a:lnTo>
                    <a:lnTo>
                      <a:pt x="69" y="6"/>
                    </a:lnTo>
                    <a:lnTo>
                      <a:pt x="70" y="7"/>
                    </a:lnTo>
                    <a:lnTo>
                      <a:pt x="72" y="10"/>
                    </a:lnTo>
                    <a:lnTo>
                      <a:pt x="75" y="11"/>
                    </a:lnTo>
                    <a:lnTo>
                      <a:pt x="78" y="11"/>
                    </a:lnTo>
                    <a:lnTo>
                      <a:pt x="82" y="11"/>
                    </a:lnTo>
                    <a:lnTo>
                      <a:pt x="86" y="12"/>
                    </a:lnTo>
                    <a:lnTo>
                      <a:pt x="88" y="13"/>
                    </a:lnTo>
                    <a:lnTo>
                      <a:pt x="89" y="15"/>
                    </a:lnTo>
                    <a:lnTo>
                      <a:pt x="89" y="18"/>
                    </a:lnTo>
                    <a:lnTo>
                      <a:pt x="90" y="20"/>
                    </a:lnTo>
                    <a:lnTo>
                      <a:pt x="91" y="21"/>
                    </a:lnTo>
                    <a:lnTo>
                      <a:pt x="96" y="23"/>
                    </a:lnTo>
                    <a:lnTo>
                      <a:pt x="98" y="23"/>
                    </a:lnTo>
                    <a:lnTo>
                      <a:pt x="102" y="23"/>
                    </a:lnTo>
                    <a:lnTo>
                      <a:pt x="104" y="22"/>
                    </a:lnTo>
                    <a:lnTo>
                      <a:pt x="106" y="22"/>
                    </a:lnTo>
                    <a:lnTo>
                      <a:pt x="110" y="23"/>
                    </a:lnTo>
                    <a:lnTo>
                      <a:pt x="110" y="24"/>
                    </a:lnTo>
                    <a:lnTo>
                      <a:pt x="109" y="27"/>
                    </a:lnTo>
                    <a:lnTo>
                      <a:pt x="108" y="29"/>
                    </a:lnTo>
                    <a:lnTo>
                      <a:pt x="111" y="34"/>
                    </a:lnTo>
                    <a:lnTo>
                      <a:pt x="108" y="32"/>
                    </a:lnTo>
                    <a:lnTo>
                      <a:pt x="104" y="31"/>
                    </a:lnTo>
                    <a:lnTo>
                      <a:pt x="101" y="30"/>
                    </a:lnTo>
                    <a:lnTo>
                      <a:pt x="96" y="28"/>
                    </a:lnTo>
                    <a:lnTo>
                      <a:pt x="93" y="28"/>
                    </a:lnTo>
                    <a:lnTo>
                      <a:pt x="90" y="30"/>
                    </a:lnTo>
                    <a:lnTo>
                      <a:pt x="88" y="30"/>
                    </a:lnTo>
                    <a:lnTo>
                      <a:pt x="84" y="29"/>
                    </a:lnTo>
                    <a:lnTo>
                      <a:pt x="76" y="29"/>
                    </a:lnTo>
                    <a:lnTo>
                      <a:pt x="68" y="28"/>
                    </a:lnTo>
                    <a:lnTo>
                      <a:pt x="64" y="27"/>
                    </a:lnTo>
                    <a:lnTo>
                      <a:pt x="59" y="24"/>
                    </a:lnTo>
                    <a:lnTo>
                      <a:pt x="53" y="22"/>
                    </a:lnTo>
                    <a:lnTo>
                      <a:pt x="47" y="21"/>
                    </a:lnTo>
                    <a:lnTo>
                      <a:pt x="42" y="20"/>
                    </a:lnTo>
                    <a:lnTo>
                      <a:pt x="39" y="22"/>
                    </a:lnTo>
                    <a:lnTo>
                      <a:pt x="37" y="22"/>
                    </a:lnTo>
                    <a:lnTo>
                      <a:pt x="31" y="21"/>
                    </a:lnTo>
                    <a:lnTo>
                      <a:pt x="27" y="19"/>
                    </a:lnTo>
                    <a:lnTo>
                      <a:pt x="25" y="18"/>
                    </a:lnTo>
                    <a:lnTo>
                      <a:pt x="16" y="18"/>
                    </a:lnTo>
                    <a:lnTo>
                      <a:pt x="14" y="17"/>
                    </a:lnTo>
                    <a:lnTo>
                      <a:pt x="15" y="16"/>
                    </a:lnTo>
                    <a:lnTo>
                      <a:pt x="17" y="14"/>
                    </a:lnTo>
                    <a:lnTo>
                      <a:pt x="15" y="12"/>
                    </a:lnTo>
                    <a:lnTo>
                      <a:pt x="12" y="12"/>
                    </a:lnTo>
                    <a:lnTo>
                      <a:pt x="9" y="11"/>
                    </a:lnTo>
                    <a:lnTo>
                      <a:pt x="8" y="11"/>
                    </a:lnTo>
                    <a:lnTo>
                      <a:pt x="1" y="10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23" name="Freeform 824"/>
              <p:cNvSpPr>
                <a:spLocks/>
              </p:cNvSpPr>
              <p:nvPr/>
            </p:nvSpPr>
            <p:spPr bwMode="auto">
              <a:xfrm>
                <a:off x="4419" y="3068"/>
                <a:ext cx="17" cy="19"/>
              </a:xfrm>
              <a:custGeom>
                <a:avLst/>
                <a:gdLst/>
                <a:ahLst/>
                <a:cxnLst>
                  <a:cxn ang="0">
                    <a:pos x="16" y="19"/>
                  </a:cxn>
                  <a:cxn ang="0">
                    <a:pos x="12" y="17"/>
                  </a:cxn>
                  <a:cxn ang="0">
                    <a:pos x="10" y="15"/>
                  </a:cxn>
                  <a:cxn ang="0">
                    <a:pos x="8" y="13"/>
                  </a:cxn>
                  <a:cxn ang="0">
                    <a:pos x="8" y="11"/>
                  </a:cxn>
                  <a:cxn ang="0">
                    <a:pos x="7" y="9"/>
                  </a:cxn>
                  <a:cxn ang="0">
                    <a:pos x="5" y="7"/>
                  </a:cxn>
                  <a:cxn ang="0">
                    <a:pos x="3" y="6"/>
                  </a:cxn>
                  <a:cxn ang="0">
                    <a:pos x="1" y="7"/>
                  </a:cxn>
                  <a:cxn ang="0">
                    <a:pos x="0" y="6"/>
                  </a:cxn>
                  <a:cxn ang="0">
                    <a:pos x="1" y="2"/>
                  </a:cxn>
                  <a:cxn ang="0">
                    <a:pos x="3" y="1"/>
                  </a:cxn>
                  <a:cxn ang="0">
                    <a:pos x="5" y="4"/>
                  </a:cxn>
                  <a:cxn ang="0">
                    <a:pos x="6" y="1"/>
                  </a:cxn>
                  <a:cxn ang="0">
                    <a:pos x="8" y="0"/>
                  </a:cxn>
                  <a:cxn ang="0">
                    <a:pos x="8" y="2"/>
                  </a:cxn>
                  <a:cxn ang="0">
                    <a:pos x="10" y="7"/>
                  </a:cxn>
                  <a:cxn ang="0">
                    <a:pos x="14" y="11"/>
                  </a:cxn>
                  <a:cxn ang="0">
                    <a:pos x="17" y="13"/>
                  </a:cxn>
                  <a:cxn ang="0">
                    <a:pos x="16" y="14"/>
                  </a:cxn>
                  <a:cxn ang="0">
                    <a:pos x="15" y="16"/>
                  </a:cxn>
                  <a:cxn ang="0">
                    <a:pos x="16" y="19"/>
                  </a:cxn>
                </a:cxnLst>
                <a:rect l="0" t="0" r="r" b="b"/>
                <a:pathLst>
                  <a:path w="17" h="19">
                    <a:moveTo>
                      <a:pt x="16" y="19"/>
                    </a:moveTo>
                    <a:lnTo>
                      <a:pt x="12" y="17"/>
                    </a:lnTo>
                    <a:lnTo>
                      <a:pt x="10" y="15"/>
                    </a:lnTo>
                    <a:lnTo>
                      <a:pt x="8" y="13"/>
                    </a:lnTo>
                    <a:lnTo>
                      <a:pt x="8" y="11"/>
                    </a:lnTo>
                    <a:lnTo>
                      <a:pt x="7" y="9"/>
                    </a:lnTo>
                    <a:lnTo>
                      <a:pt x="5" y="7"/>
                    </a:lnTo>
                    <a:lnTo>
                      <a:pt x="3" y="6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5" y="4"/>
                    </a:lnTo>
                    <a:lnTo>
                      <a:pt x="6" y="1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10" y="7"/>
                    </a:lnTo>
                    <a:lnTo>
                      <a:pt x="14" y="11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5" y="16"/>
                    </a:lnTo>
                    <a:lnTo>
                      <a:pt x="16" y="19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24" name="Freeform 825"/>
              <p:cNvSpPr>
                <a:spLocks/>
              </p:cNvSpPr>
              <p:nvPr/>
            </p:nvSpPr>
            <p:spPr bwMode="auto">
              <a:xfrm>
                <a:off x="4687" y="3026"/>
                <a:ext cx="15" cy="35"/>
              </a:xfrm>
              <a:custGeom>
                <a:avLst/>
                <a:gdLst/>
                <a:ahLst/>
                <a:cxnLst>
                  <a:cxn ang="0">
                    <a:pos x="2" y="23"/>
                  </a:cxn>
                  <a:cxn ang="0">
                    <a:pos x="2" y="22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0" y="12"/>
                  </a:cxn>
                  <a:cxn ang="0">
                    <a:pos x="0" y="11"/>
                  </a:cxn>
                  <a:cxn ang="0">
                    <a:pos x="0" y="9"/>
                  </a:cxn>
                  <a:cxn ang="0">
                    <a:pos x="1" y="4"/>
                  </a:cxn>
                  <a:cxn ang="0">
                    <a:pos x="4" y="0"/>
                  </a:cxn>
                  <a:cxn ang="0">
                    <a:pos x="6" y="2"/>
                  </a:cxn>
                  <a:cxn ang="0">
                    <a:pos x="6" y="4"/>
                  </a:cxn>
                  <a:cxn ang="0">
                    <a:pos x="6" y="5"/>
                  </a:cxn>
                  <a:cxn ang="0">
                    <a:pos x="5" y="7"/>
                  </a:cxn>
                  <a:cxn ang="0">
                    <a:pos x="3" y="12"/>
                  </a:cxn>
                  <a:cxn ang="0">
                    <a:pos x="3" y="13"/>
                  </a:cxn>
                  <a:cxn ang="0">
                    <a:pos x="4" y="14"/>
                  </a:cxn>
                  <a:cxn ang="0">
                    <a:pos x="5" y="13"/>
                  </a:cxn>
                  <a:cxn ang="0">
                    <a:pos x="7" y="11"/>
                  </a:cxn>
                  <a:cxn ang="0">
                    <a:pos x="8" y="8"/>
                  </a:cxn>
                  <a:cxn ang="0">
                    <a:pos x="9" y="7"/>
                  </a:cxn>
                  <a:cxn ang="0">
                    <a:pos x="13" y="5"/>
                  </a:cxn>
                  <a:cxn ang="0">
                    <a:pos x="14" y="6"/>
                  </a:cxn>
                  <a:cxn ang="0">
                    <a:pos x="14" y="7"/>
                  </a:cxn>
                  <a:cxn ang="0">
                    <a:pos x="14" y="10"/>
                  </a:cxn>
                  <a:cxn ang="0">
                    <a:pos x="12" y="11"/>
                  </a:cxn>
                  <a:cxn ang="0">
                    <a:pos x="10" y="13"/>
                  </a:cxn>
                  <a:cxn ang="0">
                    <a:pos x="9" y="15"/>
                  </a:cxn>
                  <a:cxn ang="0">
                    <a:pos x="10" y="16"/>
                  </a:cxn>
                  <a:cxn ang="0">
                    <a:pos x="12" y="16"/>
                  </a:cxn>
                  <a:cxn ang="0">
                    <a:pos x="14" y="17"/>
                  </a:cxn>
                  <a:cxn ang="0">
                    <a:pos x="14" y="18"/>
                  </a:cxn>
                  <a:cxn ang="0">
                    <a:pos x="15" y="20"/>
                  </a:cxn>
                  <a:cxn ang="0">
                    <a:pos x="11" y="19"/>
                  </a:cxn>
                  <a:cxn ang="0">
                    <a:pos x="9" y="18"/>
                  </a:cxn>
                  <a:cxn ang="0">
                    <a:pos x="7" y="18"/>
                  </a:cxn>
                  <a:cxn ang="0">
                    <a:pos x="5" y="19"/>
                  </a:cxn>
                  <a:cxn ang="0">
                    <a:pos x="5" y="21"/>
                  </a:cxn>
                  <a:cxn ang="0">
                    <a:pos x="5" y="23"/>
                  </a:cxn>
                  <a:cxn ang="0">
                    <a:pos x="6" y="26"/>
                  </a:cxn>
                  <a:cxn ang="0">
                    <a:pos x="8" y="30"/>
                  </a:cxn>
                  <a:cxn ang="0">
                    <a:pos x="10" y="32"/>
                  </a:cxn>
                  <a:cxn ang="0">
                    <a:pos x="11" y="34"/>
                  </a:cxn>
                  <a:cxn ang="0">
                    <a:pos x="10" y="35"/>
                  </a:cxn>
                  <a:cxn ang="0">
                    <a:pos x="9" y="34"/>
                  </a:cxn>
                  <a:cxn ang="0">
                    <a:pos x="5" y="30"/>
                  </a:cxn>
                  <a:cxn ang="0">
                    <a:pos x="2" y="26"/>
                  </a:cxn>
                  <a:cxn ang="0">
                    <a:pos x="2" y="24"/>
                  </a:cxn>
                  <a:cxn ang="0">
                    <a:pos x="2" y="23"/>
                  </a:cxn>
                </a:cxnLst>
                <a:rect l="0" t="0" r="r" b="b"/>
                <a:pathLst>
                  <a:path w="15" h="35">
                    <a:moveTo>
                      <a:pt x="2" y="23"/>
                    </a:moveTo>
                    <a:lnTo>
                      <a:pt x="2" y="22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1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4"/>
                    </a:lnTo>
                    <a:lnTo>
                      <a:pt x="6" y="5"/>
                    </a:lnTo>
                    <a:lnTo>
                      <a:pt x="5" y="7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4" y="14"/>
                    </a:lnTo>
                    <a:lnTo>
                      <a:pt x="5" y="13"/>
                    </a:lnTo>
                    <a:lnTo>
                      <a:pt x="7" y="11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3" y="5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14" y="10"/>
                    </a:lnTo>
                    <a:lnTo>
                      <a:pt x="12" y="11"/>
                    </a:lnTo>
                    <a:lnTo>
                      <a:pt x="10" y="13"/>
                    </a:lnTo>
                    <a:lnTo>
                      <a:pt x="9" y="15"/>
                    </a:lnTo>
                    <a:lnTo>
                      <a:pt x="10" y="16"/>
                    </a:lnTo>
                    <a:lnTo>
                      <a:pt x="12" y="16"/>
                    </a:lnTo>
                    <a:lnTo>
                      <a:pt x="14" y="17"/>
                    </a:lnTo>
                    <a:lnTo>
                      <a:pt x="14" y="18"/>
                    </a:lnTo>
                    <a:lnTo>
                      <a:pt x="15" y="20"/>
                    </a:lnTo>
                    <a:lnTo>
                      <a:pt x="11" y="19"/>
                    </a:lnTo>
                    <a:lnTo>
                      <a:pt x="9" y="18"/>
                    </a:lnTo>
                    <a:lnTo>
                      <a:pt x="7" y="18"/>
                    </a:lnTo>
                    <a:lnTo>
                      <a:pt x="5" y="19"/>
                    </a:lnTo>
                    <a:lnTo>
                      <a:pt x="5" y="21"/>
                    </a:lnTo>
                    <a:lnTo>
                      <a:pt x="5" y="23"/>
                    </a:lnTo>
                    <a:lnTo>
                      <a:pt x="6" y="26"/>
                    </a:lnTo>
                    <a:lnTo>
                      <a:pt x="8" y="30"/>
                    </a:lnTo>
                    <a:lnTo>
                      <a:pt x="10" y="32"/>
                    </a:lnTo>
                    <a:lnTo>
                      <a:pt x="11" y="34"/>
                    </a:lnTo>
                    <a:lnTo>
                      <a:pt x="10" y="35"/>
                    </a:lnTo>
                    <a:lnTo>
                      <a:pt x="9" y="34"/>
                    </a:lnTo>
                    <a:lnTo>
                      <a:pt x="5" y="30"/>
                    </a:lnTo>
                    <a:lnTo>
                      <a:pt x="2" y="26"/>
                    </a:lnTo>
                    <a:lnTo>
                      <a:pt x="2" y="24"/>
                    </a:lnTo>
                    <a:lnTo>
                      <a:pt x="2" y="23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25" name="Freeform 826"/>
              <p:cNvSpPr>
                <a:spLocks/>
              </p:cNvSpPr>
              <p:nvPr/>
            </p:nvSpPr>
            <p:spPr bwMode="auto">
              <a:xfrm>
                <a:off x="4299" y="2981"/>
                <a:ext cx="129" cy="141"/>
              </a:xfrm>
              <a:custGeom>
                <a:avLst/>
                <a:gdLst/>
                <a:ahLst/>
                <a:cxnLst>
                  <a:cxn ang="0">
                    <a:pos x="100" y="71"/>
                  </a:cxn>
                  <a:cxn ang="0">
                    <a:pos x="97" y="77"/>
                  </a:cxn>
                  <a:cxn ang="0">
                    <a:pos x="107" y="81"/>
                  </a:cxn>
                  <a:cxn ang="0">
                    <a:pos x="110" y="88"/>
                  </a:cxn>
                  <a:cxn ang="0">
                    <a:pos x="113" y="93"/>
                  </a:cxn>
                  <a:cxn ang="0">
                    <a:pos x="114" y="100"/>
                  </a:cxn>
                  <a:cxn ang="0">
                    <a:pos x="123" y="99"/>
                  </a:cxn>
                  <a:cxn ang="0">
                    <a:pos x="129" y="106"/>
                  </a:cxn>
                  <a:cxn ang="0">
                    <a:pos x="127" y="125"/>
                  </a:cxn>
                  <a:cxn ang="0">
                    <a:pos x="127" y="132"/>
                  </a:cxn>
                  <a:cxn ang="0">
                    <a:pos x="125" y="139"/>
                  </a:cxn>
                  <a:cxn ang="0">
                    <a:pos x="120" y="134"/>
                  </a:cxn>
                  <a:cxn ang="0">
                    <a:pos x="113" y="135"/>
                  </a:cxn>
                  <a:cxn ang="0">
                    <a:pos x="113" y="141"/>
                  </a:cxn>
                  <a:cxn ang="0">
                    <a:pos x="100" y="128"/>
                  </a:cxn>
                  <a:cxn ang="0">
                    <a:pos x="85" y="115"/>
                  </a:cxn>
                  <a:cxn ang="0">
                    <a:pos x="77" y="108"/>
                  </a:cxn>
                  <a:cxn ang="0">
                    <a:pos x="67" y="94"/>
                  </a:cxn>
                  <a:cxn ang="0">
                    <a:pos x="61" y="79"/>
                  </a:cxn>
                  <a:cxn ang="0">
                    <a:pos x="52" y="68"/>
                  </a:cxn>
                  <a:cxn ang="0">
                    <a:pos x="46" y="61"/>
                  </a:cxn>
                  <a:cxn ang="0">
                    <a:pos x="42" y="48"/>
                  </a:cxn>
                  <a:cxn ang="0">
                    <a:pos x="33" y="42"/>
                  </a:cxn>
                  <a:cxn ang="0">
                    <a:pos x="28" y="39"/>
                  </a:cxn>
                  <a:cxn ang="0">
                    <a:pos x="25" y="30"/>
                  </a:cxn>
                  <a:cxn ang="0">
                    <a:pos x="14" y="24"/>
                  </a:cxn>
                  <a:cxn ang="0">
                    <a:pos x="4" y="13"/>
                  </a:cxn>
                  <a:cxn ang="0">
                    <a:pos x="0" y="2"/>
                  </a:cxn>
                  <a:cxn ang="0">
                    <a:pos x="3" y="0"/>
                  </a:cxn>
                  <a:cxn ang="0">
                    <a:pos x="10" y="5"/>
                  </a:cxn>
                  <a:cxn ang="0">
                    <a:pos x="18" y="6"/>
                  </a:cxn>
                  <a:cxn ang="0">
                    <a:pos x="26" y="5"/>
                  </a:cxn>
                  <a:cxn ang="0">
                    <a:pos x="36" y="15"/>
                  </a:cxn>
                  <a:cxn ang="0">
                    <a:pos x="41" y="23"/>
                  </a:cxn>
                  <a:cxn ang="0">
                    <a:pos x="55" y="32"/>
                  </a:cxn>
                  <a:cxn ang="0">
                    <a:pos x="56" y="37"/>
                  </a:cxn>
                  <a:cxn ang="0">
                    <a:pos x="66" y="45"/>
                  </a:cxn>
                  <a:cxn ang="0">
                    <a:pos x="67" y="43"/>
                  </a:cxn>
                  <a:cxn ang="0">
                    <a:pos x="73" y="47"/>
                  </a:cxn>
                  <a:cxn ang="0">
                    <a:pos x="80" y="50"/>
                  </a:cxn>
                  <a:cxn ang="0">
                    <a:pos x="85" y="59"/>
                  </a:cxn>
                  <a:cxn ang="0">
                    <a:pos x="94" y="61"/>
                  </a:cxn>
                  <a:cxn ang="0">
                    <a:pos x="102" y="67"/>
                  </a:cxn>
                </a:cxnLst>
                <a:rect l="0" t="0" r="r" b="b"/>
                <a:pathLst>
                  <a:path w="129" h="141">
                    <a:moveTo>
                      <a:pt x="102" y="68"/>
                    </a:moveTo>
                    <a:lnTo>
                      <a:pt x="102" y="69"/>
                    </a:lnTo>
                    <a:lnTo>
                      <a:pt x="100" y="71"/>
                    </a:lnTo>
                    <a:lnTo>
                      <a:pt x="99" y="73"/>
                    </a:lnTo>
                    <a:lnTo>
                      <a:pt x="97" y="75"/>
                    </a:lnTo>
                    <a:lnTo>
                      <a:pt x="97" y="77"/>
                    </a:lnTo>
                    <a:lnTo>
                      <a:pt x="98" y="78"/>
                    </a:lnTo>
                    <a:lnTo>
                      <a:pt x="103" y="81"/>
                    </a:lnTo>
                    <a:lnTo>
                      <a:pt x="107" y="81"/>
                    </a:lnTo>
                    <a:lnTo>
                      <a:pt x="109" y="82"/>
                    </a:lnTo>
                    <a:lnTo>
                      <a:pt x="109" y="84"/>
                    </a:lnTo>
                    <a:lnTo>
                      <a:pt x="110" y="88"/>
                    </a:lnTo>
                    <a:lnTo>
                      <a:pt x="110" y="90"/>
                    </a:lnTo>
                    <a:lnTo>
                      <a:pt x="111" y="93"/>
                    </a:lnTo>
                    <a:lnTo>
                      <a:pt x="113" y="93"/>
                    </a:lnTo>
                    <a:lnTo>
                      <a:pt x="116" y="93"/>
                    </a:lnTo>
                    <a:lnTo>
                      <a:pt x="113" y="99"/>
                    </a:lnTo>
                    <a:lnTo>
                      <a:pt x="114" y="100"/>
                    </a:lnTo>
                    <a:lnTo>
                      <a:pt x="118" y="97"/>
                    </a:lnTo>
                    <a:lnTo>
                      <a:pt x="122" y="99"/>
                    </a:lnTo>
                    <a:lnTo>
                      <a:pt x="123" y="99"/>
                    </a:lnTo>
                    <a:lnTo>
                      <a:pt x="124" y="100"/>
                    </a:lnTo>
                    <a:lnTo>
                      <a:pt x="125" y="103"/>
                    </a:lnTo>
                    <a:lnTo>
                      <a:pt x="129" y="106"/>
                    </a:lnTo>
                    <a:lnTo>
                      <a:pt x="126" y="117"/>
                    </a:lnTo>
                    <a:lnTo>
                      <a:pt x="126" y="119"/>
                    </a:lnTo>
                    <a:lnTo>
                      <a:pt x="127" y="125"/>
                    </a:lnTo>
                    <a:lnTo>
                      <a:pt x="127" y="127"/>
                    </a:lnTo>
                    <a:lnTo>
                      <a:pt x="127" y="131"/>
                    </a:lnTo>
                    <a:lnTo>
                      <a:pt x="127" y="132"/>
                    </a:lnTo>
                    <a:lnTo>
                      <a:pt x="126" y="138"/>
                    </a:lnTo>
                    <a:lnTo>
                      <a:pt x="126" y="139"/>
                    </a:lnTo>
                    <a:lnTo>
                      <a:pt x="125" y="139"/>
                    </a:lnTo>
                    <a:lnTo>
                      <a:pt x="123" y="138"/>
                    </a:lnTo>
                    <a:lnTo>
                      <a:pt x="121" y="135"/>
                    </a:lnTo>
                    <a:lnTo>
                      <a:pt x="120" y="134"/>
                    </a:lnTo>
                    <a:lnTo>
                      <a:pt x="118" y="137"/>
                    </a:lnTo>
                    <a:lnTo>
                      <a:pt x="118" y="139"/>
                    </a:lnTo>
                    <a:lnTo>
                      <a:pt x="113" y="135"/>
                    </a:lnTo>
                    <a:lnTo>
                      <a:pt x="111" y="136"/>
                    </a:lnTo>
                    <a:lnTo>
                      <a:pt x="113" y="139"/>
                    </a:lnTo>
                    <a:lnTo>
                      <a:pt x="113" y="141"/>
                    </a:lnTo>
                    <a:lnTo>
                      <a:pt x="112" y="139"/>
                    </a:lnTo>
                    <a:lnTo>
                      <a:pt x="104" y="132"/>
                    </a:lnTo>
                    <a:lnTo>
                      <a:pt x="100" y="128"/>
                    </a:lnTo>
                    <a:lnTo>
                      <a:pt x="94" y="123"/>
                    </a:lnTo>
                    <a:lnTo>
                      <a:pt x="87" y="118"/>
                    </a:lnTo>
                    <a:lnTo>
                      <a:pt x="85" y="115"/>
                    </a:lnTo>
                    <a:lnTo>
                      <a:pt x="84" y="113"/>
                    </a:lnTo>
                    <a:lnTo>
                      <a:pt x="83" y="111"/>
                    </a:lnTo>
                    <a:lnTo>
                      <a:pt x="77" y="108"/>
                    </a:lnTo>
                    <a:lnTo>
                      <a:pt x="74" y="104"/>
                    </a:lnTo>
                    <a:lnTo>
                      <a:pt x="67" y="96"/>
                    </a:lnTo>
                    <a:lnTo>
                      <a:pt x="67" y="94"/>
                    </a:lnTo>
                    <a:lnTo>
                      <a:pt x="67" y="92"/>
                    </a:lnTo>
                    <a:lnTo>
                      <a:pt x="65" y="87"/>
                    </a:lnTo>
                    <a:lnTo>
                      <a:pt x="61" y="79"/>
                    </a:lnTo>
                    <a:lnTo>
                      <a:pt x="57" y="73"/>
                    </a:lnTo>
                    <a:lnTo>
                      <a:pt x="54" y="69"/>
                    </a:lnTo>
                    <a:lnTo>
                      <a:pt x="52" y="68"/>
                    </a:lnTo>
                    <a:lnTo>
                      <a:pt x="50" y="66"/>
                    </a:lnTo>
                    <a:lnTo>
                      <a:pt x="47" y="65"/>
                    </a:lnTo>
                    <a:lnTo>
                      <a:pt x="46" y="61"/>
                    </a:lnTo>
                    <a:lnTo>
                      <a:pt x="42" y="51"/>
                    </a:lnTo>
                    <a:lnTo>
                      <a:pt x="42" y="50"/>
                    </a:lnTo>
                    <a:lnTo>
                      <a:pt x="42" y="48"/>
                    </a:lnTo>
                    <a:lnTo>
                      <a:pt x="41" y="47"/>
                    </a:lnTo>
                    <a:lnTo>
                      <a:pt x="37" y="44"/>
                    </a:lnTo>
                    <a:lnTo>
                      <a:pt x="33" y="42"/>
                    </a:lnTo>
                    <a:lnTo>
                      <a:pt x="30" y="41"/>
                    </a:lnTo>
                    <a:lnTo>
                      <a:pt x="29" y="40"/>
                    </a:lnTo>
                    <a:lnTo>
                      <a:pt x="28" y="39"/>
                    </a:lnTo>
                    <a:lnTo>
                      <a:pt x="28" y="35"/>
                    </a:lnTo>
                    <a:lnTo>
                      <a:pt x="27" y="32"/>
                    </a:lnTo>
                    <a:lnTo>
                      <a:pt x="25" y="30"/>
                    </a:lnTo>
                    <a:lnTo>
                      <a:pt x="20" y="25"/>
                    </a:lnTo>
                    <a:lnTo>
                      <a:pt x="18" y="23"/>
                    </a:lnTo>
                    <a:lnTo>
                      <a:pt x="14" y="24"/>
                    </a:lnTo>
                    <a:lnTo>
                      <a:pt x="11" y="20"/>
                    </a:lnTo>
                    <a:lnTo>
                      <a:pt x="7" y="17"/>
                    </a:lnTo>
                    <a:lnTo>
                      <a:pt x="4" y="13"/>
                    </a:lnTo>
                    <a:lnTo>
                      <a:pt x="1" y="8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10" y="5"/>
                    </a:lnTo>
                    <a:lnTo>
                      <a:pt x="12" y="5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21" y="6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33" y="13"/>
                    </a:lnTo>
                    <a:lnTo>
                      <a:pt x="36" y="15"/>
                    </a:lnTo>
                    <a:lnTo>
                      <a:pt x="36" y="16"/>
                    </a:lnTo>
                    <a:lnTo>
                      <a:pt x="35" y="18"/>
                    </a:lnTo>
                    <a:lnTo>
                      <a:pt x="41" y="23"/>
                    </a:lnTo>
                    <a:lnTo>
                      <a:pt x="45" y="26"/>
                    </a:lnTo>
                    <a:lnTo>
                      <a:pt x="51" y="30"/>
                    </a:lnTo>
                    <a:lnTo>
                      <a:pt x="55" y="32"/>
                    </a:lnTo>
                    <a:lnTo>
                      <a:pt x="56" y="33"/>
                    </a:lnTo>
                    <a:lnTo>
                      <a:pt x="56" y="36"/>
                    </a:lnTo>
                    <a:lnTo>
                      <a:pt x="56" y="37"/>
                    </a:lnTo>
                    <a:lnTo>
                      <a:pt x="59" y="37"/>
                    </a:lnTo>
                    <a:lnTo>
                      <a:pt x="63" y="42"/>
                    </a:lnTo>
                    <a:lnTo>
                      <a:pt x="66" y="45"/>
                    </a:lnTo>
                    <a:lnTo>
                      <a:pt x="68" y="45"/>
                    </a:lnTo>
                    <a:lnTo>
                      <a:pt x="68" y="44"/>
                    </a:lnTo>
                    <a:lnTo>
                      <a:pt x="67" y="43"/>
                    </a:lnTo>
                    <a:lnTo>
                      <a:pt x="67" y="41"/>
                    </a:lnTo>
                    <a:lnTo>
                      <a:pt x="70" y="43"/>
                    </a:lnTo>
                    <a:lnTo>
                      <a:pt x="73" y="47"/>
                    </a:lnTo>
                    <a:lnTo>
                      <a:pt x="75" y="49"/>
                    </a:lnTo>
                    <a:lnTo>
                      <a:pt x="78" y="49"/>
                    </a:lnTo>
                    <a:lnTo>
                      <a:pt x="80" y="50"/>
                    </a:lnTo>
                    <a:lnTo>
                      <a:pt x="82" y="52"/>
                    </a:lnTo>
                    <a:lnTo>
                      <a:pt x="83" y="56"/>
                    </a:lnTo>
                    <a:lnTo>
                      <a:pt x="85" y="59"/>
                    </a:lnTo>
                    <a:lnTo>
                      <a:pt x="87" y="60"/>
                    </a:lnTo>
                    <a:lnTo>
                      <a:pt x="90" y="61"/>
                    </a:lnTo>
                    <a:lnTo>
                      <a:pt x="94" y="61"/>
                    </a:lnTo>
                    <a:lnTo>
                      <a:pt x="97" y="62"/>
                    </a:lnTo>
                    <a:lnTo>
                      <a:pt x="99" y="64"/>
                    </a:lnTo>
                    <a:lnTo>
                      <a:pt x="102" y="67"/>
                    </a:lnTo>
                    <a:lnTo>
                      <a:pt x="102" y="68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26" name="Freeform 827"/>
              <p:cNvSpPr>
                <a:spLocks/>
              </p:cNvSpPr>
              <p:nvPr/>
            </p:nvSpPr>
            <p:spPr bwMode="auto">
              <a:xfrm>
                <a:off x="4530" y="3148"/>
                <a:ext cx="13" cy="7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6" y="5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3" y="1"/>
                  </a:cxn>
                  <a:cxn ang="0">
                    <a:pos x="6" y="0"/>
                  </a:cxn>
                  <a:cxn ang="0">
                    <a:pos x="8" y="0"/>
                  </a:cxn>
                  <a:cxn ang="0">
                    <a:pos x="13" y="3"/>
                  </a:cxn>
                  <a:cxn ang="0">
                    <a:pos x="11" y="4"/>
                  </a:cxn>
                  <a:cxn ang="0">
                    <a:pos x="10" y="4"/>
                  </a:cxn>
                  <a:cxn ang="0">
                    <a:pos x="8" y="7"/>
                  </a:cxn>
                </a:cxnLst>
                <a:rect l="0" t="0" r="r" b="b"/>
                <a:pathLst>
                  <a:path w="13" h="7">
                    <a:moveTo>
                      <a:pt x="8" y="7"/>
                    </a:moveTo>
                    <a:lnTo>
                      <a:pt x="6" y="5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3" y="3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8" y="7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27" name="Freeform 828"/>
              <p:cNvSpPr>
                <a:spLocks/>
              </p:cNvSpPr>
              <p:nvPr/>
            </p:nvSpPr>
            <p:spPr bwMode="auto">
              <a:xfrm>
                <a:off x="4557" y="3147"/>
                <a:ext cx="28" cy="12"/>
              </a:xfrm>
              <a:custGeom>
                <a:avLst/>
                <a:gdLst/>
                <a:ahLst/>
                <a:cxnLst>
                  <a:cxn ang="0">
                    <a:pos x="15" y="5"/>
                  </a:cxn>
                  <a:cxn ang="0">
                    <a:pos x="14" y="4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4" y="0"/>
                  </a:cxn>
                  <a:cxn ang="0">
                    <a:pos x="15" y="0"/>
                  </a:cxn>
                  <a:cxn ang="0">
                    <a:pos x="16" y="1"/>
                  </a:cxn>
                  <a:cxn ang="0">
                    <a:pos x="17" y="2"/>
                  </a:cxn>
                  <a:cxn ang="0">
                    <a:pos x="18" y="2"/>
                  </a:cxn>
                  <a:cxn ang="0">
                    <a:pos x="19" y="1"/>
                  </a:cxn>
                  <a:cxn ang="0">
                    <a:pos x="21" y="2"/>
                  </a:cxn>
                  <a:cxn ang="0">
                    <a:pos x="22" y="3"/>
                  </a:cxn>
                  <a:cxn ang="0">
                    <a:pos x="22" y="5"/>
                  </a:cxn>
                  <a:cxn ang="0">
                    <a:pos x="23" y="5"/>
                  </a:cxn>
                  <a:cxn ang="0">
                    <a:pos x="23" y="3"/>
                  </a:cxn>
                  <a:cxn ang="0">
                    <a:pos x="25" y="3"/>
                  </a:cxn>
                  <a:cxn ang="0">
                    <a:pos x="26" y="4"/>
                  </a:cxn>
                  <a:cxn ang="0">
                    <a:pos x="27" y="6"/>
                  </a:cxn>
                  <a:cxn ang="0">
                    <a:pos x="28" y="6"/>
                  </a:cxn>
                  <a:cxn ang="0">
                    <a:pos x="28" y="7"/>
                  </a:cxn>
                  <a:cxn ang="0">
                    <a:pos x="28" y="9"/>
                  </a:cxn>
                  <a:cxn ang="0">
                    <a:pos x="26" y="8"/>
                  </a:cxn>
                  <a:cxn ang="0">
                    <a:pos x="24" y="7"/>
                  </a:cxn>
                  <a:cxn ang="0">
                    <a:pos x="24" y="8"/>
                  </a:cxn>
                  <a:cxn ang="0">
                    <a:pos x="24" y="9"/>
                  </a:cxn>
                  <a:cxn ang="0">
                    <a:pos x="19" y="9"/>
                  </a:cxn>
                  <a:cxn ang="0">
                    <a:pos x="19" y="9"/>
                  </a:cxn>
                  <a:cxn ang="0">
                    <a:pos x="19" y="7"/>
                  </a:cxn>
                  <a:cxn ang="0">
                    <a:pos x="19" y="7"/>
                  </a:cxn>
                  <a:cxn ang="0">
                    <a:pos x="17" y="9"/>
                  </a:cxn>
                  <a:cxn ang="0">
                    <a:pos x="16" y="10"/>
                  </a:cxn>
                  <a:cxn ang="0">
                    <a:pos x="14" y="10"/>
                  </a:cxn>
                  <a:cxn ang="0">
                    <a:pos x="11" y="11"/>
                  </a:cxn>
                  <a:cxn ang="0">
                    <a:pos x="7" y="12"/>
                  </a:cxn>
                  <a:cxn ang="0">
                    <a:pos x="5" y="12"/>
                  </a:cxn>
                  <a:cxn ang="0">
                    <a:pos x="4" y="12"/>
                  </a:cxn>
                  <a:cxn ang="0">
                    <a:pos x="2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0" y="9"/>
                  </a:cxn>
                  <a:cxn ang="0">
                    <a:pos x="1" y="8"/>
                  </a:cxn>
                  <a:cxn ang="0">
                    <a:pos x="0" y="7"/>
                  </a:cxn>
                  <a:cxn ang="0">
                    <a:pos x="1" y="6"/>
                  </a:cxn>
                  <a:cxn ang="0">
                    <a:pos x="2" y="5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8" y="5"/>
                  </a:cxn>
                  <a:cxn ang="0">
                    <a:pos x="10" y="6"/>
                  </a:cxn>
                  <a:cxn ang="0">
                    <a:pos x="11" y="7"/>
                  </a:cxn>
                  <a:cxn ang="0">
                    <a:pos x="12" y="8"/>
                  </a:cxn>
                  <a:cxn ang="0">
                    <a:pos x="14" y="8"/>
                  </a:cxn>
                  <a:cxn ang="0">
                    <a:pos x="15" y="7"/>
                  </a:cxn>
                  <a:cxn ang="0">
                    <a:pos x="16" y="6"/>
                  </a:cxn>
                  <a:cxn ang="0">
                    <a:pos x="17" y="5"/>
                  </a:cxn>
                  <a:cxn ang="0">
                    <a:pos x="15" y="5"/>
                  </a:cxn>
                </a:cxnLst>
                <a:rect l="0" t="0" r="r" b="b"/>
                <a:pathLst>
                  <a:path w="28" h="12">
                    <a:moveTo>
                      <a:pt x="15" y="5"/>
                    </a:moveTo>
                    <a:lnTo>
                      <a:pt x="14" y="4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1"/>
                    </a:lnTo>
                    <a:lnTo>
                      <a:pt x="17" y="2"/>
                    </a:lnTo>
                    <a:lnTo>
                      <a:pt x="18" y="2"/>
                    </a:lnTo>
                    <a:lnTo>
                      <a:pt x="19" y="1"/>
                    </a:lnTo>
                    <a:lnTo>
                      <a:pt x="21" y="2"/>
                    </a:lnTo>
                    <a:lnTo>
                      <a:pt x="22" y="3"/>
                    </a:lnTo>
                    <a:lnTo>
                      <a:pt x="22" y="5"/>
                    </a:lnTo>
                    <a:lnTo>
                      <a:pt x="23" y="5"/>
                    </a:lnTo>
                    <a:lnTo>
                      <a:pt x="23" y="3"/>
                    </a:lnTo>
                    <a:lnTo>
                      <a:pt x="25" y="3"/>
                    </a:lnTo>
                    <a:lnTo>
                      <a:pt x="26" y="4"/>
                    </a:lnTo>
                    <a:lnTo>
                      <a:pt x="27" y="6"/>
                    </a:lnTo>
                    <a:lnTo>
                      <a:pt x="28" y="6"/>
                    </a:lnTo>
                    <a:lnTo>
                      <a:pt x="28" y="7"/>
                    </a:lnTo>
                    <a:lnTo>
                      <a:pt x="28" y="9"/>
                    </a:lnTo>
                    <a:lnTo>
                      <a:pt x="26" y="8"/>
                    </a:lnTo>
                    <a:lnTo>
                      <a:pt x="24" y="7"/>
                    </a:lnTo>
                    <a:lnTo>
                      <a:pt x="24" y="8"/>
                    </a:lnTo>
                    <a:lnTo>
                      <a:pt x="24" y="9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7" y="9"/>
                    </a:lnTo>
                    <a:lnTo>
                      <a:pt x="16" y="10"/>
                    </a:lnTo>
                    <a:lnTo>
                      <a:pt x="14" y="10"/>
                    </a:lnTo>
                    <a:lnTo>
                      <a:pt x="11" y="11"/>
                    </a:lnTo>
                    <a:lnTo>
                      <a:pt x="7" y="12"/>
                    </a:lnTo>
                    <a:lnTo>
                      <a:pt x="5" y="12"/>
                    </a:lnTo>
                    <a:lnTo>
                      <a:pt x="4" y="12"/>
                    </a:lnTo>
                    <a:lnTo>
                      <a:pt x="2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10" y="6"/>
                    </a:lnTo>
                    <a:lnTo>
                      <a:pt x="11" y="7"/>
                    </a:lnTo>
                    <a:lnTo>
                      <a:pt x="12" y="8"/>
                    </a:lnTo>
                    <a:lnTo>
                      <a:pt x="14" y="8"/>
                    </a:lnTo>
                    <a:lnTo>
                      <a:pt x="15" y="7"/>
                    </a:lnTo>
                    <a:lnTo>
                      <a:pt x="16" y="6"/>
                    </a:lnTo>
                    <a:lnTo>
                      <a:pt x="17" y="5"/>
                    </a:lnTo>
                    <a:lnTo>
                      <a:pt x="15" y="5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28" name="Freeform 829"/>
              <p:cNvSpPr>
                <a:spLocks/>
              </p:cNvSpPr>
              <p:nvPr/>
            </p:nvSpPr>
            <p:spPr bwMode="auto">
              <a:xfrm>
                <a:off x="4595" y="3146"/>
                <a:ext cx="38" cy="12"/>
              </a:xfrm>
              <a:custGeom>
                <a:avLst/>
                <a:gdLst/>
                <a:ahLst/>
                <a:cxnLst>
                  <a:cxn ang="0">
                    <a:pos x="38" y="4"/>
                  </a:cxn>
                  <a:cxn ang="0">
                    <a:pos x="35" y="5"/>
                  </a:cxn>
                  <a:cxn ang="0">
                    <a:pos x="35" y="6"/>
                  </a:cxn>
                  <a:cxn ang="0">
                    <a:pos x="30" y="8"/>
                  </a:cxn>
                  <a:cxn ang="0">
                    <a:pos x="27" y="10"/>
                  </a:cxn>
                  <a:cxn ang="0">
                    <a:pos x="25" y="9"/>
                  </a:cxn>
                  <a:cxn ang="0">
                    <a:pos x="23" y="11"/>
                  </a:cxn>
                  <a:cxn ang="0">
                    <a:pos x="20" y="11"/>
                  </a:cxn>
                  <a:cxn ang="0">
                    <a:pos x="18" y="10"/>
                  </a:cxn>
                  <a:cxn ang="0">
                    <a:pos x="16" y="12"/>
                  </a:cxn>
                  <a:cxn ang="0">
                    <a:pos x="14" y="12"/>
                  </a:cxn>
                  <a:cxn ang="0">
                    <a:pos x="12" y="12"/>
                  </a:cxn>
                  <a:cxn ang="0">
                    <a:pos x="9" y="10"/>
                  </a:cxn>
                  <a:cxn ang="0">
                    <a:pos x="3" y="10"/>
                  </a:cxn>
                  <a:cxn ang="0">
                    <a:pos x="1" y="10"/>
                  </a:cxn>
                  <a:cxn ang="0">
                    <a:pos x="0" y="7"/>
                  </a:cxn>
                  <a:cxn ang="0">
                    <a:pos x="0" y="6"/>
                  </a:cxn>
                  <a:cxn ang="0">
                    <a:pos x="2" y="5"/>
                  </a:cxn>
                  <a:cxn ang="0">
                    <a:pos x="6" y="4"/>
                  </a:cxn>
                  <a:cxn ang="0">
                    <a:pos x="9" y="4"/>
                  </a:cxn>
                  <a:cxn ang="0">
                    <a:pos x="15" y="6"/>
                  </a:cxn>
                  <a:cxn ang="0">
                    <a:pos x="18" y="8"/>
                  </a:cxn>
                  <a:cxn ang="0">
                    <a:pos x="19" y="8"/>
                  </a:cxn>
                  <a:cxn ang="0">
                    <a:pos x="21" y="6"/>
                  </a:cxn>
                  <a:cxn ang="0">
                    <a:pos x="24" y="6"/>
                  </a:cxn>
                  <a:cxn ang="0">
                    <a:pos x="26" y="6"/>
                  </a:cxn>
                  <a:cxn ang="0">
                    <a:pos x="28" y="7"/>
                  </a:cxn>
                  <a:cxn ang="0">
                    <a:pos x="31" y="6"/>
                  </a:cxn>
                  <a:cxn ang="0">
                    <a:pos x="30" y="5"/>
                  </a:cxn>
                  <a:cxn ang="0">
                    <a:pos x="33" y="4"/>
                  </a:cxn>
                  <a:cxn ang="0">
                    <a:pos x="35" y="3"/>
                  </a:cxn>
                  <a:cxn ang="0">
                    <a:pos x="35" y="2"/>
                  </a:cxn>
                  <a:cxn ang="0">
                    <a:pos x="35" y="1"/>
                  </a:cxn>
                  <a:cxn ang="0">
                    <a:pos x="34" y="1"/>
                  </a:cxn>
                  <a:cxn ang="0">
                    <a:pos x="35" y="0"/>
                  </a:cxn>
                  <a:cxn ang="0">
                    <a:pos x="36" y="0"/>
                  </a:cxn>
                  <a:cxn ang="0">
                    <a:pos x="37" y="1"/>
                  </a:cxn>
                  <a:cxn ang="0">
                    <a:pos x="38" y="2"/>
                  </a:cxn>
                  <a:cxn ang="0">
                    <a:pos x="38" y="4"/>
                  </a:cxn>
                </a:cxnLst>
                <a:rect l="0" t="0" r="r" b="b"/>
                <a:pathLst>
                  <a:path w="38" h="12">
                    <a:moveTo>
                      <a:pt x="38" y="4"/>
                    </a:moveTo>
                    <a:lnTo>
                      <a:pt x="35" y="5"/>
                    </a:lnTo>
                    <a:lnTo>
                      <a:pt x="35" y="6"/>
                    </a:lnTo>
                    <a:lnTo>
                      <a:pt x="30" y="8"/>
                    </a:lnTo>
                    <a:lnTo>
                      <a:pt x="27" y="10"/>
                    </a:lnTo>
                    <a:lnTo>
                      <a:pt x="25" y="9"/>
                    </a:lnTo>
                    <a:lnTo>
                      <a:pt x="23" y="11"/>
                    </a:lnTo>
                    <a:lnTo>
                      <a:pt x="20" y="11"/>
                    </a:lnTo>
                    <a:lnTo>
                      <a:pt x="18" y="10"/>
                    </a:lnTo>
                    <a:lnTo>
                      <a:pt x="16" y="12"/>
                    </a:lnTo>
                    <a:lnTo>
                      <a:pt x="14" y="12"/>
                    </a:lnTo>
                    <a:lnTo>
                      <a:pt x="12" y="12"/>
                    </a:lnTo>
                    <a:lnTo>
                      <a:pt x="9" y="10"/>
                    </a:lnTo>
                    <a:lnTo>
                      <a:pt x="3" y="10"/>
                    </a:lnTo>
                    <a:lnTo>
                      <a:pt x="1" y="10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2" y="5"/>
                    </a:lnTo>
                    <a:lnTo>
                      <a:pt x="6" y="4"/>
                    </a:lnTo>
                    <a:lnTo>
                      <a:pt x="9" y="4"/>
                    </a:lnTo>
                    <a:lnTo>
                      <a:pt x="15" y="6"/>
                    </a:lnTo>
                    <a:lnTo>
                      <a:pt x="18" y="8"/>
                    </a:lnTo>
                    <a:lnTo>
                      <a:pt x="19" y="8"/>
                    </a:lnTo>
                    <a:lnTo>
                      <a:pt x="21" y="6"/>
                    </a:lnTo>
                    <a:lnTo>
                      <a:pt x="24" y="6"/>
                    </a:lnTo>
                    <a:lnTo>
                      <a:pt x="26" y="6"/>
                    </a:lnTo>
                    <a:lnTo>
                      <a:pt x="28" y="7"/>
                    </a:lnTo>
                    <a:lnTo>
                      <a:pt x="31" y="6"/>
                    </a:lnTo>
                    <a:lnTo>
                      <a:pt x="30" y="5"/>
                    </a:lnTo>
                    <a:lnTo>
                      <a:pt x="33" y="4"/>
                    </a:lnTo>
                    <a:lnTo>
                      <a:pt x="35" y="3"/>
                    </a:lnTo>
                    <a:lnTo>
                      <a:pt x="35" y="2"/>
                    </a:lnTo>
                    <a:lnTo>
                      <a:pt x="35" y="1"/>
                    </a:lnTo>
                    <a:lnTo>
                      <a:pt x="34" y="1"/>
                    </a:lnTo>
                    <a:lnTo>
                      <a:pt x="35" y="0"/>
                    </a:lnTo>
                    <a:lnTo>
                      <a:pt x="36" y="0"/>
                    </a:lnTo>
                    <a:lnTo>
                      <a:pt x="37" y="1"/>
                    </a:lnTo>
                    <a:lnTo>
                      <a:pt x="38" y="2"/>
                    </a:lnTo>
                    <a:lnTo>
                      <a:pt x="38" y="4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29" name="Freeform 830"/>
              <p:cNvSpPr>
                <a:spLocks/>
              </p:cNvSpPr>
              <p:nvPr/>
            </p:nvSpPr>
            <p:spPr bwMode="auto">
              <a:xfrm>
                <a:off x="4810" y="3139"/>
                <a:ext cx="15" cy="13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0" y="12"/>
                  </a:cxn>
                  <a:cxn ang="0">
                    <a:pos x="3" y="6"/>
                  </a:cxn>
                  <a:cxn ang="0">
                    <a:pos x="6" y="2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3" y="2"/>
                  </a:cxn>
                  <a:cxn ang="0">
                    <a:pos x="15" y="3"/>
                  </a:cxn>
                  <a:cxn ang="0">
                    <a:pos x="14" y="4"/>
                  </a:cxn>
                  <a:cxn ang="0">
                    <a:pos x="12" y="8"/>
                  </a:cxn>
                  <a:cxn ang="0">
                    <a:pos x="11" y="9"/>
                  </a:cxn>
                  <a:cxn ang="0">
                    <a:pos x="7" y="13"/>
                  </a:cxn>
                  <a:cxn ang="0">
                    <a:pos x="6" y="13"/>
                  </a:cxn>
                </a:cxnLst>
                <a:rect l="0" t="0" r="r" b="b"/>
                <a:pathLst>
                  <a:path w="15" h="13">
                    <a:moveTo>
                      <a:pt x="6" y="13"/>
                    </a:moveTo>
                    <a:lnTo>
                      <a:pt x="0" y="12"/>
                    </a:lnTo>
                    <a:lnTo>
                      <a:pt x="3" y="6"/>
                    </a:lnTo>
                    <a:lnTo>
                      <a:pt x="6" y="2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3" y="2"/>
                    </a:lnTo>
                    <a:lnTo>
                      <a:pt x="15" y="3"/>
                    </a:lnTo>
                    <a:lnTo>
                      <a:pt x="14" y="4"/>
                    </a:lnTo>
                    <a:lnTo>
                      <a:pt x="12" y="8"/>
                    </a:lnTo>
                    <a:lnTo>
                      <a:pt x="11" y="9"/>
                    </a:lnTo>
                    <a:lnTo>
                      <a:pt x="7" y="13"/>
                    </a:lnTo>
                    <a:lnTo>
                      <a:pt x="6" y="13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30" name="Freeform 831"/>
              <p:cNvSpPr>
                <a:spLocks/>
              </p:cNvSpPr>
              <p:nvPr/>
            </p:nvSpPr>
            <p:spPr bwMode="auto">
              <a:xfrm>
                <a:off x="4670" y="3087"/>
                <a:ext cx="13" cy="8"/>
              </a:xfrm>
              <a:custGeom>
                <a:avLst/>
                <a:gdLst/>
                <a:ahLst/>
                <a:cxnLst>
                  <a:cxn ang="0">
                    <a:pos x="7" y="8"/>
                  </a:cxn>
                  <a:cxn ang="0">
                    <a:pos x="5" y="8"/>
                  </a:cxn>
                  <a:cxn ang="0">
                    <a:pos x="1" y="5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4" y="1"/>
                  </a:cxn>
                  <a:cxn ang="0">
                    <a:pos x="8" y="0"/>
                  </a:cxn>
                  <a:cxn ang="0">
                    <a:pos x="9" y="1"/>
                  </a:cxn>
                  <a:cxn ang="0">
                    <a:pos x="11" y="3"/>
                  </a:cxn>
                  <a:cxn ang="0">
                    <a:pos x="13" y="4"/>
                  </a:cxn>
                  <a:cxn ang="0">
                    <a:pos x="13" y="5"/>
                  </a:cxn>
                  <a:cxn ang="0">
                    <a:pos x="13" y="6"/>
                  </a:cxn>
                  <a:cxn ang="0">
                    <a:pos x="12" y="7"/>
                  </a:cxn>
                  <a:cxn ang="0">
                    <a:pos x="7" y="8"/>
                  </a:cxn>
                </a:cxnLst>
                <a:rect l="0" t="0" r="r" b="b"/>
                <a:pathLst>
                  <a:path w="13" h="8">
                    <a:moveTo>
                      <a:pt x="7" y="8"/>
                    </a:moveTo>
                    <a:lnTo>
                      <a:pt x="5" y="8"/>
                    </a:lnTo>
                    <a:lnTo>
                      <a:pt x="1" y="5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9" y="1"/>
                    </a:lnTo>
                    <a:lnTo>
                      <a:pt x="11" y="3"/>
                    </a:lnTo>
                    <a:lnTo>
                      <a:pt x="13" y="4"/>
                    </a:lnTo>
                    <a:lnTo>
                      <a:pt x="13" y="5"/>
                    </a:lnTo>
                    <a:lnTo>
                      <a:pt x="13" y="6"/>
                    </a:lnTo>
                    <a:lnTo>
                      <a:pt x="12" y="7"/>
                    </a:lnTo>
                    <a:lnTo>
                      <a:pt x="7" y="8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31" name="Freeform 832"/>
              <p:cNvSpPr>
                <a:spLocks/>
              </p:cNvSpPr>
              <p:nvPr/>
            </p:nvSpPr>
            <p:spPr bwMode="auto">
              <a:xfrm>
                <a:off x="4694" y="3084"/>
                <a:ext cx="33" cy="11"/>
              </a:xfrm>
              <a:custGeom>
                <a:avLst/>
                <a:gdLst/>
                <a:ahLst/>
                <a:cxnLst>
                  <a:cxn ang="0">
                    <a:pos x="33" y="11"/>
                  </a:cxn>
                  <a:cxn ang="0">
                    <a:pos x="31" y="11"/>
                  </a:cxn>
                  <a:cxn ang="0">
                    <a:pos x="27" y="9"/>
                  </a:cxn>
                  <a:cxn ang="0">
                    <a:pos x="22" y="5"/>
                  </a:cxn>
                  <a:cxn ang="0">
                    <a:pos x="21" y="5"/>
                  </a:cxn>
                  <a:cxn ang="0">
                    <a:pos x="18" y="5"/>
                  </a:cxn>
                  <a:cxn ang="0">
                    <a:pos x="18" y="5"/>
                  </a:cxn>
                  <a:cxn ang="0">
                    <a:pos x="18" y="8"/>
                  </a:cxn>
                  <a:cxn ang="0">
                    <a:pos x="17" y="8"/>
                  </a:cxn>
                  <a:cxn ang="0">
                    <a:pos x="12" y="6"/>
                  </a:cxn>
                  <a:cxn ang="0">
                    <a:pos x="11" y="4"/>
                  </a:cxn>
                  <a:cxn ang="0">
                    <a:pos x="7" y="5"/>
                  </a:cxn>
                  <a:cxn ang="0">
                    <a:pos x="6" y="6"/>
                  </a:cxn>
                  <a:cxn ang="0">
                    <a:pos x="4" y="7"/>
                  </a:cxn>
                  <a:cxn ang="0">
                    <a:pos x="3" y="6"/>
                  </a:cxn>
                  <a:cxn ang="0">
                    <a:pos x="1" y="4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3" y="0"/>
                  </a:cxn>
                  <a:cxn ang="0">
                    <a:pos x="5" y="0"/>
                  </a:cxn>
                  <a:cxn ang="0">
                    <a:pos x="11" y="1"/>
                  </a:cxn>
                  <a:cxn ang="0">
                    <a:pos x="13" y="2"/>
                  </a:cxn>
                  <a:cxn ang="0">
                    <a:pos x="15" y="2"/>
                  </a:cxn>
                  <a:cxn ang="0">
                    <a:pos x="18" y="0"/>
                  </a:cxn>
                  <a:cxn ang="0">
                    <a:pos x="20" y="0"/>
                  </a:cxn>
                  <a:cxn ang="0">
                    <a:pos x="23" y="1"/>
                  </a:cxn>
                  <a:cxn ang="0">
                    <a:pos x="28" y="2"/>
                  </a:cxn>
                  <a:cxn ang="0">
                    <a:pos x="31" y="4"/>
                  </a:cxn>
                  <a:cxn ang="0">
                    <a:pos x="32" y="7"/>
                  </a:cxn>
                  <a:cxn ang="0">
                    <a:pos x="33" y="10"/>
                  </a:cxn>
                  <a:cxn ang="0">
                    <a:pos x="33" y="11"/>
                  </a:cxn>
                </a:cxnLst>
                <a:rect l="0" t="0" r="r" b="b"/>
                <a:pathLst>
                  <a:path w="33" h="11">
                    <a:moveTo>
                      <a:pt x="33" y="11"/>
                    </a:moveTo>
                    <a:lnTo>
                      <a:pt x="31" y="11"/>
                    </a:lnTo>
                    <a:lnTo>
                      <a:pt x="27" y="9"/>
                    </a:lnTo>
                    <a:lnTo>
                      <a:pt x="22" y="5"/>
                    </a:lnTo>
                    <a:lnTo>
                      <a:pt x="21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8" y="8"/>
                    </a:lnTo>
                    <a:lnTo>
                      <a:pt x="17" y="8"/>
                    </a:lnTo>
                    <a:lnTo>
                      <a:pt x="12" y="6"/>
                    </a:lnTo>
                    <a:lnTo>
                      <a:pt x="11" y="4"/>
                    </a:lnTo>
                    <a:lnTo>
                      <a:pt x="7" y="5"/>
                    </a:lnTo>
                    <a:lnTo>
                      <a:pt x="6" y="6"/>
                    </a:lnTo>
                    <a:lnTo>
                      <a:pt x="4" y="7"/>
                    </a:lnTo>
                    <a:lnTo>
                      <a:pt x="3" y="6"/>
                    </a:lnTo>
                    <a:lnTo>
                      <a:pt x="1" y="4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11" y="1"/>
                    </a:lnTo>
                    <a:lnTo>
                      <a:pt x="13" y="2"/>
                    </a:lnTo>
                    <a:lnTo>
                      <a:pt x="15" y="2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8" y="2"/>
                    </a:lnTo>
                    <a:lnTo>
                      <a:pt x="31" y="4"/>
                    </a:lnTo>
                    <a:lnTo>
                      <a:pt x="32" y="7"/>
                    </a:lnTo>
                    <a:lnTo>
                      <a:pt x="33" y="10"/>
                    </a:lnTo>
                    <a:lnTo>
                      <a:pt x="33" y="11"/>
                    </a:lnTo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32" name="Freeform 833"/>
              <p:cNvSpPr>
                <a:spLocks/>
              </p:cNvSpPr>
              <p:nvPr/>
            </p:nvSpPr>
            <p:spPr bwMode="auto">
              <a:xfrm>
                <a:off x="4647" y="2475"/>
                <a:ext cx="76" cy="86"/>
              </a:xfrm>
              <a:custGeom>
                <a:avLst/>
                <a:gdLst/>
                <a:ahLst/>
                <a:cxnLst>
                  <a:cxn ang="0">
                    <a:pos x="45" y="75"/>
                  </a:cxn>
                  <a:cxn ang="0">
                    <a:pos x="41" y="75"/>
                  </a:cxn>
                  <a:cxn ang="0">
                    <a:pos x="34" y="74"/>
                  </a:cxn>
                  <a:cxn ang="0">
                    <a:pos x="29" y="81"/>
                  </a:cxn>
                  <a:cxn ang="0">
                    <a:pos x="26" y="84"/>
                  </a:cxn>
                  <a:cxn ang="0">
                    <a:pos x="23" y="84"/>
                  </a:cxn>
                  <a:cxn ang="0">
                    <a:pos x="19" y="82"/>
                  </a:cxn>
                  <a:cxn ang="0">
                    <a:pos x="14" y="86"/>
                  </a:cxn>
                  <a:cxn ang="0">
                    <a:pos x="11" y="82"/>
                  </a:cxn>
                  <a:cxn ang="0">
                    <a:pos x="7" y="76"/>
                  </a:cxn>
                  <a:cxn ang="0">
                    <a:pos x="9" y="71"/>
                  </a:cxn>
                  <a:cxn ang="0">
                    <a:pos x="14" y="68"/>
                  </a:cxn>
                  <a:cxn ang="0">
                    <a:pos x="13" y="60"/>
                  </a:cxn>
                  <a:cxn ang="0">
                    <a:pos x="13" y="56"/>
                  </a:cxn>
                  <a:cxn ang="0">
                    <a:pos x="9" y="54"/>
                  </a:cxn>
                  <a:cxn ang="0">
                    <a:pos x="5" y="55"/>
                  </a:cxn>
                  <a:cxn ang="0">
                    <a:pos x="1" y="52"/>
                  </a:cxn>
                  <a:cxn ang="0">
                    <a:pos x="2" y="46"/>
                  </a:cxn>
                  <a:cxn ang="0">
                    <a:pos x="7" y="41"/>
                  </a:cxn>
                  <a:cxn ang="0">
                    <a:pos x="21" y="33"/>
                  </a:cxn>
                  <a:cxn ang="0">
                    <a:pos x="28" y="21"/>
                  </a:cxn>
                  <a:cxn ang="0">
                    <a:pos x="33" y="20"/>
                  </a:cxn>
                  <a:cxn ang="0">
                    <a:pos x="37" y="25"/>
                  </a:cxn>
                  <a:cxn ang="0">
                    <a:pos x="45" y="26"/>
                  </a:cxn>
                  <a:cxn ang="0">
                    <a:pos x="47" y="24"/>
                  </a:cxn>
                  <a:cxn ang="0">
                    <a:pos x="45" y="16"/>
                  </a:cxn>
                  <a:cxn ang="0">
                    <a:pos x="48" y="13"/>
                  </a:cxn>
                  <a:cxn ang="0">
                    <a:pos x="53" y="15"/>
                  </a:cxn>
                  <a:cxn ang="0">
                    <a:pos x="59" y="13"/>
                  </a:cxn>
                  <a:cxn ang="0">
                    <a:pos x="65" y="3"/>
                  </a:cxn>
                  <a:cxn ang="0">
                    <a:pos x="69" y="0"/>
                  </a:cxn>
                  <a:cxn ang="0">
                    <a:pos x="73" y="5"/>
                  </a:cxn>
                  <a:cxn ang="0">
                    <a:pos x="76" y="11"/>
                  </a:cxn>
                  <a:cxn ang="0">
                    <a:pos x="66" y="21"/>
                  </a:cxn>
                  <a:cxn ang="0">
                    <a:pos x="66" y="27"/>
                  </a:cxn>
                  <a:cxn ang="0">
                    <a:pos x="64" y="37"/>
                  </a:cxn>
                  <a:cxn ang="0">
                    <a:pos x="59" y="39"/>
                  </a:cxn>
                  <a:cxn ang="0">
                    <a:pos x="52" y="46"/>
                  </a:cxn>
                  <a:cxn ang="0">
                    <a:pos x="46" y="48"/>
                  </a:cxn>
                  <a:cxn ang="0">
                    <a:pos x="41" y="51"/>
                  </a:cxn>
                  <a:cxn ang="0">
                    <a:pos x="38" y="60"/>
                  </a:cxn>
                  <a:cxn ang="0">
                    <a:pos x="46" y="68"/>
                  </a:cxn>
                </a:cxnLst>
                <a:rect l="0" t="0" r="r" b="b"/>
                <a:pathLst>
                  <a:path w="76" h="86">
                    <a:moveTo>
                      <a:pt x="48" y="70"/>
                    </a:moveTo>
                    <a:lnTo>
                      <a:pt x="45" y="75"/>
                    </a:lnTo>
                    <a:lnTo>
                      <a:pt x="43" y="76"/>
                    </a:lnTo>
                    <a:lnTo>
                      <a:pt x="41" y="75"/>
                    </a:lnTo>
                    <a:lnTo>
                      <a:pt x="38" y="74"/>
                    </a:lnTo>
                    <a:lnTo>
                      <a:pt x="34" y="74"/>
                    </a:lnTo>
                    <a:lnTo>
                      <a:pt x="33" y="75"/>
                    </a:lnTo>
                    <a:lnTo>
                      <a:pt x="29" y="81"/>
                    </a:lnTo>
                    <a:lnTo>
                      <a:pt x="28" y="82"/>
                    </a:lnTo>
                    <a:lnTo>
                      <a:pt x="26" y="84"/>
                    </a:lnTo>
                    <a:lnTo>
                      <a:pt x="25" y="82"/>
                    </a:lnTo>
                    <a:lnTo>
                      <a:pt x="23" y="84"/>
                    </a:lnTo>
                    <a:lnTo>
                      <a:pt x="21" y="86"/>
                    </a:lnTo>
                    <a:lnTo>
                      <a:pt x="19" y="82"/>
                    </a:lnTo>
                    <a:lnTo>
                      <a:pt x="17" y="81"/>
                    </a:lnTo>
                    <a:lnTo>
                      <a:pt x="14" y="86"/>
                    </a:lnTo>
                    <a:lnTo>
                      <a:pt x="12" y="84"/>
                    </a:lnTo>
                    <a:lnTo>
                      <a:pt x="11" y="82"/>
                    </a:lnTo>
                    <a:lnTo>
                      <a:pt x="7" y="79"/>
                    </a:lnTo>
                    <a:lnTo>
                      <a:pt x="7" y="76"/>
                    </a:lnTo>
                    <a:lnTo>
                      <a:pt x="7" y="74"/>
                    </a:lnTo>
                    <a:lnTo>
                      <a:pt x="9" y="71"/>
                    </a:lnTo>
                    <a:lnTo>
                      <a:pt x="14" y="70"/>
                    </a:lnTo>
                    <a:lnTo>
                      <a:pt x="14" y="68"/>
                    </a:lnTo>
                    <a:lnTo>
                      <a:pt x="11" y="66"/>
                    </a:lnTo>
                    <a:lnTo>
                      <a:pt x="13" y="60"/>
                    </a:lnTo>
                    <a:lnTo>
                      <a:pt x="14" y="58"/>
                    </a:lnTo>
                    <a:lnTo>
                      <a:pt x="13" y="56"/>
                    </a:lnTo>
                    <a:lnTo>
                      <a:pt x="9" y="54"/>
                    </a:lnTo>
                    <a:lnTo>
                      <a:pt x="9" y="54"/>
                    </a:lnTo>
                    <a:lnTo>
                      <a:pt x="7" y="54"/>
                    </a:lnTo>
                    <a:lnTo>
                      <a:pt x="5" y="55"/>
                    </a:lnTo>
                    <a:lnTo>
                      <a:pt x="4" y="54"/>
                    </a:lnTo>
                    <a:lnTo>
                      <a:pt x="1" y="52"/>
                    </a:lnTo>
                    <a:lnTo>
                      <a:pt x="0" y="50"/>
                    </a:lnTo>
                    <a:lnTo>
                      <a:pt x="2" y="46"/>
                    </a:lnTo>
                    <a:lnTo>
                      <a:pt x="4" y="43"/>
                    </a:lnTo>
                    <a:lnTo>
                      <a:pt x="7" y="41"/>
                    </a:lnTo>
                    <a:lnTo>
                      <a:pt x="15" y="36"/>
                    </a:lnTo>
                    <a:lnTo>
                      <a:pt x="21" y="33"/>
                    </a:lnTo>
                    <a:lnTo>
                      <a:pt x="24" y="29"/>
                    </a:lnTo>
                    <a:lnTo>
                      <a:pt x="28" y="21"/>
                    </a:lnTo>
                    <a:lnTo>
                      <a:pt x="30" y="20"/>
                    </a:lnTo>
                    <a:lnTo>
                      <a:pt x="33" y="20"/>
                    </a:lnTo>
                    <a:lnTo>
                      <a:pt x="34" y="23"/>
                    </a:lnTo>
                    <a:lnTo>
                      <a:pt x="37" y="25"/>
                    </a:lnTo>
                    <a:lnTo>
                      <a:pt x="40" y="26"/>
                    </a:lnTo>
                    <a:lnTo>
                      <a:pt x="45" y="26"/>
                    </a:lnTo>
                    <a:lnTo>
                      <a:pt x="48" y="24"/>
                    </a:lnTo>
                    <a:lnTo>
                      <a:pt x="47" y="24"/>
                    </a:lnTo>
                    <a:lnTo>
                      <a:pt x="45" y="18"/>
                    </a:lnTo>
                    <a:lnTo>
                      <a:pt x="45" y="16"/>
                    </a:lnTo>
                    <a:lnTo>
                      <a:pt x="46" y="14"/>
                    </a:lnTo>
                    <a:lnTo>
                      <a:pt x="48" y="13"/>
                    </a:lnTo>
                    <a:lnTo>
                      <a:pt x="50" y="14"/>
                    </a:lnTo>
                    <a:lnTo>
                      <a:pt x="53" y="15"/>
                    </a:lnTo>
                    <a:lnTo>
                      <a:pt x="56" y="14"/>
                    </a:lnTo>
                    <a:lnTo>
                      <a:pt x="59" y="13"/>
                    </a:lnTo>
                    <a:lnTo>
                      <a:pt x="64" y="9"/>
                    </a:lnTo>
                    <a:lnTo>
                      <a:pt x="65" y="3"/>
                    </a:lnTo>
                    <a:lnTo>
                      <a:pt x="67" y="1"/>
                    </a:lnTo>
                    <a:lnTo>
                      <a:pt x="69" y="0"/>
                    </a:lnTo>
                    <a:lnTo>
                      <a:pt x="70" y="0"/>
                    </a:lnTo>
                    <a:lnTo>
                      <a:pt x="73" y="5"/>
                    </a:lnTo>
                    <a:lnTo>
                      <a:pt x="75" y="8"/>
                    </a:lnTo>
                    <a:lnTo>
                      <a:pt x="76" y="11"/>
                    </a:lnTo>
                    <a:lnTo>
                      <a:pt x="68" y="18"/>
                    </a:lnTo>
                    <a:lnTo>
                      <a:pt x="66" y="21"/>
                    </a:lnTo>
                    <a:lnTo>
                      <a:pt x="65" y="24"/>
                    </a:lnTo>
                    <a:lnTo>
                      <a:pt x="66" y="27"/>
                    </a:lnTo>
                    <a:lnTo>
                      <a:pt x="65" y="30"/>
                    </a:lnTo>
                    <a:lnTo>
                      <a:pt x="64" y="37"/>
                    </a:lnTo>
                    <a:lnTo>
                      <a:pt x="60" y="38"/>
                    </a:lnTo>
                    <a:lnTo>
                      <a:pt x="59" y="39"/>
                    </a:lnTo>
                    <a:lnTo>
                      <a:pt x="56" y="42"/>
                    </a:lnTo>
                    <a:lnTo>
                      <a:pt x="52" y="46"/>
                    </a:lnTo>
                    <a:lnTo>
                      <a:pt x="49" y="48"/>
                    </a:lnTo>
                    <a:lnTo>
                      <a:pt x="46" y="48"/>
                    </a:lnTo>
                    <a:lnTo>
                      <a:pt x="43" y="50"/>
                    </a:lnTo>
                    <a:lnTo>
                      <a:pt x="41" y="51"/>
                    </a:lnTo>
                    <a:lnTo>
                      <a:pt x="40" y="53"/>
                    </a:lnTo>
                    <a:lnTo>
                      <a:pt x="38" y="60"/>
                    </a:lnTo>
                    <a:lnTo>
                      <a:pt x="39" y="62"/>
                    </a:lnTo>
                    <a:lnTo>
                      <a:pt x="46" y="68"/>
                    </a:lnTo>
                    <a:lnTo>
                      <a:pt x="48" y="7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33" name="Freeform 834"/>
              <p:cNvSpPr>
                <a:spLocks/>
              </p:cNvSpPr>
              <p:nvPr/>
            </p:nvSpPr>
            <p:spPr bwMode="auto">
              <a:xfrm>
                <a:off x="4647" y="2475"/>
                <a:ext cx="76" cy="86"/>
              </a:xfrm>
              <a:custGeom>
                <a:avLst/>
                <a:gdLst/>
                <a:ahLst/>
                <a:cxnLst>
                  <a:cxn ang="0">
                    <a:pos x="45" y="75"/>
                  </a:cxn>
                  <a:cxn ang="0">
                    <a:pos x="41" y="75"/>
                  </a:cxn>
                  <a:cxn ang="0">
                    <a:pos x="34" y="74"/>
                  </a:cxn>
                  <a:cxn ang="0">
                    <a:pos x="29" y="81"/>
                  </a:cxn>
                  <a:cxn ang="0">
                    <a:pos x="26" y="84"/>
                  </a:cxn>
                  <a:cxn ang="0">
                    <a:pos x="23" y="84"/>
                  </a:cxn>
                  <a:cxn ang="0">
                    <a:pos x="19" y="82"/>
                  </a:cxn>
                  <a:cxn ang="0">
                    <a:pos x="14" y="86"/>
                  </a:cxn>
                  <a:cxn ang="0">
                    <a:pos x="11" y="82"/>
                  </a:cxn>
                  <a:cxn ang="0">
                    <a:pos x="7" y="76"/>
                  </a:cxn>
                  <a:cxn ang="0">
                    <a:pos x="9" y="71"/>
                  </a:cxn>
                  <a:cxn ang="0">
                    <a:pos x="14" y="68"/>
                  </a:cxn>
                  <a:cxn ang="0">
                    <a:pos x="13" y="60"/>
                  </a:cxn>
                  <a:cxn ang="0">
                    <a:pos x="13" y="56"/>
                  </a:cxn>
                  <a:cxn ang="0">
                    <a:pos x="9" y="54"/>
                  </a:cxn>
                  <a:cxn ang="0">
                    <a:pos x="5" y="55"/>
                  </a:cxn>
                  <a:cxn ang="0">
                    <a:pos x="1" y="52"/>
                  </a:cxn>
                  <a:cxn ang="0">
                    <a:pos x="2" y="46"/>
                  </a:cxn>
                  <a:cxn ang="0">
                    <a:pos x="7" y="41"/>
                  </a:cxn>
                  <a:cxn ang="0">
                    <a:pos x="21" y="33"/>
                  </a:cxn>
                  <a:cxn ang="0">
                    <a:pos x="28" y="21"/>
                  </a:cxn>
                  <a:cxn ang="0">
                    <a:pos x="33" y="20"/>
                  </a:cxn>
                  <a:cxn ang="0">
                    <a:pos x="37" y="25"/>
                  </a:cxn>
                  <a:cxn ang="0">
                    <a:pos x="45" y="26"/>
                  </a:cxn>
                  <a:cxn ang="0">
                    <a:pos x="47" y="24"/>
                  </a:cxn>
                  <a:cxn ang="0">
                    <a:pos x="45" y="16"/>
                  </a:cxn>
                  <a:cxn ang="0">
                    <a:pos x="48" y="13"/>
                  </a:cxn>
                  <a:cxn ang="0">
                    <a:pos x="53" y="15"/>
                  </a:cxn>
                  <a:cxn ang="0">
                    <a:pos x="59" y="13"/>
                  </a:cxn>
                  <a:cxn ang="0">
                    <a:pos x="65" y="3"/>
                  </a:cxn>
                  <a:cxn ang="0">
                    <a:pos x="69" y="0"/>
                  </a:cxn>
                  <a:cxn ang="0">
                    <a:pos x="73" y="5"/>
                  </a:cxn>
                  <a:cxn ang="0">
                    <a:pos x="76" y="11"/>
                  </a:cxn>
                  <a:cxn ang="0">
                    <a:pos x="66" y="21"/>
                  </a:cxn>
                  <a:cxn ang="0">
                    <a:pos x="66" y="27"/>
                  </a:cxn>
                  <a:cxn ang="0">
                    <a:pos x="64" y="37"/>
                  </a:cxn>
                  <a:cxn ang="0">
                    <a:pos x="59" y="39"/>
                  </a:cxn>
                  <a:cxn ang="0">
                    <a:pos x="52" y="46"/>
                  </a:cxn>
                  <a:cxn ang="0">
                    <a:pos x="46" y="48"/>
                  </a:cxn>
                  <a:cxn ang="0">
                    <a:pos x="41" y="51"/>
                  </a:cxn>
                  <a:cxn ang="0">
                    <a:pos x="38" y="60"/>
                  </a:cxn>
                  <a:cxn ang="0">
                    <a:pos x="46" y="68"/>
                  </a:cxn>
                </a:cxnLst>
                <a:rect l="0" t="0" r="r" b="b"/>
                <a:pathLst>
                  <a:path w="76" h="86">
                    <a:moveTo>
                      <a:pt x="48" y="70"/>
                    </a:moveTo>
                    <a:lnTo>
                      <a:pt x="45" y="75"/>
                    </a:lnTo>
                    <a:lnTo>
                      <a:pt x="43" y="76"/>
                    </a:lnTo>
                    <a:lnTo>
                      <a:pt x="41" y="75"/>
                    </a:lnTo>
                    <a:lnTo>
                      <a:pt x="38" y="74"/>
                    </a:lnTo>
                    <a:lnTo>
                      <a:pt x="34" y="74"/>
                    </a:lnTo>
                    <a:lnTo>
                      <a:pt x="33" y="75"/>
                    </a:lnTo>
                    <a:lnTo>
                      <a:pt x="29" y="81"/>
                    </a:lnTo>
                    <a:lnTo>
                      <a:pt x="28" y="82"/>
                    </a:lnTo>
                    <a:lnTo>
                      <a:pt x="26" y="84"/>
                    </a:lnTo>
                    <a:lnTo>
                      <a:pt x="25" y="82"/>
                    </a:lnTo>
                    <a:lnTo>
                      <a:pt x="23" y="84"/>
                    </a:lnTo>
                    <a:lnTo>
                      <a:pt x="21" y="86"/>
                    </a:lnTo>
                    <a:lnTo>
                      <a:pt x="19" y="82"/>
                    </a:lnTo>
                    <a:lnTo>
                      <a:pt x="17" y="81"/>
                    </a:lnTo>
                    <a:lnTo>
                      <a:pt x="14" y="86"/>
                    </a:lnTo>
                    <a:lnTo>
                      <a:pt x="12" y="84"/>
                    </a:lnTo>
                    <a:lnTo>
                      <a:pt x="11" y="82"/>
                    </a:lnTo>
                    <a:lnTo>
                      <a:pt x="7" y="79"/>
                    </a:lnTo>
                    <a:lnTo>
                      <a:pt x="7" y="76"/>
                    </a:lnTo>
                    <a:lnTo>
                      <a:pt x="7" y="74"/>
                    </a:lnTo>
                    <a:lnTo>
                      <a:pt x="9" y="71"/>
                    </a:lnTo>
                    <a:lnTo>
                      <a:pt x="14" y="70"/>
                    </a:lnTo>
                    <a:lnTo>
                      <a:pt x="14" y="68"/>
                    </a:lnTo>
                    <a:lnTo>
                      <a:pt x="11" y="66"/>
                    </a:lnTo>
                    <a:lnTo>
                      <a:pt x="13" y="60"/>
                    </a:lnTo>
                    <a:lnTo>
                      <a:pt x="14" y="58"/>
                    </a:lnTo>
                    <a:lnTo>
                      <a:pt x="13" y="56"/>
                    </a:lnTo>
                    <a:lnTo>
                      <a:pt x="9" y="54"/>
                    </a:lnTo>
                    <a:lnTo>
                      <a:pt x="9" y="54"/>
                    </a:lnTo>
                    <a:lnTo>
                      <a:pt x="7" y="54"/>
                    </a:lnTo>
                    <a:lnTo>
                      <a:pt x="5" y="55"/>
                    </a:lnTo>
                    <a:lnTo>
                      <a:pt x="4" y="54"/>
                    </a:lnTo>
                    <a:lnTo>
                      <a:pt x="1" y="52"/>
                    </a:lnTo>
                    <a:lnTo>
                      <a:pt x="0" y="50"/>
                    </a:lnTo>
                    <a:lnTo>
                      <a:pt x="2" y="46"/>
                    </a:lnTo>
                    <a:lnTo>
                      <a:pt x="4" y="43"/>
                    </a:lnTo>
                    <a:lnTo>
                      <a:pt x="7" y="41"/>
                    </a:lnTo>
                    <a:lnTo>
                      <a:pt x="15" y="36"/>
                    </a:lnTo>
                    <a:lnTo>
                      <a:pt x="21" y="33"/>
                    </a:lnTo>
                    <a:lnTo>
                      <a:pt x="24" y="29"/>
                    </a:lnTo>
                    <a:lnTo>
                      <a:pt x="28" y="21"/>
                    </a:lnTo>
                    <a:lnTo>
                      <a:pt x="30" y="20"/>
                    </a:lnTo>
                    <a:lnTo>
                      <a:pt x="33" y="20"/>
                    </a:lnTo>
                    <a:lnTo>
                      <a:pt x="34" y="23"/>
                    </a:lnTo>
                    <a:lnTo>
                      <a:pt x="37" y="25"/>
                    </a:lnTo>
                    <a:lnTo>
                      <a:pt x="40" y="26"/>
                    </a:lnTo>
                    <a:lnTo>
                      <a:pt x="45" y="26"/>
                    </a:lnTo>
                    <a:lnTo>
                      <a:pt x="48" y="24"/>
                    </a:lnTo>
                    <a:lnTo>
                      <a:pt x="47" y="24"/>
                    </a:lnTo>
                    <a:lnTo>
                      <a:pt x="45" y="18"/>
                    </a:lnTo>
                    <a:lnTo>
                      <a:pt x="45" y="16"/>
                    </a:lnTo>
                    <a:lnTo>
                      <a:pt x="46" y="14"/>
                    </a:lnTo>
                    <a:lnTo>
                      <a:pt x="48" y="13"/>
                    </a:lnTo>
                    <a:lnTo>
                      <a:pt x="50" y="14"/>
                    </a:lnTo>
                    <a:lnTo>
                      <a:pt x="53" y="15"/>
                    </a:lnTo>
                    <a:lnTo>
                      <a:pt x="56" y="14"/>
                    </a:lnTo>
                    <a:lnTo>
                      <a:pt x="59" y="13"/>
                    </a:lnTo>
                    <a:lnTo>
                      <a:pt x="64" y="9"/>
                    </a:lnTo>
                    <a:lnTo>
                      <a:pt x="65" y="3"/>
                    </a:lnTo>
                    <a:lnTo>
                      <a:pt x="67" y="1"/>
                    </a:lnTo>
                    <a:lnTo>
                      <a:pt x="69" y="0"/>
                    </a:lnTo>
                    <a:lnTo>
                      <a:pt x="70" y="0"/>
                    </a:lnTo>
                    <a:lnTo>
                      <a:pt x="73" y="5"/>
                    </a:lnTo>
                    <a:lnTo>
                      <a:pt x="75" y="8"/>
                    </a:lnTo>
                    <a:lnTo>
                      <a:pt x="76" y="11"/>
                    </a:lnTo>
                    <a:lnTo>
                      <a:pt x="68" y="18"/>
                    </a:lnTo>
                    <a:lnTo>
                      <a:pt x="66" y="21"/>
                    </a:lnTo>
                    <a:lnTo>
                      <a:pt x="65" y="24"/>
                    </a:lnTo>
                    <a:lnTo>
                      <a:pt x="66" y="27"/>
                    </a:lnTo>
                    <a:lnTo>
                      <a:pt x="65" y="30"/>
                    </a:lnTo>
                    <a:lnTo>
                      <a:pt x="64" y="37"/>
                    </a:lnTo>
                    <a:lnTo>
                      <a:pt x="60" y="38"/>
                    </a:lnTo>
                    <a:lnTo>
                      <a:pt x="59" y="39"/>
                    </a:lnTo>
                    <a:lnTo>
                      <a:pt x="56" y="42"/>
                    </a:lnTo>
                    <a:lnTo>
                      <a:pt x="52" y="46"/>
                    </a:lnTo>
                    <a:lnTo>
                      <a:pt x="49" y="48"/>
                    </a:lnTo>
                    <a:lnTo>
                      <a:pt x="46" y="48"/>
                    </a:lnTo>
                    <a:lnTo>
                      <a:pt x="43" y="50"/>
                    </a:lnTo>
                    <a:lnTo>
                      <a:pt x="41" y="51"/>
                    </a:lnTo>
                    <a:lnTo>
                      <a:pt x="40" y="53"/>
                    </a:lnTo>
                    <a:lnTo>
                      <a:pt x="38" y="60"/>
                    </a:lnTo>
                    <a:lnTo>
                      <a:pt x="39" y="62"/>
                    </a:lnTo>
                    <a:lnTo>
                      <a:pt x="46" y="68"/>
                    </a:lnTo>
                    <a:lnTo>
                      <a:pt x="48" y="70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34" name="Freeform 835"/>
              <p:cNvSpPr>
                <a:spLocks/>
              </p:cNvSpPr>
              <p:nvPr/>
            </p:nvSpPr>
            <p:spPr bwMode="auto">
              <a:xfrm>
                <a:off x="4669" y="2545"/>
                <a:ext cx="42" cy="64"/>
              </a:xfrm>
              <a:custGeom>
                <a:avLst/>
                <a:gdLst/>
                <a:ahLst/>
                <a:cxnLst>
                  <a:cxn ang="0">
                    <a:pos x="4" y="14"/>
                  </a:cxn>
                  <a:cxn ang="0">
                    <a:pos x="6" y="12"/>
                  </a:cxn>
                  <a:cxn ang="0">
                    <a:pos x="7" y="11"/>
                  </a:cxn>
                  <a:cxn ang="0">
                    <a:pos x="11" y="5"/>
                  </a:cxn>
                  <a:cxn ang="0">
                    <a:pos x="12" y="4"/>
                  </a:cxn>
                  <a:cxn ang="0">
                    <a:pos x="16" y="4"/>
                  </a:cxn>
                  <a:cxn ang="0">
                    <a:pos x="19" y="5"/>
                  </a:cxn>
                  <a:cxn ang="0">
                    <a:pos x="21" y="6"/>
                  </a:cxn>
                  <a:cxn ang="0">
                    <a:pos x="23" y="5"/>
                  </a:cxn>
                  <a:cxn ang="0">
                    <a:pos x="26" y="0"/>
                  </a:cxn>
                  <a:cxn ang="0">
                    <a:pos x="30" y="4"/>
                  </a:cxn>
                  <a:cxn ang="0">
                    <a:pos x="36" y="16"/>
                  </a:cxn>
                  <a:cxn ang="0">
                    <a:pos x="38" y="19"/>
                  </a:cxn>
                  <a:cxn ang="0">
                    <a:pos x="39" y="23"/>
                  </a:cxn>
                  <a:cxn ang="0">
                    <a:pos x="39" y="29"/>
                  </a:cxn>
                  <a:cxn ang="0">
                    <a:pos x="39" y="35"/>
                  </a:cxn>
                  <a:cxn ang="0">
                    <a:pos x="38" y="39"/>
                  </a:cxn>
                  <a:cxn ang="0">
                    <a:pos x="39" y="40"/>
                  </a:cxn>
                  <a:cxn ang="0">
                    <a:pos x="42" y="40"/>
                  </a:cxn>
                  <a:cxn ang="0">
                    <a:pos x="41" y="42"/>
                  </a:cxn>
                  <a:cxn ang="0">
                    <a:pos x="40" y="46"/>
                  </a:cxn>
                  <a:cxn ang="0">
                    <a:pos x="37" y="51"/>
                  </a:cxn>
                  <a:cxn ang="0">
                    <a:pos x="36" y="53"/>
                  </a:cxn>
                  <a:cxn ang="0">
                    <a:pos x="34" y="53"/>
                  </a:cxn>
                  <a:cxn ang="0">
                    <a:pos x="31" y="52"/>
                  </a:cxn>
                  <a:cxn ang="0">
                    <a:pos x="30" y="53"/>
                  </a:cxn>
                  <a:cxn ang="0">
                    <a:pos x="27" y="56"/>
                  </a:cxn>
                  <a:cxn ang="0">
                    <a:pos x="24" y="56"/>
                  </a:cxn>
                  <a:cxn ang="0">
                    <a:pos x="23" y="54"/>
                  </a:cxn>
                  <a:cxn ang="0">
                    <a:pos x="20" y="55"/>
                  </a:cxn>
                  <a:cxn ang="0">
                    <a:pos x="17" y="56"/>
                  </a:cxn>
                  <a:cxn ang="0">
                    <a:pos x="10" y="62"/>
                  </a:cxn>
                  <a:cxn ang="0">
                    <a:pos x="8" y="62"/>
                  </a:cxn>
                  <a:cxn ang="0">
                    <a:pos x="5" y="64"/>
                  </a:cxn>
                  <a:cxn ang="0">
                    <a:pos x="5" y="60"/>
                  </a:cxn>
                  <a:cxn ang="0">
                    <a:pos x="5" y="58"/>
                  </a:cxn>
                  <a:cxn ang="0">
                    <a:pos x="4" y="54"/>
                  </a:cxn>
                  <a:cxn ang="0">
                    <a:pos x="3" y="51"/>
                  </a:cxn>
                  <a:cxn ang="0">
                    <a:pos x="4" y="48"/>
                  </a:cxn>
                  <a:cxn ang="0">
                    <a:pos x="7" y="45"/>
                  </a:cxn>
                  <a:cxn ang="0">
                    <a:pos x="7" y="43"/>
                  </a:cxn>
                  <a:cxn ang="0">
                    <a:pos x="8" y="40"/>
                  </a:cxn>
                  <a:cxn ang="0">
                    <a:pos x="8" y="39"/>
                  </a:cxn>
                  <a:cxn ang="0">
                    <a:pos x="6" y="37"/>
                  </a:cxn>
                  <a:cxn ang="0">
                    <a:pos x="5" y="35"/>
                  </a:cxn>
                  <a:cxn ang="0">
                    <a:pos x="5" y="31"/>
                  </a:cxn>
                  <a:cxn ang="0">
                    <a:pos x="5" y="29"/>
                  </a:cxn>
                  <a:cxn ang="0">
                    <a:pos x="3" y="28"/>
                  </a:cxn>
                  <a:cxn ang="0">
                    <a:pos x="0" y="28"/>
                  </a:cxn>
                  <a:cxn ang="0">
                    <a:pos x="3" y="25"/>
                  </a:cxn>
                  <a:cxn ang="0">
                    <a:pos x="5" y="24"/>
                  </a:cxn>
                  <a:cxn ang="0">
                    <a:pos x="9" y="26"/>
                  </a:cxn>
                  <a:cxn ang="0">
                    <a:pos x="10" y="24"/>
                  </a:cxn>
                  <a:cxn ang="0">
                    <a:pos x="10" y="22"/>
                  </a:cxn>
                  <a:cxn ang="0">
                    <a:pos x="6" y="16"/>
                  </a:cxn>
                  <a:cxn ang="0">
                    <a:pos x="5" y="14"/>
                  </a:cxn>
                  <a:cxn ang="0">
                    <a:pos x="4" y="14"/>
                  </a:cxn>
                </a:cxnLst>
                <a:rect l="0" t="0" r="r" b="b"/>
                <a:pathLst>
                  <a:path w="42" h="64">
                    <a:moveTo>
                      <a:pt x="4" y="14"/>
                    </a:moveTo>
                    <a:lnTo>
                      <a:pt x="6" y="12"/>
                    </a:lnTo>
                    <a:lnTo>
                      <a:pt x="7" y="11"/>
                    </a:lnTo>
                    <a:lnTo>
                      <a:pt x="11" y="5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19" y="5"/>
                    </a:lnTo>
                    <a:lnTo>
                      <a:pt x="21" y="6"/>
                    </a:lnTo>
                    <a:lnTo>
                      <a:pt x="23" y="5"/>
                    </a:lnTo>
                    <a:lnTo>
                      <a:pt x="26" y="0"/>
                    </a:lnTo>
                    <a:lnTo>
                      <a:pt x="30" y="4"/>
                    </a:lnTo>
                    <a:lnTo>
                      <a:pt x="36" y="16"/>
                    </a:lnTo>
                    <a:lnTo>
                      <a:pt x="38" y="19"/>
                    </a:lnTo>
                    <a:lnTo>
                      <a:pt x="39" y="23"/>
                    </a:lnTo>
                    <a:lnTo>
                      <a:pt x="39" y="29"/>
                    </a:lnTo>
                    <a:lnTo>
                      <a:pt x="39" y="35"/>
                    </a:lnTo>
                    <a:lnTo>
                      <a:pt x="38" y="39"/>
                    </a:lnTo>
                    <a:lnTo>
                      <a:pt x="39" y="40"/>
                    </a:lnTo>
                    <a:lnTo>
                      <a:pt x="42" y="40"/>
                    </a:lnTo>
                    <a:lnTo>
                      <a:pt x="41" y="42"/>
                    </a:lnTo>
                    <a:lnTo>
                      <a:pt x="40" y="46"/>
                    </a:lnTo>
                    <a:lnTo>
                      <a:pt x="37" y="51"/>
                    </a:lnTo>
                    <a:lnTo>
                      <a:pt x="36" y="53"/>
                    </a:lnTo>
                    <a:lnTo>
                      <a:pt x="34" y="53"/>
                    </a:lnTo>
                    <a:lnTo>
                      <a:pt x="31" y="52"/>
                    </a:lnTo>
                    <a:lnTo>
                      <a:pt x="30" y="53"/>
                    </a:lnTo>
                    <a:lnTo>
                      <a:pt x="27" y="56"/>
                    </a:lnTo>
                    <a:lnTo>
                      <a:pt x="24" y="56"/>
                    </a:lnTo>
                    <a:lnTo>
                      <a:pt x="23" y="54"/>
                    </a:lnTo>
                    <a:lnTo>
                      <a:pt x="20" y="55"/>
                    </a:lnTo>
                    <a:lnTo>
                      <a:pt x="17" y="56"/>
                    </a:lnTo>
                    <a:lnTo>
                      <a:pt x="10" y="62"/>
                    </a:lnTo>
                    <a:lnTo>
                      <a:pt x="8" y="62"/>
                    </a:lnTo>
                    <a:lnTo>
                      <a:pt x="5" y="64"/>
                    </a:lnTo>
                    <a:lnTo>
                      <a:pt x="5" y="60"/>
                    </a:lnTo>
                    <a:lnTo>
                      <a:pt x="5" y="58"/>
                    </a:lnTo>
                    <a:lnTo>
                      <a:pt x="4" y="54"/>
                    </a:lnTo>
                    <a:lnTo>
                      <a:pt x="3" y="51"/>
                    </a:lnTo>
                    <a:lnTo>
                      <a:pt x="4" y="48"/>
                    </a:lnTo>
                    <a:lnTo>
                      <a:pt x="7" y="45"/>
                    </a:lnTo>
                    <a:lnTo>
                      <a:pt x="7" y="43"/>
                    </a:lnTo>
                    <a:lnTo>
                      <a:pt x="8" y="40"/>
                    </a:lnTo>
                    <a:lnTo>
                      <a:pt x="8" y="39"/>
                    </a:lnTo>
                    <a:lnTo>
                      <a:pt x="6" y="37"/>
                    </a:lnTo>
                    <a:lnTo>
                      <a:pt x="5" y="35"/>
                    </a:lnTo>
                    <a:lnTo>
                      <a:pt x="5" y="31"/>
                    </a:lnTo>
                    <a:lnTo>
                      <a:pt x="5" y="29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3" y="25"/>
                    </a:lnTo>
                    <a:lnTo>
                      <a:pt x="5" y="24"/>
                    </a:lnTo>
                    <a:lnTo>
                      <a:pt x="9" y="26"/>
                    </a:lnTo>
                    <a:lnTo>
                      <a:pt x="10" y="24"/>
                    </a:lnTo>
                    <a:lnTo>
                      <a:pt x="10" y="22"/>
                    </a:lnTo>
                    <a:lnTo>
                      <a:pt x="6" y="16"/>
                    </a:lnTo>
                    <a:lnTo>
                      <a:pt x="5" y="14"/>
                    </a:lnTo>
                    <a:lnTo>
                      <a:pt x="4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35" name="Freeform 836"/>
              <p:cNvSpPr>
                <a:spLocks/>
              </p:cNvSpPr>
              <p:nvPr/>
            </p:nvSpPr>
            <p:spPr bwMode="auto">
              <a:xfrm>
                <a:off x="4669" y="2545"/>
                <a:ext cx="42" cy="64"/>
              </a:xfrm>
              <a:custGeom>
                <a:avLst/>
                <a:gdLst/>
                <a:ahLst/>
                <a:cxnLst>
                  <a:cxn ang="0">
                    <a:pos x="4" y="14"/>
                  </a:cxn>
                  <a:cxn ang="0">
                    <a:pos x="6" y="12"/>
                  </a:cxn>
                  <a:cxn ang="0">
                    <a:pos x="7" y="11"/>
                  </a:cxn>
                  <a:cxn ang="0">
                    <a:pos x="11" y="5"/>
                  </a:cxn>
                  <a:cxn ang="0">
                    <a:pos x="12" y="4"/>
                  </a:cxn>
                  <a:cxn ang="0">
                    <a:pos x="16" y="4"/>
                  </a:cxn>
                  <a:cxn ang="0">
                    <a:pos x="19" y="5"/>
                  </a:cxn>
                  <a:cxn ang="0">
                    <a:pos x="21" y="6"/>
                  </a:cxn>
                  <a:cxn ang="0">
                    <a:pos x="23" y="5"/>
                  </a:cxn>
                  <a:cxn ang="0">
                    <a:pos x="26" y="0"/>
                  </a:cxn>
                  <a:cxn ang="0">
                    <a:pos x="30" y="4"/>
                  </a:cxn>
                  <a:cxn ang="0">
                    <a:pos x="36" y="16"/>
                  </a:cxn>
                  <a:cxn ang="0">
                    <a:pos x="38" y="19"/>
                  </a:cxn>
                  <a:cxn ang="0">
                    <a:pos x="39" y="23"/>
                  </a:cxn>
                  <a:cxn ang="0">
                    <a:pos x="39" y="29"/>
                  </a:cxn>
                  <a:cxn ang="0">
                    <a:pos x="39" y="35"/>
                  </a:cxn>
                  <a:cxn ang="0">
                    <a:pos x="38" y="39"/>
                  </a:cxn>
                  <a:cxn ang="0">
                    <a:pos x="39" y="40"/>
                  </a:cxn>
                  <a:cxn ang="0">
                    <a:pos x="42" y="40"/>
                  </a:cxn>
                  <a:cxn ang="0">
                    <a:pos x="41" y="42"/>
                  </a:cxn>
                  <a:cxn ang="0">
                    <a:pos x="40" y="46"/>
                  </a:cxn>
                  <a:cxn ang="0">
                    <a:pos x="37" y="51"/>
                  </a:cxn>
                  <a:cxn ang="0">
                    <a:pos x="36" y="53"/>
                  </a:cxn>
                  <a:cxn ang="0">
                    <a:pos x="34" y="53"/>
                  </a:cxn>
                  <a:cxn ang="0">
                    <a:pos x="31" y="52"/>
                  </a:cxn>
                  <a:cxn ang="0">
                    <a:pos x="30" y="53"/>
                  </a:cxn>
                  <a:cxn ang="0">
                    <a:pos x="27" y="56"/>
                  </a:cxn>
                  <a:cxn ang="0">
                    <a:pos x="24" y="56"/>
                  </a:cxn>
                  <a:cxn ang="0">
                    <a:pos x="23" y="54"/>
                  </a:cxn>
                  <a:cxn ang="0">
                    <a:pos x="20" y="55"/>
                  </a:cxn>
                  <a:cxn ang="0">
                    <a:pos x="17" y="56"/>
                  </a:cxn>
                  <a:cxn ang="0">
                    <a:pos x="10" y="62"/>
                  </a:cxn>
                  <a:cxn ang="0">
                    <a:pos x="8" y="62"/>
                  </a:cxn>
                  <a:cxn ang="0">
                    <a:pos x="5" y="64"/>
                  </a:cxn>
                  <a:cxn ang="0">
                    <a:pos x="5" y="60"/>
                  </a:cxn>
                  <a:cxn ang="0">
                    <a:pos x="5" y="58"/>
                  </a:cxn>
                  <a:cxn ang="0">
                    <a:pos x="4" y="54"/>
                  </a:cxn>
                  <a:cxn ang="0">
                    <a:pos x="3" y="51"/>
                  </a:cxn>
                  <a:cxn ang="0">
                    <a:pos x="4" y="48"/>
                  </a:cxn>
                  <a:cxn ang="0">
                    <a:pos x="7" y="45"/>
                  </a:cxn>
                  <a:cxn ang="0">
                    <a:pos x="7" y="43"/>
                  </a:cxn>
                  <a:cxn ang="0">
                    <a:pos x="8" y="40"/>
                  </a:cxn>
                  <a:cxn ang="0">
                    <a:pos x="8" y="39"/>
                  </a:cxn>
                  <a:cxn ang="0">
                    <a:pos x="6" y="37"/>
                  </a:cxn>
                  <a:cxn ang="0">
                    <a:pos x="5" y="35"/>
                  </a:cxn>
                  <a:cxn ang="0">
                    <a:pos x="5" y="31"/>
                  </a:cxn>
                  <a:cxn ang="0">
                    <a:pos x="5" y="29"/>
                  </a:cxn>
                  <a:cxn ang="0">
                    <a:pos x="3" y="28"/>
                  </a:cxn>
                  <a:cxn ang="0">
                    <a:pos x="0" y="28"/>
                  </a:cxn>
                  <a:cxn ang="0">
                    <a:pos x="3" y="25"/>
                  </a:cxn>
                  <a:cxn ang="0">
                    <a:pos x="5" y="24"/>
                  </a:cxn>
                  <a:cxn ang="0">
                    <a:pos x="9" y="26"/>
                  </a:cxn>
                  <a:cxn ang="0">
                    <a:pos x="10" y="24"/>
                  </a:cxn>
                  <a:cxn ang="0">
                    <a:pos x="10" y="22"/>
                  </a:cxn>
                  <a:cxn ang="0">
                    <a:pos x="6" y="16"/>
                  </a:cxn>
                  <a:cxn ang="0">
                    <a:pos x="5" y="14"/>
                  </a:cxn>
                  <a:cxn ang="0">
                    <a:pos x="4" y="14"/>
                  </a:cxn>
                </a:cxnLst>
                <a:rect l="0" t="0" r="r" b="b"/>
                <a:pathLst>
                  <a:path w="42" h="64">
                    <a:moveTo>
                      <a:pt x="4" y="14"/>
                    </a:moveTo>
                    <a:lnTo>
                      <a:pt x="6" y="12"/>
                    </a:lnTo>
                    <a:lnTo>
                      <a:pt x="7" y="11"/>
                    </a:lnTo>
                    <a:lnTo>
                      <a:pt x="11" y="5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19" y="5"/>
                    </a:lnTo>
                    <a:lnTo>
                      <a:pt x="21" y="6"/>
                    </a:lnTo>
                    <a:lnTo>
                      <a:pt x="23" y="5"/>
                    </a:lnTo>
                    <a:lnTo>
                      <a:pt x="26" y="0"/>
                    </a:lnTo>
                    <a:lnTo>
                      <a:pt x="30" y="4"/>
                    </a:lnTo>
                    <a:lnTo>
                      <a:pt x="36" y="16"/>
                    </a:lnTo>
                    <a:lnTo>
                      <a:pt x="38" y="19"/>
                    </a:lnTo>
                    <a:lnTo>
                      <a:pt x="39" y="23"/>
                    </a:lnTo>
                    <a:lnTo>
                      <a:pt x="39" y="29"/>
                    </a:lnTo>
                    <a:lnTo>
                      <a:pt x="39" y="35"/>
                    </a:lnTo>
                    <a:lnTo>
                      <a:pt x="38" y="39"/>
                    </a:lnTo>
                    <a:lnTo>
                      <a:pt x="39" y="40"/>
                    </a:lnTo>
                    <a:lnTo>
                      <a:pt x="42" y="40"/>
                    </a:lnTo>
                    <a:lnTo>
                      <a:pt x="41" y="42"/>
                    </a:lnTo>
                    <a:lnTo>
                      <a:pt x="40" y="46"/>
                    </a:lnTo>
                    <a:lnTo>
                      <a:pt x="37" y="51"/>
                    </a:lnTo>
                    <a:lnTo>
                      <a:pt x="36" y="53"/>
                    </a:lnTo>
                    <a:lnTo>
                      <a:pt x="34" y="53"/>
                    </a:lnTo>
                    <a:lnTo>
                      <a:pt x="31" y="52"/>
                    </a:lnTo>
                    <a:lnTo>
                      <a:pt x="30" y="53"/>
                    </a:lnTo>
                    <a:lnTo>
                      <a:pt x="27" y="56"/>
                    </a:lnTo>
                    <a:lnTo>
                      <a:pt x="24" y="56"/>
                    </a:lnTo>
                    <a:lnTo>
                      <a:pt x="23" y="54"/>
                    </a:lnTo>
                    <a:lnTo>
                      <a:pt x="20" y="55"/>
                    </a:lnTo>
                    <a:lnTo>
                      <a:pt x="17" y="56"/>
                    </a:lnTo>
                    <a:lnTo>
                      <a:pt x="10" y="62"/>
                    </a:lnTo>
                    <a:lnTo>
                      <a:pt x="8" y="62"/>
                    </a:lnTo>
                    <a:lnTo>
                      <a:pt x="5" y="64"/>
                    </a:lnTo>
                    <a:lnTo>
                      <a:pt x="5" y="60"/>
                    </a:lnTo>
                    <a:lnTo>
                      <a:pt x="5" y="58"/>
                    </a:lnTo>
                    <a:lnTo>
                      <a:pt x="4" y="54"/>
                    </a:lnTo>
                    <a:lnTo>
                      <a:pt x="3" y="51"/>
                    </a:lnTo>
                    <a:lnTo>
                      <a:pt x="4" y="48"/>
                    </a:lnTo>
                    <a:lnTo>
                      <a:pt x="7" y="45"/>
                    </a:lnTo>
                    <a:lnTo>
                      <a:pt x="7" y="43"/>
                    </a:lnTo>
                    <a:lnTo>
                      <a:pt x="8" y="40"/>
                    </a:lnTo>
                    <a:lnTo>
                      <a:pt x="8" y="39"/>
                    </a:lnTo>
                    <a:lnTo>
                      <a:pt x="6" y="37"/>
                    </a:lnTo>
                    <a:lnTo>
                      <a:pt x="5" y="35"/>
                    </a:lnTo>
                    <a:lnTo>
                      <a:pt x="5" y="31"/>
                    </a:lnTo>
                    <a:lnTo>
                      <a:pt x="5" y="29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3" y="25"/>
                    </a:lnTo>
                    <a:lnTo>
                      <a:pt x="5" y="24"/>
                    </a:lnTo>
                    <a:lnTo>
                      <a:pt x="9" y="26"/>
                    </a:lnTo>
                    <a:lnTo>
                      <a:pt x="10" y="24"/>
                    </a:lnTo>
                    <a:lnTo>
                      <a:pt x="10" y="22"/>
                    </a:lnTo>
                    <a:lnTo>
                      <a:pt x="6" y="16"/>
                    </a:lnTo>
                    <a:lnTo>
                      <a:pt x="5" y="14"/>
                    </a:lnTo>
                    <a:lnTo>
                      <a:pt x="4" y="14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36" name="Freeform 837"/>
              <p:cNvSpPr>
                <a:spLocks/>
              </p:cNvSpPr>
              <p:nvPr/>
            </p:nvSpPr>
            <p:spPr bwMode="auto">
              <a:xfrm>
                <a:off x="4597" y="2736"/>
                <a:ext cx="22" cy="42"/>
              </a:xfrm>
              <a:custGeom>
                <a:avLst/>
                <a:gdLst/>
                <a:ahLst/>
                <a:cxnLst>
                  <a:cxn ang="0">
                    <a:pos x="8" y="42"/>
                  </a:cxn>
                  <a:cxn ang="0">
                    <a:pos x="7" y="42"/>
                  </a:cxn>
                  <a:cxn ang="0">
                    <a:pos x="7" y="40"/>
                  </a:cxn>
                  <a:cxn ang="0">
                    <a:pos x="2" y="33"/>
                  </a:cxn>
                  <a:cxn ang="0">
                    <a:pos x="0" y="27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3" y="15"/>
                  </a:cxn>
                  <a:cxn ang="0">
                    <a:pos x="11" y="4"/>
                  </a:cxn>
                  <a:cxn ang="0">
                    <a:pos x="12" y="3"/>
                  </a:cxn>
                  <a:cxn ang="0">
                    <a:pos x="14" y="2"/>
                  </a:cxn>
                  <a:cxn ang="0">
                    <a:pos x="15" y="1"/>
                  </a:cxn>
                  <a:cxn ang="0">
                    <a:pos x="17" y="0"/>
                  </a:cxn>
                  <a:cxn ang="0">
                    <a:pos x="19" y="1"/>
                  </a:cxn>
                  <a:cxn ang="0">
                    <a:pos x="22" y="3"/>
                  </a:cxn>
                  <a:cxn ang="0">
                    <a:pos x="20" y="6"/>
                  </a:cxn>
                  <a:cxn ang="0">
                    <a:pos x="19" y="6"/>
                  </a:cxn>
                  <a:cxn ang="0">
                    <a:pos x="20" y="8"/>
                  </a:cxn>
                  <a:cxn ang="0">
                    <a:pos x="19" y="12"/>
                  </a:cxn>
                  <a:cxn ang="0">
                    <a:pos x="18" y="14"/>
                  </a:cxn>
                  <a:cxn ang="0">
                    <a:pos x="17" y="16"/>
                  </a:cxn>
                  <a:cxn ang="0">
                    <a:pos x="17" y="20"/>
                  </a:cxn>
                  <a:cxn ang="0">
                    <a:pos x="16" y="23"/>
                  </a:cxn>
                  <a:cxn ang="0">
                    <a:pos x="14" y="27"/>
                  </a:cxn>
                  <a:cxn ang="0">
                    <a:pos x="12" y="32"/>
                  </a:cxn>
                  <a:cxn ang="0">
                    <a:pos x="10" y="36"/>
                  </a:cxn>
                  <a:cxn ang="0">
                    <a:pos x="10" y="39"/>
                  </a:cxn>
                  <a:cxn ang="0">
                    <a:pos x="9" y="41"/>
                  </a:cxn>
                  <a:cxn ang="0">
                    <a:pos x="8" y="42"/>
                  </a:cxn>
                </a:cxnLst>
                <a:rect l="0" t="0" r="r" b="b"/>
                <a:pathLst>
                  <a:path w="22" h="42">
                    <a:moveTo>
                      <a:pt x="8" y="42"/>
                    </a:moveTo>
                    <a:lnTo>
                      <a:pt x="7" y="42"/>
                    </a:lnTo>
                    <a:lnTo>
                      <a:pt x="7" y="40"/>
                    </a:lnTo>
                    <a:lnTo>
                      <a:pt x="2" y="33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3" y="15"/>
                    </a:lnTo>
                    <a:lnTo>
                      <a:pt x="11" y="4"/>
                    </a:lnTo>
                    <a:lnTo>
                      <a:pt x="12" y="3"/>
                    </a:lnTo>
                    <a:lnTo>
                      <a:pt x="14" y="2"/>
                    </a:lnTo>
                    <a:lnTo>
                      <a:pt x="15" y="1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2" y="3"/>
                    </a:lnTo>
                    <a:lnTo>
                      <a:pt x="20" y="6"/>
                    </a:lnTo>
                    <a:lnTo>
                      <a:pt x="19" y="6"/>
                    </a:lnTo>
                    <a:lnTo>
                      <a:pt x="20" y="8"/>
                    </a:lnTo>
                    <a:lnTo>
                      <a:pt x="19" y="12"/>
                    </a:lnTo>
                    <a:lnTo>
                      <a:pt x="18" y="14"/>
                    </a:lnTo>
                    <a:lnTo>
                      <a:pt x="17" y="16"/>
                    </a:lnTo>
                    <a:lnTo>
                      <a:pt x="17" y="20"/>
                    </a:lnTo>
                    <a:lnTo>
                      <a:pt x="16" y="23"/>
                    </a:lnTo>
                    <a:lnTo>
                      <a:pt x="14" y="27"/>
                    </a:lnTo>
                    <a:lnTo>
                      <a:pt x="12" y="32"/>
                    </a:lnTo>
                    <a:lnTo>
                      <a:pt x="10" y="36"/>
                    </a:lnTo>
                    <a:lnTo>
                      <a:pt x="10" y="39"/>
                    </a:lnTo>
                    <a:lnTo>
                      <a:pt x="9" y="41"/>
                    </a:lnTo>
                    <a:lnTo>
                      <a:pt x="8" y="4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37" name="Freeform 838"/>
              <p:cNvSpPr>
                <a:spLocks/>
              </p:cNvSpPr>
              <p:nvPr/>
            </p:nvSpPr>
            <p:spPr bwMode="auto">
              <a:xfrm>
                <a:off x="4597" y="2736"/>
                <a:ext cx="22" cy="42"/>
              </a:xfrm>
              <a:custGeom>
                <a:avLst/>
                <a:gdLst/>
                <a:ahLst/>
                <a:cxnLst>
                  <a:cxn ang="0">
                    <a:pos x="8" y="42"/>
                  </a:cxn>
                  <a:cxn ang="0">
                    <a:pos x="7" y="42"/>
                  </a:cxn>
                  <a:cxn ang="0">
                    <a:pos x="7" y="40"/>
                  </a:cxn>
                  <a:cxn ang="0">
                    <a:pos x="2" y="33"/>
                  </a:cxn>
                  <a:cxn ang="0">
                    <a:pos x="0" y="27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3" y="15"/>
                  </a:cxn>
                  <a:cxn ang="0">
                    <a:pos x="11" y="4"/>
                  </a:cxn>
                  <a:cxn ang="0">
                    <a:pos x="12" y="3"/>
                  </a:cxn>
                  <a:cxn ang="0">
                    <a:pos x="14" y="2"/>
                  </a:cxn>
                  <a:cxn ang="0">
                    <a:pos x="15" y="1"/>
                  </a:cxn>
                  <a:cxn ang="0">
                    <a:pos x="17" y="0"/>
                  </a:cxn>
                  <a:cxn ang="0">
                    <a:pos x="19" y="1"/>
                  </a:cxn>
                  <a:cxn ang="0">
                    <a:pos x="22" y="3"/>
                  </a:cxn>
                  <a:cxn ang="0">
                    <a:pos x="20" y="6"/>
                  </a:cxn>
                  <a:cxn ang="0">
                    <a:pos x="19" y="6"/>
                  </a:cxn>
                  <a:cxn ang="0">
                    <a:pos x="20" y="8"/>
                  </a:cxn>
                  <a:cxn ang="0">
                    <a:pos x="19" y="12"/>
                  </a:cxn>
                  <a:cxn ang="0">
                    <a:pos x="18" y="14"/>
                  </a:cxn>
                  <a:cxn ang="0">
                    <a:pos x="17" y="16"/>
                  </a:cxn>
                  <a:cxn ang="0">
                    <a:pos x="17" y="20"/>
                  </a:cxn>
                  <a:cxn ang="0">
                    <a:pos x="16" y="23"/>
                  </a:cxn>
                  <a:cxn ang="0">
                    <a:pos x="14" y="27"/>
                  </a:cxn>
                  <a:cxn ang="0">
                    <a:pos x="12" y="32"/>
                  </a:cxn>
                  <a:cxn ang="0">
                    <a:pos x="10" y="36"/>
                  </a:cxn>
                  <a:cxn ang="0">
                    <a:pos x="10" y="39"/>
                  </a:cxn>
                  <a:cxn ang="0">
                    <a:pos x="9" y="41"/>
                  </a:cxn>
                  <a:cxn ang="0">
                    <a:pos x="8" y="42"/>
                  </a:cxn>
                </a:cxnLst>
                <a:rect l="0" t="0" r="r" b="b"/>
                <a:pathLst>
                  <a:path w="22" h="42">
                    <a:moveTo>
                      <a:pt x="8" y="42"/>
                    </a:moveTo>
                    <a:lnTo>
                      <a:pt x="7" y="42"/>
                    </a:lnTo>
                    <a:lnTo>
                      <a:pt x="7" y="40"/>
                    </a:lnTo>
                    <a:lnTo>
                      <a:pt x="2" y="33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3" y="15"/>
                    </a:lnTo>
                    <a:lnTo>
                      <a:pt x="11" y="4"/>
                    </a:lnTo>
                    <a:lnTo>
                      <a:pt x="12" y="3"/>
                    </a:lnTo>
                    <a:lnTo>
                      <a:pt x="14" y="2"/>
                    </a:lnTo>
                    <a:lnTo>
                      <a:pt x="15" y="1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2" y="3"/>
                    </a:lnTo>
                    <a:lnTo>
                      <a:pt x="20" y="6"/>
                    </a:lnTo>
                    <a:lnTo>
                      <a:pt x="19" y="6"/>
                    </a:lnTo>
                    <a:lnTo>
                      <a:pt x="20" y="8"/>
                    </a:lnTo>
                    <a:lnTo>
                      <a:pt x="19" y="12"/>
                    </a:lnTo>
                    <a:lnTo>
                      <a:pt x="18" y="14"/>
                    </a:lnTo>
                    <a:lnTo>
                      <a:pt x="17" y="16"/>
                    </a:lnTo>
                    <a:lnTo>
                      <a:pt x="17" y="20"/>
                    </a:lnTo>
                    <a:lnTo>
                      <a:pt x="16" y="23"/>
                    </a:lnTo>
                    <a:lnTo>
                      <a:pt x="14" y="27"/>
                    </a:lnTo>
                    <a:lnTo>
                      <a:pt x="12" y="32"/>
                    </a:lnTo>
                    <a:lnTo>
                      <a:pt x="10" y="36"/>
                    </a:lnTo>
                    <a:lnTo>
                      <a:pt x="10" y="39"/>
                    </a:lnTo>
                    <a:lnTo>
                      <a:pt x="9" y="41"/>
                    </a:lnTo>
                    <a:lnTo>
                      <a:pt x="8" y="42"/>
                    </a:lnTo>
                    <a:close/>
                  </a:path>
                </a:pathLst>
              </a:custGeom>
              <a:grpFill/>
              <a:ln w="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 sz="1800" kern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0" name="Freeform 840"/>
            <p:cNvSpPr>
              <a:spLocks/>
            </p:cNvSpPr>
            <p:nvPr/>
          </p:nvSpPr>
          <p:spPr bwMode="auto">
            <a:xfrm>
              <a:off x="4526" y="2988"/>
              <a:ext cx="13" cy="1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4" y="5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1" y="2"/>
                </a:cxn>
                <a:cxn ang="0">
                  <a:pos x="11" y="3"/>
                </a:cxn>
                <a:cxn ang="0">
                  <a:pos x="12" y="5"/>
                </a:cxn>
                <a:cxn ang="0">
                  <a:pos x="12" y="6"/>
                </a:cxn>
                <a:cxn ang="0">
                  <a:pos x="12" y="7"/>
                </a:cxn>
                <a:cxn ang="0">
                  <a:pos x="13" y="8"/>
                </a:cxn>
                <a:cxn ang="0">
                  <a:pos x="13" y="9"/>
                </a:cxn>
                <a:cxn ang="0">
                  <a:pos x="6" y="11"/>
                </a:cxn>
                <a:cxn ang="0">
                  <a:pos x="4" y="12"/>
                </a:cxn>
                <a:cxn ang="0">
                  <a:pos x="3" y="11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3" h="12">
                  <a:moveTo>
                    <a:pt x="0" y="7"/>
                  </a:moveTo>
                  <a:lnTo>
                    <a:pt x="1" y="6"/>
                  </a:lnTo>
                  <a:lnTo>
                    <a:pt x="4" y="5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2" y="7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6" y="11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2" y="9"/>
                  </a:lnTo>
                  <a:lnTo>
                    <a:pt x="1" y="9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11" name="Freeform 841"/>
            <p:cNvSpPr>
              <a:spLocks/>
            </p:cNvSpPr>
            <p:nvPr/>
          </p:nvSpPr>
          <p:spPr bwMode="auto">
            <a:xfrm>
              <a:off x="4526" y="2988"/>
              <a:ext cx="13" cy="1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4" y="5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1" y="2"/>
                </a:cxn>
                <a:cxn ang="0">
                  <a:pos x="11" y="3"/>
                </a:cxn>
                <a:cxn ang="0">
                  <a:pos x="12" y="5"/>
                </a:cxn>
                <a:cxn ang="0">
                  <a:pos x="12" y="6"/>
                </a:cxn>
                <a:cxn ang="0">
                  <a:pos x="12" y="7"/>
                </a:cxn>
                <a:cxn ang="0">
                  <a:pos x="13" y="8"/>
                </a:cxn>
                <a:cxn ang="0">
                  <a:pos x="13" y="9"/>
                </a:cxn>
                <a:cxn ang="0">
                  <a:pos x="6" y="11"/>
                </a:cxn>
                <a:cxn ang="0">
                  <a:pos x="4" y="12"/>
                </a:cxn>
                <a:cxn ang="0">
                  <a:pos x="3" y="11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3" h="12">
                  <a:moveTo>
                    <a:pt x="0" y="7"/>
                  </a:moveTo>
                  <a:lnTo>
                    <a:pt x="1" y="6"/>
                  </a:lnTo>
                  <a:lnTo>
                    <a:pt x="4" y="5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2" y="7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6" y="11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2" y="9"/>
                  </a:lnTo>
                  <a:lnTo>
                    <a:pt x="1" y="9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12" name="Freeform 842"/>
            <p:cNvSpPr>
              <a:spLocks noEditPoints="1"/>
            </p:cNvSpPr>
            <p:nvPr/>
          </p:nvSpPr>
          <p:spPr bwMode="auto">
            <a:xfrm>
              <a:off x="4709" y="2433"/>
              <a:ext cx="194" cy="224"/>
            </a:xfrm>
            <a:custGeom>
              <a:avLst/>
              <a:gdLst/>
              <a:ahLst/>
              <a:cxnLst>
                <a:cxn ang="0">
                  <a:pos x="93" y="135"/>
                </a:cxn>
                <a:cxn ang="0">
                  <a:pos x="100" y="137"/>
                </a:cxn>
                <a:cxn ang="0">
                  <a:pos x="121" y="119"/>
                </a:cxn>
                <a:cxn ang="0">
                  <a:pos x="129" y="102"/>
                </a:cxn>
                <a:cxn ang="0">
                  <a:pos x="129" y="88"/>
                </a:cxn>
                <a:cxn ang="0">
                  <a:pos x="136" y="76"/>
                </a:cxn>
                <a:cxn ang="0">
                  <a:pos x="138" y="70"/>
                </a:cxn>
                <a:cxn ang="0">
                  <a:pos x="146" y="81"/>
                </a:cxn>
                <a:cxn ang="0">
                  <a:pos x="148" y="108"/>
                </a:cxn>
                <a:cxn ang="0">
                  <a:pos x="140" y="118"/>
                </a:cxn>
                <a:cxn ang="0">
                  <a:pos x="137" y="141"/>
                </a:cxn>
                <a:cxn ang="0">
                  <a:pos x="135" y="158"/>
                </a:cxn>
                <a:cxn ang="0">
                  <a:pos x="129" y="158"/>
                </a:cxn>
                <a:cxn ang="0">
                  <a:pos x="117" y="170"/>
                </a:cxn>
                <a:cxn ang="0">
                  <a:pos x="112" y="166"/>
                </a:cxn>
                <a:cxn ang="0">
                  <a:pos x="96" y="173"/>
                </a:cxn>
                <a:cxn ang="0">
                  <a:pos x="87" y="173"/>
                </a:cxn>
                <a:cxn ang="0">
                  <a:pos x="80" y="184"/>
                </a:cxn>
                <a:cxn ang="0">
                  <a:pos x="68" y="178"/>
                </a:cxn>
                <a:cxn ang="0">
                  <a:pos x="68" y="172"/>
                </a:cxn>
                <a:cxn ang="0">
                  <a:pos x="53" y="174"/>
                </a:cxn>
                <a:cxn ang="0">
                  <a:pos x="33" y="178"/>
                </a:cxn>
                <a:cxn ang="0">
                  <a:pos x="18" y="178"/>
                </a:cxn>
                <a:cxn ang="0">
                  <a:pos x="42" y="160"/>
                </a:cxn>
                <a:cxn ang="0">
                  <a:pos x="66" y="158"/>
                </a:cxn>
                <a:cxn ang="0">
                  <a:pos x="80" y="157"/>
                </a:cxn>
                <a:cxn ang="0">
                  <a:pos x="88" y="133"/>
                </a:cxn>
                <a:cxn ang="0">
                  <a:pos x="130" y="58"/>
                </a:cxn>
                <a:cxn ang="0">
                  <a:pos x="135" y="43"/>
                </a:cxn>
                <a:cxn ang="0">
                  <a:pos x="142" y="39"/>
                </a:cxn>
                <a:cxn ang="0">
                  <a:pos x="150" y="14"/>
                </a:cxn>
                <a:cxn ang="0">
                  <a:pos x="154" y="4"/>
                </a:cxn>
                <a:cxn ang="0">
                  <a:pos x="183" y="27"/>
                </a:cxn>
                <a:cxn ang="0">
                  <a:pos x="192" y="24"/>
                </a:cxn>
                <a:cxn ang="0">
                  <a:pos x="189" y="42"/>
                </a:cxn>
                <a:cxn ang="0">
                  <a:pos x="175" y="45"/>
                </a:cxn>
                <a:cxn ang="0">
                  <a:pos x="152" y="49"/>
                </a:cxn>
                <a:cxn ang="0">
                  <a:pos x="135" y="49"/>
                </a:cxn>
                <a:cxn ang="0">
                  <a:pos x="143" y="62"/>
                </a:cxn>
                <a:cxn ang="0">
                  <a:pos x="132" y="68"/>
                </a:cxn>
                <a:cxn ang="0">
                  <a:pos x="17" y="216"/>
                </a:cxn>
                <a:cxn ang="0">
                  <a:pos x="9" y="220"/>
                </a:cxn>
                <a:cxn ang="0">
                  <a:pos x="14" y="204"/>
                </a:cxn>
                <a:cxn ang="0">
                  <a:pos x="5" y="200"/>
                </a:cxn>
                <a:cxn ang="0">
                  <a:pos x="11" y="189"/>
                </a:cxn>
                <a:cxn ang="0">
                  <a:pos x="22" y="188"/>
                </a:cxn>
                <a:cxn ang="0">
                  <a:pos x="30" y="197"/>
                </a:cxn>
                <a:cxn ang="0">
                  <a:pos x="24" y="216"/>
                </a:cxn>
                <a:cxn ang="0">
                  <a:pos x="41" y="201"/>
                </a:cxn>
                <a:cxn ang="0">
                  <a:pos x="38" y="187"/>
                </a:cxn>
                <a:cxn ang="0">
                  <a:pos x="52" y="179"/>
                </a:cxn>
                <a:cxn ang="0">
                  <a:pos x="64" y="182"/>
                </a:cxn>
                <a:cxn ang="0">
                  <a:pos x="51" y="189"/>
                </a:cxn>
                <a:cxn ang="0">
                  <a:pos x="41" y="201"/>
                </a:cxn>
              </a:cxnLst>
              <a:rect l="0" t="0" r="r" b="b"/>
              <a:pathLst>
                <a:path w="194" h="224">
                  <a:moveTo>
                    <a:pt x="89" y="132"/>
                  </a:moveTo>
                  <a:lnTo>
                    <a:pt x="90" y="131"/>
                  </a:lnTo>
                  <a:lnTo>
                    <a:pt x="96" y="129"/>
                  </a:lnTo>
                  <a:lnTo>
                    <a:pt x="97" y="131"/>
                  </a:lnTo>
                  <a:lnTo>
                    <a:pt x="94" y="133"/>
                  </a:lnTo>
                  <a:lnTo>
                    <a:pt x="93" y="135"/>
                  </a:lnTo>
                  <a:lnTo>
                    <a:pt x="92" y="138"/>
                  </a:lnTo>
                  <a:lnTo>
                    <a:pt x="93" y="141"/>
                  </a:lnTo>
                  <a:lnTo>
                    <a:pt x="95" y="141"/>
                  </a:lnTo>
                  <a:lnTo>
                    <a:pt x="96" y="140"/>
                  </a:lnTo>
                  <a:lnTo>
                    <a:pt x="98" y="138"/>
                  </a:lnTo>
                  <a:lnTo>
                    <a:pt x="100" y="137"/>
                  </a:lnTo>
                  <a:lnTo>
                    <a:pt x="109" y="132"/>
                  </a:lnTo>
                  <a:lnTo>
                    <a:pt x="111" y="131"/>
                  </a:lnTo>
                  <a:lnTo>
                    <a:pt x="113" y="129"/>
                  </a:lnTo>
                  <a:lnTo>
                    <a:pt x="115" y="124"/>
                  </a:lnTo>
                  <a:lnTo>
                    <a:pt x="119" y="122"/>
                  </a:lnTo>
                  <a:lnTo>
                    <a:pt x="121" y="119"/>
                  </a:lnTo>
                  <a:lnTo>
                    <a:pt x="122" y="117"/>
                  </a:lnTo>
                  <a:lnTo>
                    <a:pt x="123" y="114"/>
                  </a:lnTo>
                  <a:lnTo>
                    <a:pt x="126" y="110"/>
                  </a:lnTo>
                  <a:lnTo>
                    <a:pt x="126" y="109"/>
                  </a:lnTo>
                  <a:lnTo>
                    <a:pt x="128" y="105"/>
                  </a:lnTo>
                  <a:lnTo>
                    <a:pt x="129" y="102"/>
                  </a:lnTo>
                  <a:lnTo>
                    <a:pt x="129" y="98"/>
                  </a:lnTo>
                  <a:lnTo>
                    <a:pt x="129" y="94"/>
                  </a:lnTo>
                  <a:lnTo>
                    <a:pt x="127" y="93"/>
                  </a:lnTo>
                  <a:lnTo>
                    <a:pt x="127" y="91"/>
                  </a:lnTo>
                  <a:lnTo>
                    <a:pt x="128" y="90"/>
                  </a:lnTo>
                  <a:lnTo>
                    <a:pt x="129" y="88"/>
                  </a:lnTo>
                  <a:lnTo>
                    <a:pt x="128" y="80"/>
                  </a:lnTo>
                  <a:lnTo>
                    <a:pt x="131" y="78"/>
                  </a:lnTo>
                  <a:lnTo>
                    <a:pt x="132" y="76"/>
                  </a:lnTo>
                  <a:lnTo>
                    <a:pt x="134" y="74"/>
                  </a:lnTo>
                  <a:lnTo>
                    <a:pt x="135" y="74"/>
                  </a:lnTo>
                  <a:lnTo>
                    <a:pt x="136" y="76"/>
                  </a:lnTo>
                  <a:lnTo>
                    <a:pt x="137" y="78"/>
                  </a:lnTo>
                  <a:lnTo>
                    <a:pt x="139" y="78"/>
                  </a:lnTo>
                  <a:lnTo>
                    <a:pt x="143" y="76"/>
                  </a:lnTo>
                  <a:lnTo>
                    <a:pt x="142" y="72"/>
                  </a:lnTo>
                  <a:lnTo>
                    <a:pt x="140" y="72"/>
                  </a:lnTo>
                  <a:lnTo>
                    <a:pt x="138" y="70"/>
                  </a:lnTo>
                  <a:lnTo>
                    <a:pt x="142" y="67"/>
                  </a:lnTo>
                  <a:lnTo>
                    <a:pt x="144" y="68"/>
                  </a:lnTo>
                  <a:lnTo>
                    <a:pt x="146" y="69"/>
                  </a:lnTo>
                  <a:lnTo>
                    <a:pt x="146" y="71"/>
                  </a:lnTo>
                  <a:lnTo>
                    <a:pt x="146" y="77"/>
                  </a:lnTo>
                  <a:lnTo>
                    <a:pt x="146" y="81"/>
                  </a:lnTo>
                  <a:lnTo>
                    <a:pt x="148" y="82"/>
                  </a:lnTo>
                  <a:lnTo>
                    <a:pt x="149" y="85"/>
                  </a:lnTo>
                  <a:lnTo>
                    <a:pt x="153" y="95"/>
                  </a:lnTo>
                  <a:lnTo>
                    <a:pt x="153" y="98"/>
                  </a:lnTo>
                  <a:lnTo>
                    <a:pt x="151" y="103"/>
                  </a:lnTo>
                  <a:lnTo>
                    <a:pt x="148" y="108"/>
                  </a:lnTo>
                  <a:lnTo>
                    <a:pt x="146" y="111"/>
                  </a:lnTo>
                  <a:lnTo>
                    <a:pt x="147" y="114"/>
                  </a:lnTo>
                  <a:lnTo>
                    <a:pt x="146" y="114"/>
                  </a:lnTo>
                  <a:lnTo>
                    <a:pt x="142" y="116"/>
                  </a:lnTo>
                  <a:lnTo>
                    <a:pt x="141" y="117"/>
                  </a:lnTo>
                  <a:lnTo>
                    <a:pt x="140" y="118"/>
                  </a:lnTo>
                  <a:lnTo>
                    <a:pt x="139" y="122"/>
                  </a:lnTo>
                  <a:lnTo>
                    <a:pt x="140" y="124"/>
                  </a:lnTo>
                  <a:lnTo>
                    <a:pt x="140" y="126"/>
                  </a:lnTo>
                  <a:lnTo>
                    <a:pt x="141" y="131"/>
                  </a:lnTo>
                  <a:lnTo>
                    <a:pt x="141" y="136"/>
                  </a:lnTo>
                  <a:lnTo>
                    <a:pt x="137" y="141"/>
                  </a:lnTo>
                  <a:lnTo>
                    <a:pt x="136" y="146"/>
                  </a:lnTo>
                  <a:lnTo>
                    <a:pt x="136" y="151"/>
                  </a:lnTo>
                  <a:lnTo>
                    <a:pt x="137" y="153"/>
                  </a:lnTo>
                  <a:lnTo>
                    <a:pt x="139" y="155"/>
                  </a:lnTo>
                  <a:lnTo>
                    <a:pt x="136" y="157"/>
                  </a:lnTo>
                  <a:lnTo>
                    <a:pt x="135" y="158"/>
                  </a:lnTo>
                  <a:lnTo>
                    <a:pt x="134" y="159"/>
                  </a:lnTo>
                  <a:lnTo>
                    <a:pt x="133" y="165"/>
                  </a:lnTo>
                  <a:lnTo>
                    <a:pt x="127" y="168"/>
                  </a:lnTo>
                  <a:lnTo>
                    <a:pt x="126" y="166"/>
                  </a:lnTo>
                  <a:lnTo>
                    <a:pt x="128" y="162"/>
                  </a:lnTo>
                  <a:lnTo>
                    <a:pt x="129" y="158"/>
                  </a:lnTo>
                  <a:lnTo>
                    <a:pt x="128" y="157"/>
                  </a:lnTo>
                  <a:lnTo>
                    <a:pt x="125" y="159"/>
                  </a:lnTo>
                  <a:lnTo>
                    <a:pt x="122" y="163"/>
                  </a:lnTo>
                  <a:lnTo>
                    <a:pt x="119" y="163"/>
                  </a:lnTo>
                  <a:lnTo>
                    <a:pt x="117" y="165"/>
                  </a:lnTo>
                  <a:lnTo>
                    <a:pt x="117" y="170"/>
                  </a:lnTo>
                  <a:lnTo>
                    <a:pt x="115" y="172"/>
                  </a:lnTo>
                  <a:lnTo>
                    <a:pt x="114" y="172"/>
                  </a:lnTo>
                  <a:lnTo>
                    <a:pt x="114" y="171"/>
                  </a:lnTo>
                  <a:lnTo>
                    <a:pt x="114" y="167"/>
                  </a:lnTo>
                  <a:lnTo>
                    <a:pt x="113" y="166"/>
                  </a:lnTo>
                  <a:lnTo>
                    <a:pt x="112" y="166"/>
                  </a:lnTo>
                  <a:lnTo>
                    <a:pt x="110" y="167"/>
                  </a:lnTo>
                  <a:lnTo>
                    <a:pt x="108" y="169"/>
                  </a:lnTo>
                  <a:lnTo>
                    <a:pt x="107" y="172"/>
                  </a:lnTo>
                  <a:lnTo>
                    <a:pt x="102" y="172"/>
                  </a:lnTo>
                  <a:lnTo>
                    <a:pt x="99" y="172"/>
                  </a:lnTo>
                  <a:lnTo>
                    <a:pt x="96" y="173"/>
                  </a:lnTo>
                  <a:lnTo>
                    <a:pt x="93" y="169"/>
                  </a:lnTo>
                  <a:lnTo>
                    <a:pt x="89" y="167"/>
                  </a:lnTo>
                  <a:lnTo>
                    <a:pt x="88" y="169"/>
                  </a:lnTo>
                  <a:lnTo>
                    <a:pt x="88" y="170"/>
                  </a:lnTo>
                  <a:lnTo>
                    <a:pt x="87" y="173"/>
                  </a:lnTo>
                  <a:lnTo>
                    <a:pt x="87" y="173"/>
                  </a:lnTo>
                  <a:lnTo>
                    <a:pt x="89" y="174"/>
                  </a:lnTo>
                  <a:lnTo>
                    <a:pt x="91" y="176"/>
                  </a:lnTo>
                  <a:lnTo>
                    <a:pt x="90" y="178"/>
                  </a:lnTo>
                  <a:lnTo>
                    <a:pt x="85" y="178"/>
                  </a:lnTo>
                  <a:lnTo>
                    <a:pt x="83" y="180"/>
                  </a:lnTo>
                  <a:lnTo>
                    <a:pt x="80" y="184"/>
                  </a:lnTo>
                  <a:lnTo>
                    <a:pt x="78" y="189"/>
                  </a:lnTo>
                  <a:lnTo>
                    <a:pt x="74" y="187"/>
                  </a:lnTo>
                  <a:lnTo>
                    <a:pt x="71" y="186"/>
                  </a:lnTo>
                  <a:lnTo>
                    <a:pt x="70" y="184"/>
                  </a:lnTo>
                  <a:lnTo>
                    <a:pt x="70" y="183"/>
                  </a:lnTo>
                  <a:lnTo>
                    <a:pt x="68" y="178"/>
                  </a:lnTo>
                  <a:lnTo>
                    <a:pt x="69" y="177"/>
                  </a:lnTo>
                  <a:lnTo>
                    <a:pt x="71" y="175"/>
                  </a:lnTo>
                  <a:lnTo>
                    <a:pt x="72" y="173"/>
                  </a:lnTo>
                  <a:lnTo>
                    <a:pt x="72" y="171"/>
                  </a:lnTo>
                  <a:lnTo>
                    <a:pt x="71" y="171"/>
                  </a:lnTo>
                  <a:lnTo>
                    <a:pt x="68" y="172"/>
                  </a:lnTo>
                  <a:lnTo>
                    <a:pt x="66" y="172"/>
                  </a:lnTo>
                  <a:lnTo>
                    <a:pt x="62" y="171"/>
                  </a:lnTo>
                  <a:lnTo>
                    <a:pt x="59" y="172"/>
                  </a:lnTo>
                  <a:lnTo>
                    <a:pt x="57" y="173"/>
                  </a:lnTo>
                  <a:lnTo>
                    <a:pt x="55" y="174"/>
                  </a:lnTo>
                  <a:lnTo>
                    <a:pt x="53" y="174"/>
                  </a:lnTo>
                  <a:lnTo>
                    <a:pt x="52" y="174"/>
                  </a:lnTo>
                  <a:lnTo>
                    <a:pt x="43" y="176"/>
                  </a:lnTo>
                  <a:lnTo>
                    <a:pt x="38" y="178"/>
                  </a:lnTo>
                  <a:lnTo>
                    <a:pt x="37" y="176"/>
                  </a:lnTo>
                  <a:lnTo>
                    <a:pt x="35" y="176"/>
                  </a:lnTo>
                  <a:lnTo>
                    <a:pt x="33" y="178"/>
                  </a:lnTo>
                  <a:lnTo>
                    <a:pt x="32" y="183"/>
                  </a:lnTo>
                  <a:lnTo>
                    <a:pt x="28" y="181"/>
                  </a:lnTo>
                  <a:lnTo>
                    <a:pt x="25" y="181"/>
                  </a:lnTo>
                  <a:lnTo>
                    <a:pt x="19" y="181"/>
                  </a:lnTo>
                  <a:lnTo>
                    <a:pt x="18" y="180"/>
                  </a:lnTo>
                  <a:lnTo>
                    <a:pt x="18" y="178"/>
                  </a:lnTo>
                  <a:lnTo>
                    <a:pt x="19" y="177"/>
                  </a:lnTo>
                  <a:lnTo>
                    <a:pt x="22" y="177"/>
                  </a:lnTo>
                  <a:lnTo>
                    <a:pt x="25" y="176"/>
                  </a:lnTo>
                  <a:lnTo>
                    <a:pt x="29" y="173"/>
                  </a:lnTo>
                  <a:lnTo>
                    <a:pt x="41" y="160"/>
                  </a:lnTo>
                  <a:lnTo>
                    <a:pt x="42" y="160"/>
                  </a:lnTo>
                  <a:lnTo>
                    <a:pt x="44" y="159"/>
                  </a:lnTo>
                  <a:lnTo>
                    <a:pt x="45" y="162"/>
                  </a:lnTo>
                  <a:lnTo>
                    <a:pt x="47" y="161"/>
                  </a:lnTo>
                  <a:lnTo>
                    <a:pt x="54" y="159"/>
                  </a:lnTo>
                  <a:lnTo>
                    <a:pt x="59" y="159"/>
                  </a:lnTo>
                  <a:lnTo>
                    <a:pt x="66" y="158"/>
                  </a:lnTo>
                  <a:lnTo>
                    <a:pt x="71" y="156"/>
                  </a:lnTo>
                  <a:lnTo>
                    <a:pt x="71" y="159"/>
                  </a:lnTo>
                  <a:lnTo>
                    <a:pt x="73" y="161"/>
                  </a:lnTo>
                  <a:lnTo>
                    <a:pt x="74" y="160"/>
                  </a:lnTo>
                  <a:lnTo>
                    <a:pt x="77" y="159"/>
                  </a:lnTo>
                  <a:lnTo>
                    <a:pt x="80" y="157"/>
                  </a:lnTo>
                  <a:lnTo>
                    <a:pt x="80" y="154"/>
                  </a:lnTo>
                  <a:lnTo>
                    <a:pt x="80" y="151"/>
                  </a:lnTo>
                  <a:lnTo>
                    <a:pt x="83" y="148"/>
                  </a:lnTo>
                  <a:lnTo>
                    <a:pt x="87" y="144"/>
                  </a:lnTo>
                  <a:lnTo>
                    <a:pt x="89" y="141"/>
                  </a:lnTo>
                  <a:lnTo>
                    <a:pt x="88" y="133"/>
                  </a:lnTo>
                  <a:lnTo>
                    <a:pt x="89" y="132"/>
                  </a:lnTo>
                  <a:close/>
                  <a:moveTo>
                    <a:pt x="130" y="69"/>
                  </a:moveTo>
                  <a:lnTo>
                    <a:pt x="129" y="67"/>
                  </a:lnTo>
                  <a:lnTo>
                    <a:pt x="129" y="66"/>
                  </a:lnTo>
                  <a:lnTo>
                    <a:pt x="130" y="61"/>
                  </a:lnTo>
                  <a:lnTo>
                    <a:pt x="130" y="58"/>
                  </a:lnTo>
                  <a:lnTo>
                    <a:pt x="127" y="57"/>
                  </a:lnTo>
                  <a:lnTo>
                    <a:pt x="126" y="56"/>
                  </a:lnTo>
                  <a:lnTo>
                    <a:pt x="125" y="50"/>
                  </a:lnTo>
                  <a:lnTo>
                    <a:pt x="129" y="47"/>
                  </a:lnTo>
                  <a:lnTo>
                    <a:pt x="131" y="46"/>
                  </a:lnTo>
                  <a:lnTo>
                    <a:pt x="135" y="43"/>
                  </a:lnTo>
                  <a:lnTo>
                    <a:pt x="135" y="40"/>
                  </a:lnTo>
                  <a:lnTo>
                    <a:pt x="133" y="38"/>
                  </a:lnTo>
                  <a:lnTo>
                    <a:pt x="135" y="36"/>
                  </a:lnTo>
                  <a:lnTo>
                    <a:pt x="136" y="36"/>
                  </a:lnTo>
                  <a:lnTo>
                    <a:pt x="140" y="39"/>
                  </a:lnTo>
                  <a:lnTo>
                    <a:pt x="142" y="39"/>
                  </a:lnTo>
                  <a:lnTo>
                    <a:pt x="144" y="38"/>
                  </a:lnTo>
                  <a:lnTo>
                    <a:pt x="144" y="29"/>
                  </a:lnTo>
                  <a:lnTo>
                    <a:pt x="147" y="28"/>
                  </a:lnTo>
                  <a:lnTo>
                    <a:pt x="149" y="26"/>
                  </a:lnTo>
                  <a:lnTo>
                    <a:pt x="150" y="21"/>
                  </a:lnTo>
                  <a:lnTo>
                    <a:pt x="150" y="14"/>
                  </a:lnTo>
                  <a:lnTo>
                    <a:pt x="148" y="8"/>
                  </a:lnTo>
                  <a:lnTo>
                    <a:pt x="147" y="5"/>
                  </a:lnTo>
                  <a:lnTo>
                    <a:pt x="148" y="3"/>
                  </a:lnTo>
                  <a:lnTo>
                    <a:pt x="151" y="0"/>
                  </a:lnTo>
                  <a:lnTo>
                    <a:pt x="152" y="1"/>
                  </a:lnTo>
                  <a:lnTo>
                    <a:pt x="154" y="4"/>
                  </a:lnTo>
                  <a:lnTo>
                    <a:pt x="159" y="10"/>
                  </a:lnTo>
                  <a:lnTo>
                    <a:pt x="165" y="17"/>
                  </a:lnTo>
                  <a:lnTo>
                    <a:pt x="171" y="22"/>
                  </a:lnTo>
                  <a:lnTo>
                    <a:pt x="174" y="24"/>
                  </a:lnTo>
                  <a:lnTo>
                    <a:pt x="177" y="26"/>
                  </a:lnTo>
                  <a:lnTo>
                    <a:pt x="183" y="27"/>
                  </a:lnTo>
                  <a:lnTo>
                    <a:pt x="184" y="27"/>
                  </a:lnTo>
                  <a:lnTo>
                    <a:pt x="186" y="27"/>
                  </a:lnTo>
                  <a:lnTo>
                    <a:pt x="191" y="22"/>
                  </a:lnTo>
                  <a:lnTo>
                    <a:pt x="193" y="21"/>
                  </a:lnTo>
                  <a:lnTo>
                    <a:pt x="193" y="21"/>
                  </a:lnTo>
                  <a:lnTo>
                    <a:pt x="192" y="24"/>
                  </a:lnTo>
                  <a:lnTo>
                    <a:pt x="190" y="28"/>
                  </a:lnTo>
                  <a:lnTo>
                    <a:pt x="191" y="31"/>
                  </a:lnTo>
                  <a:lnTo>
                    <a:pt x="193" y="36"/>
                  </a:lnTo>
                  <a:lnTo>
                    <a:pt x="194" y="38"/>
                  </a:lnTo>
                  <a:lnTo>
                    <a:pt x="191" y="40"/>
                  </a:lnTo>
                  <a:lnTo>
                    <a:pt x="189" y="42"/>
                  </a:lnTo>
                  <a:lnTo>
                    <a:pt x="186" y="43"/>
                  </a:lnTo>
                  <a:lnTo>
                    <a:pt x="184" y="43"/>
                  </a:lnTo>
                  <a:lnTo>
                    <a:pt x="181" y="42"/>
                  </a:lnTo>
                  <a:lnTo>
                    <a:pt x="179" y="42"/>
                  </a:lnTo>
                  <a:lnTo>
                    <a:pt x="177" y="43"/>
                  </a:lnTo>
                  <a:lnTo>
                    <a:pt x="175" y="45"/>
                  </a:lnTo>
                  <a:lnTo>
                    <a:pt x="171" y="51"/>
                  </a:lnTo>
                  <a:lnTo>
                    <a:pt x="169" y="54"/>
                  </a:lnTo>
                  <a:lnTo>
                    <a:pt x="167" y="59"/>
                  </a:lnTo>
                  <a:lnTo>
                    <a:pt x="165" y="58"/>
                  </a:lnTo>
                  <a:lnTo>
                    <a:pt x="163" y="56"/>
                  </a:lnTo>
                  <a:lnTo>
                    <a:pt x="152" y="49"/>
                  </a:lnTo>
                  <a:lnTo>
                    <a:pt x="149" y="49"/>
                  </a:lnTo>
                  <a:lnTo>
                    <a:pt x="145" y="49"/>
                  </a:lnTo>
                  <a:lnTo>
                    <a:pt x="140" y="53"/>
                  </a:lnTo>
                  <a:lnTo>
                    <a:pt x="139" y="51"/>
                  </a:lnTo>
                  <a:lnTo>
                    <a:pt x="137" y="48"/>
                  </a:lnTo>
                  <a:lnTo>
                    <a:pt x="135" y="49"/>
                  </a:lnTo>
                  <a:lnTo>
                    <a:pt x="134" y="50"/>
                  </a:lnTo>
                  <a:lnTo>
                    <a:pt x="132" y="52"/>
                  </a:lnTo>
                  <a:lnTo>
                    <a:pt x="132" y="54"/>
                  </a:lnTo>
                  <a:lnTo>
                    <a:pt x="138" y="57"/>
                  </a:lnTo>
                  <a:lnTo>
                    <a:pt x="141" y="60"/>
                  </a:lnTo>
                  <a:lnTo>
                    <a:pt x="143" y="62"/>
                  </a:lnTo>
                  <a:lnTo>
                    <a:pt x="141" y="63"/>
                  </a:lnTo>
                  <a:lnTo>
                    <a:pt x="139" y="63"/>
                  </a:lnTo>
                  <a:lnTo>
                    <a:pt x="137" y="62"/>
                  </a:lnTo>
                  <a:lnTo>
                    <a:pt x="136" y="63"/>
                  </a:lnTo>
                  <a:lnTo>
                    <a:pt x="134" y="65"/>
                  </a:lnTo>
                  <a:lnTo>
                    <a:pt x="132" y="68"/>
                  </a:lnTo>
                  <a:lnTo>
                    <a:pt x="130" y="69"/>
                  </a:lnTo>
                  <a:close/>
                  <a:moveTo>
                    <a:pt x="17" y="224"/>
                  </a:moveTo>
                  <a:lnTo>
                    <a:pt x="15" y="224"/>
                  </a:lnTo>
                  <a:lnTo>
                    <a:pt x="15" y="223"/>
                  </a:lnTo>
                  <a:lnTo>
                    <a:pt x="17" y="220"/>
                  </a:lnTo>
                  <a:lnTo>
                    <a:pt x="17" y="216"/>
                  </a:lnTo>
                  <a:lnTo>
                    <a:pt x="15" y="215"/>
                  </a:lnTo>
                  <a:lnTo>
                    <a:pt x="14" y="217"/>
                  </a:lnTo>
                  <a:lnTo>
                    <a:pt x="13" y="220"/>
                  </a:lnTo>
                  <a:lnTo>
                    <a:pt x="11" y="222"/>
                  </a:lnTo>
                  <a:lnTo>
                    <a:pt x="9" y="221"/>
                  </a:lnTo>
                  <a:lnTo>
                    <a:pt x="9" y="220"/>
                  </a:lnTo>
                  <a:lnTo>
                    <a:pt x="11" y="217"/>
                  </a:lnTo>
                  <a:lnTo>
                    <a:pt x="11" y="215"/>
                  </a:lnTo>
                  <a:lnTo>
                    <a:pt x="9" y="209"/>
                  </a:lnTo>
                  <a:lnTo>
                    <a:pt x="10" y="208"/>
                  </a:lnTo>
                  <a:lnTo>
                    <a:pt x="14" y="205"/>
                  </a:lnTo>
                  <a:lnTo>
                    <a:pt x="14" y="204"/>
                  </a:lnTo>
                  <a:lnTo>
                    <a:pt x="14" y="201"/>
                  </a:lnTo>
                  <a:lnTo>
                    <a:pt x="11" y="196"/>
                  </a:lnTo>
                  <a:lnTo>
                    <a:pt x="10" y="195"/>
                  </a:lnTo>
                  <a:lnTo>
                    <a:pt x="9" y="197"/>
                  </a:lnTo>
                  <a:lnTo>
                    <a:pt x="7" y="200"/>
                  </a:lnTo>
                  <a:lnTo>
                    <a:pt x="5" y="200"/>
                  </a:lnTo>
                  <a:lnTo>
                    <a:pt x="4" y="196"/>
                  </a:lnTo>
                  <a:lnTo>
                    <a:pt x="2" y="194"/>
                  </a:lnTo>
                  <a:lnTo>
                    <a:pt x="0" y="192"/>
                  </a:lnTo>
                  <a:lnTo>
                    <a:pt x="3" y="190"/>
                  </a:lnTo>
                  <a:lnTo>
                    <a:pt x="7" y="191"/>
                  </a:lnTo>
                  <a:lnTo>
                    <a:pt x="11" y="189"/>
                  </a:lnTo>
                  <a:lnTo>
                    <a:pt x="12" y="186"/>
                  </a:lnTo>
                  <a:lnTo>
                    <a:pt x="14" y="185"/>
                  </a:lnTo>
                  <a:lnTo>
                    <a:pt x="16" y="184"/>
                  </a:lnTo>
                  <a:lnTo>
                    <a:pt x="19" y="185"/>
                  </a:lnTo>
                  <a:lnTo>
                    <a:pt x="20" y="187"/>
                  </a:lnTo>
                  <a:lnTo>
                    <a:pt x="22" y="188"/>
                  </a:lnTo>
                  <a:lnTo>
                    <a:pt x="24" y="189"/>
                  </a:lnTo>
                  <a:lnTo>
                    <a:pt x="27" y="187"/>
                  </a:lnTo>
                  <a:lnTo>
                    <a:pt x="29" y="190"/>
                  </a:lnTo>
                  <a:lnTo>
                    <a:pt x="25" y="193"/>
                  </a:lnTo>
                  <a:lnTo>
                    <a:pt x="28" y="194"/>
                  </a:lnTo>
                  <a:lnTo>
                    <a:pt x="30" y="197"/>
                  </a:lnTo>
                  <a:lnTo>
                    <a:pt x="31" y="199"/>
                  </a:lnTo>
                  <a:lnTo>
                    <a:pt x="27" y="202"/>
                  </a:lnTo>
                  <a:lnTo>
                    <a:pt x="26" y="205"/>
                  </a:lnTo>
                  <a:lnTo>
                    <a:pt x="25" y="207"/>
                  </a:lnTo>
                  <a:lnTo>
                    <a:pt x="25" y="211"/>
                  </a:lnTo>
                  <a:lnTo>
                    <a:pt x="24" y="216"/>
                  </a:lnTo>
                  <a:lnTo>
                    <a:pt x="23" y="218"/>
                  </a:lnTo>
                  <a:lnTo>
                    <a:pt x="22" y="218"/>
                  </a:lnTo>
                  <a:lnTo>
                    <a:pt x="21" y="219"/>
                  </a:lnTo>
                  <a:lnTo>
                    <a:pt x="20" y="220"/>
                  </a:lnTo>
                  <a:lnTo>
                    <a:pt x="17" y="224"/>
                  </a:lnTo>
                  <a:close/>
                  <a:moveTo>
                    <a:pt x="41" y="201"/>
                  </a:moveTo>
                  <a:lnTo>
                    <a:pt x="39" y="200"/>
                  </a:lnTo>
                  <a:lnTo>
                    <a:pt x="38" y="198"/>
                  </a:lnTo>
                  <a:lnTo>
                    <a:pt x="38" y="195"/>
                  </a:lnTo>
                  <a:lnTo>
                    <a:pt x="37" y="193"/>
                  </a:lnTo>
                  <a:lnTo>
                    <a:pt x="34" y="189"/>
                  </a:lnTo>
                  <a:lnTo>
                    <a:pt x="38" y="187"/>
                  </a:lnTo>
                  <a:lnTo>
                    <a:pt x="40" y="185"/>
                  </a:lnTo>
                  <a:lnTo>
                    <a:pt x="42" y="181"/>
                  </a:lnTo>
                  <a:lnTo>
                    <a:pt x="44" y="183"/>
                  </a:lnTo>
                  <a:lnTo>
                    <a:pt x="48" y="183"/>
                  </a:lnTo>
                  <a:lnTo>
                    <a:pt x="50" y="181"/>
                  </a:lnTo>
                  <a:lnTo>
                    <a:pt x="52" y="179"/>
                  </a:lnTo>
                  <a:lnTo>
                    <a:pt x="54" y="178"/>
                  </a:lnTo>
                  <a:lnTo>
                    <a:pt x="57" y="177"/>
                  </a:lnTo>
                  <a:lnTo>
                    <a:pt x="59" y="178"/>
                  </a:lnTo>
                  <a:lnTo>
                    <a:pt x="63" y="180"/>
                  </a:lnTo>
                  <a:lnTo>
                    <a:pt x="64" y="181"/>
                  </a:lnTo>
                  <a:lnTo>
                    <a:pt x="64" y="182"/>
                  </a:lnTo>
                  <a:lnTo>
                    <a:pt x="63" y="185"/>
                  </a:lnTo>
                  <a:lnTo>
                    <a:pt x="61" y="186"/>
                  </a:lnTo>
                  <a:lnTo>
                    <a:pt x="57" y="192"/>
                  </a:lnTo>
                  <a:lnTo>
                    <a:pt x="56" y="191"/>
                  </a:lnTo>
                  <a:lnTo>
                    <a:pt x="53" y="189"/>
                  </a:lnTo>
                  <a:lnTo>
                    <a:pt x="51" y="189"/>
                  </a:lnTo>
                  <a:lnTo>
                    <a:pt x="48" y="190"/>
                  </a:lnTo>
                  <a:lnTo>
                    <a:pt x="47" y="191"/>
                  </a:lnTo>
                  <a:lnTo>
                    <a:pt x="45" y="194"/>
                  </a:lnTo>
                  <a:lnTo>
                    <a:pt x="44" y="198"/>
                  </a:lnTo>
                  <a:lnTo>
                    <a:pt x="43" y="199"/>
                  </a:lnTo>
                  <a:lnTo>
                    <a:pt x="41" y="2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13" name="Freeform 843"/>
            <p:cNvSpPr>
              <a:spLocks/>
            </p:cNvSpPr>
            <p:nvPr/>
          </p:nvSpPr>
          <p:spPr bwMode="auto">
            <a:xfrm>
              <a:off x="4727" y="2500"/>
              <a:ext cx="135" cy="122"/>
            </a:xfrm>
            <a:custGeom>
              <a:avLst/>
              <a:gdLst/>
              <a:ahLst/>
              <a:cxnLst>
                <a:cxn ang="0">
                  <a:pos x="78" y="62"/>
                </a:cxn>
                <a:cxn ang="0">
                  <a:pos x="75" y="68"/>
                </a:cxn>
                <a:cxn ang="0">
                  <a:pos x="77" y="74"/>
                </a:cxn>
                <a:cxn ang="0">
                  <a:pos x="82" y="70"/>
                </a:cxn>
                <a:cxn ang="0">
                  <a:pos x="95" y="62"/>
                </a:cxn>
                <a:cxn ang="0">
                  <a:pos x="103" y="52"/>
                </a:cxn>
                <a:cxn ang="0">
                  <a:pos x="108" y="43"/>
                </a:cxn>
                <a:cxn ang="0">
                  <a:pos x="111" y="35"/>
                </a:cxn>
                <a:cxn ang="0">
                  <a:pos x="109" y="26"/>
                </a:cxn>
                <a:cxn ang="0">
                  <a:pos x="111" y="21"/>
                </a:cxn>
                <a:cxn ang="0">
                  <a:pos x="114" y="9"/>
                </a:cxn>
                <a:cxn ang="0">
                  <a:pos x="118" y="9"/>
                </a:cxn>
                <a:cxn ang="0">
                  <a:pos x="125" y="9"/>
                </a:cxn>
                <a:cxn ang="0">
                  <a:pos x="120" y="3"/>
                </a:cxn>
                <a:cxn ang="0">
                  <a:pos x="128" y="2"/>
                </a:cxn>
                <a:cxn ang="0">
                  <a:pos x="128" y="14"/>
                </a:cxn>
                <a:cxn ang="0">
                  <a:pos x="135" y="28"/>
                </a:cxn>
                <a:cxn ang="0">
                  <a:pos x="130" y="41"/>
                </a:cxn>
                <a:cxn ang="0">
                  <a:pos x="128" y="47"/>
                </a:cxn>
                <a:cxn ang="0">
                  <a:pos x="122" y="51"/>
                </a:cxn>
                <a:cxn ang="0">
                  <a:pos x="122" y="59"/>
                </a:cxn>
                <a:cxn ang="0">
                  <a:pos x="119" y="74"/>
                </a:cxn>
                <a:cxn ang="0">
                  <a:pos x="119" y="86"/>
                </a:cxn>
                <a:cxn ang="0">
                  <a:pos x="117" y="91"/>
                </a:cxn>
                <a:cxn ang="0">
                  <a:pos x="109" y="101"/>
                </a:cxn>
                <a:cxn ang="0">
                  <a:pos x="111" y="91"/>
                </a:cxn>
                <a:cxn ang="0">
                  <a:pos x="104" y="96"/>
                </a:cxn>
                <a:cxn ang="0">
                  <a:pos x="99" y="103"/>
                </a:cxn>
                <a:cxn ang="0">
                  <a:pos x="96" y="104"/>
                </a:cxn>
                <a:cxn ang="0">
                  <a:pos x="94" y="99"/>
                </a:cxn>
                <a:cxn ang="0">
                  <a:pos x="89" y="105"/>
                </a:cxn>
                <a:cxn ang="0">
                  <a:pos x="78" y="106"/>
                </a:cxn>
                <a:cxn ang="0">
                  <a:pos x="70" y="102"/>
                </a:cxn>
                <a:cxn ang="0">
                  <a:pos x="69" y="106"/>
                </a:cxn>
                <a:cxn ang="0">
                  <a:pos x="72" y="111"/>
                </a:cxn>
                <a:cxn ang="0">
                  <a:pos x="62" y="117"/>
                </a:cxn>
                <a:cxn ang="0">
                  <a:pos x="53" y="119"/>
                </a:cxn>
                <a:cxn ang="0">
                  <a:pos x="50" y="111"/>
                </a:cxn>
                <a:cxn ang="0">
                  <a:pos x="54" y="106"/>
                </a:cxn>
                <a:cxn ang="0">
                  <a:pos x="50" y="105"/>
                </a:cxn>
                <a:cxn ang="0">
                  <a:pos x="41" y="105"/>
                </a:cxn>
                <a:cxn ang="0">
                  <a:pos x="35" y="107"/>
                </a:cxn>
                <a:cxn ang="0">
                  <a:pos x="20" y="111"/>
                </a:cxn>
                <a:cxn ang="0">
                  <a:pos x="15" y="111"/>
                </a:cxn>
                <a:cxn ang="0">
                  <a:pos x="7" y="114"/>
                </a:cxn>
                <a:cxn ang="0">
                  <a:pos x="0" y="111"/>
                </a:cxn>
                <a:cxn ang="0">
                  <a:pos x="7" y="109"/>
                </a:cxn>
                <a:cxn ang="0">
                  <a:pos x="24" y="93"/>
                </a:cxn>
                <a:cxn ang="0">
                  <a:pos x="29" y="94"/>
                </a:cxn>
                <a:cxn ang="0">
                  <a:pos x="48" y="91"/>
                </a:cxn>
                <a:cxn ang="0">
                  <a:pos x="55" y="94"/>
                </a:cxn>
                <a:cxn ang="0">
                  <a:pos x="62" y="90"/>
                </a:cxn>
                <a:cxn ang="0">
                  <a:pos x="65" y="81"/>
                </a:cxn>
                <a:cxn ang="0">
                  <a:pos x="70" y="66"/>
                </a:cxn>
              </a:cxnLst>
              <a:rect l="0" t="0" r="r" b="b"/>
              <a:pathLst>
                <a:path w="135" h="122">
                  <a:moveTo>
                    <a:pt x="71" y="65"/>
                  </a:moveTo>
                  <a:lnTo>
                    <a:pt x="72" y="64"/>
                  </a:lnTo>
                  <a:lnTo>
                    <a:pt x="78" y="62"/>
                  </a:lnTo>
                  <a:lnTo>
                    <a:pt x="79" y="64"/>
                  </a:lnTo>
                  <a:lnTo>
                    <a:pt x="76" y="66"/>
                  </a:lnTo>
                  <a:lnTo>
                    <a:pt x="75" y="68"/>
                  </a:lnTo>
                  <a:lnTo>
                    <a:pt x="74" y="71"/>
                  </a:lnTo>
                  <a:lnTo>
                    <a:pt x="75" y="74"/>
                  </a:lnTo>
                  <a:lnTo>
                    <a:pt x="77" y="74"/>
                  </a:lnTo>
                  <a:lnTo>
                    <a:pt x="78" y="73"/>
                  </a:lnTo>
                  <a:lnTo>
                    <a:pt x="80" y="71"/>
                  </a:lnTo>
                  <a:lnTo>
                    <a:pt x="82" y="70"/>
                  </a:lnTo>
                  <a:lnTo>
                    <a:pt x="91" y="65"/>
                  </a:lnTo>
                  <a:lnTo>
                    <a:pt x="93" y="64"/>
                  </a:lnTo>
                  <a:lnTo>
                    <a:pt x="95" y="62"/>
                  </a:lnTo>
                  <a:lnTo>
                    <a:pt x="97" y="57"/>
                  </a:lnTo>
                  <a:lnTo>
                    <a:pt x="101" y="55"/>
                  </a:lnTo>
                  <a:lnTo>
                    <a:pt x="103" y="52"/>
                  </a:lnTo>
                  <a:lnTo>
                    <a:pt x="104" y="50"/>
                  </a:lnTo>
                  <a:lnTo>
                    <a:pt x="105" y="47"/>
                  </a:lnTo>
                  <a:lnTo>
                    <a:pt x="108" y="43"/>
                  </a:lnTo>
                  <a:lnTo>
                    <a:pt x="108" y="42"/>
                  </a:lnTo>
                  <a:lnTo>
                    <a:pt x="110" y="38"/>
                  </a:lnTo>
                  <a:lnTo>
                    <a:pt x="111" y="35"/>
                  </a:lnTo>
                  <a:lnTo>
                    <a:pt x="111" y="31"/>
                  </a:lnTo>
                  <a:lnTo>
                    <a:pt x="111" y="27"/>
                  </a:lnTo>
                  <a:lnTo>
                    <a:pt x="109" y="26"/>
                  </a:lnTo>
                  <a:lnTo>
                    <a:pt x="109" y="24"/>
                  </a:lnTo>
                  <a:lnTo>
                    <a:pt x="110" y="23"/>
                  </a:lnTo>
                  <a:lnTo>
                    <a:pt x="111" y="21"/>
                  </a:lnTo>
                  <a:lnTo>
                    <a:pt x="110" y="13"/>
                  </a:lnTo>
                  <a:lnTo>
                    <a:pt x="113" y="11"/>
                  </a:lnTo>
                  <a:lnTo>
                    <a:pt x="114" y="9"/>
                  </a:lnTo>
                  <a:lnTo>
                    <a:pt x="116" y="7"/>
                  </a:lnTo>
                  <a:lnTo>
                    <a:pt x="117" y="7"/>
                  </a:lnTo>
                  <a:lnTo>
                    <a:pt x="118" y="9"/>
                  </a:lnTo>
                  <a:lnTo>
                    <a:pt x="119" y="11"/>
                  </a:lnTo>
                  <a:lnTo>
                    <a:pt x="121" y="11"/>
                  </a:lnTo>
                  <a:lnTo>
                    <a:pt x="125" y="9"/>
                  </a:lnTo>
                  <a:lnTo>
                    <a:pt x="124" y="5"/>
                  </a:lnTo>
                  <a:lnTo>
                    <a:pt x="122" y="5"/>
                  </a:lnTo>
                  <a:lnTo>
                    <a:pt x="120" y="3"/>
                  </a:lnTo>
                  <a:lnTo>
                    <a:pt x="124" y="0"/>
                  </a:lnTo>
                  <a:lnTo>
                    <a:pt x="126" y="1"/>
                  </a:lnTo>
                  <a:lnTo>
                    <a:pt x="128" y="2"/>
                  </a:lnTo>
                  <a:lnTo>
                    <a:pt x="128" y="4"/>
                  </a:lnTo>
                  <a:lnTo>
                    <a:pt x="128" y="10"/>
                  </a:lnTo>
                  <a:lnTo>
                    <a:pt x="128" y="14"/>
                  </a:lnTo>
                  <a:lnTo>
                    <a:pt x="130" y="15"/>
                  </a:lnTo>
                  <a:lnTo>
                    <a:pt x="131" y="18"/>
                  </a:lnTo>
                  <a:lnTo>
                    <a:pt x="135" y="28"/>
                  </a:lnTo>
                  <a:lnTo>
                    <a:pt x="135" y="31"/>
                  </a:lnTo>
                  <a:lnTo>
                    <a:pt x="133" y="36"/>
                  </a:lnTo>
                  <a:lnTo>
                    <a:pt x="130" y="41"/>
                  </a:lnTo>
                  <a:lnTo>
                    <a:pt x="128" y="44"/>
                  </a:lnTo>
                  <a:lnTo>
                    <a:pt x="129" y="47"/>
                  </a:lnTo>
                  <a:lnTo>
                    <a:pt x="128" y="47"/>
                  </a:lnTo>
                  <a:lnTo>
                    <a:pt x="124" y="49"/>
                  </a:lnTo>
                  <a:lnTo>
                    <a:pt x="123" y="50"/>
                  </a:lnTo>
                  <a:lnTo>
                    <a:pt x="122" y="51"/>
                  </a:lnTo>
                  <a:lnTo>
                    <a:pt x="121" y="55"/>
                  </a:lnTo>
                  <a:lnTo>
                    <a:pt x="122" y="57"/>
                  </a:lnTo>
                  <a:lnTo>
                    <a:pt x="122" y="59"/>
                  </a:lnTo>
                  <a:lnTo>
                    <a:pt x="123" y="64"/>
                  </a:lnTo>
                  <a:lnTo>
                    <a:pt x="123" y="69"/>
                  </a:lnTo>
                  <a:lnTo>
                    <a:pt x="119" y="74"/>
                  </a:lnTo>
                  <a:lnTo>
                    <a:pt x="118" y="79"/>
                  </a:lnTo>
                  <a:lnTo>
                    <a:pt x="118" y="84"/>
                  </a:lnTo>
                  <a:lnTo>
                    <a:pt x="119" y="86"/>
                  </a:lnTo>
                  <a:lnTo>
                    <a:pt x="121" y="88"/>
                  </a:lnTo>
                  <a:lnTo>
                    <a:pt x="118" y="90"/>
                  </a:lnTo>
                  <a:lnTo>
                    <a:pt x="117" y="91"/>
                  </a:lnTo>
                  <a:lnTo>
                    <a:pt x="116" y="92"/>
                  </a:lnTo>
                  <a:lnTo>
                    <a:pt x="115" y="98"/>
                  </a:lnTo>
                  <a:lnTo>
                    <a:pt x="109" y="101"/>
                  </a:lnTo>
                  <a:lnTo>
                    <a:pt x="108" y="99"/>
                  </a:lnTo>
                  <a:lnTo>
                    <a:pt x="110" y="95"/>
                  </a:lnTo>
                  <a:lnTo>
                    <a:pt x="111" y="91"/>
                  </a:lnTo>
                  <a:lnTo>
                    <a:pt x="110" y="90"/>
                  </a:lnTo>
                  <a:lnTo>
                    <a:pt x="107" y="92"/>
                  </a:lnTo>
                  <a:lnTo>
                    <a:pt x="104" y="96"/>
                  </a:lnTo>
                  <a:lnTo>
                    <a:pt x="101" y="96"/>
                  </a:lnTo>
                  <a:lnTo>
                    <a:pt x="99" y="98"/>
                  </a:lnTo>
                  <a:lnTo>
                    <a:pt x="99" y="103"/>
                  </a:lnTo>
                  <a:lnTo>
                    <a:pt x="97" y="105"/>
                  </a:lnTo>
                  <a:lnTo>
                    <a:pt x="96" y="105"/>
                  </a:lnTo>
                  <a:lnTo>
                    <a:pt x="96" y="104"/>
                  </a:lnTo>
                  <a:lnTo>
                    <a:pt x="96" y="100"/>
                  </a:lnTo>
                  <a:lnTo>
                    <a:pt x="95" y="99"/>
                  </a:lnTo>
                  <a:lnTo>
                    <a:pt x="94" y="99"/>
                  </a:lnTo>
                  <a:lnTo>
                    <a:pt x="92" y="100"/>
                  </a:lnTo>
                  <a:lnTo>
                    <a:pt x="90" y="102"/>
                  </a:lnTo>
                  <a:lnTo>
                    <a:pt x="89" y="105"/>
                  </a:lnTo>
                  <a:lnTo>
                    <a:pt x="84" y="105"/>
                  </a:lnTo>
                  <a:lnTo>
                    <a:pt x="81" y="105"/>
                  </a:lnTo>
                  <a:lnTo>
                    <a:pt x="78" y="106"/>
                  </a:lnTo>
                  <a:lnTo>
                    <a:pt x="75" y="102"/>
                  </a:lnTo>
                  <a:lnTo>
                    <a:pt x="71" y="100"/>
                  </a:lnTo>
                  <a:lnTo>
                    <a:pt x="70" y="102"/>
                  </a:lnTo>
                  <a:lnTo>
                    <a:pt x="70" y="103"/>
                  </a:lnTo>
                  <a:lnTo>
                    <a:pt x="69" y="106"/>
                  </a:lnTo>
                  <a:lnTo>
                    <a:pt x="69" y="106"/>
                  </a:lnTo>
                  <a:lnTo>
                    <a:pt x="71" y="107"/>
                  </a:lnTo>
                  <a:lnTo>
                    <a:pt x="73" y="109"/>
                  </a:lnTo>
                  <a:lnTo>
                    <a:pt x="72" y="111"/>
                  </a:lnTo>
                  <a:lnTo>
                    <a:pt x="67" y="111"/>
                  </a:lnTo>
                  <a:lnTo>
                    <a:pt x="65" y="113"/>
                  </a:lnTo>
                  <a:lnTo>
                    <a:pt x="62" y="117"/>
                  </a:lnTo>
                  <a:lnTo>
                    <a:pt x="60" y="122"/>
                  </a:lnTo>
                  <a:lnTo>
                    <a:pt x="56" y="120"/>
                  </a:lnTo>
                  <a:lnTo>
                    <a:pt x="53" y="119"/>
                  </a:lnTo>
                  <a:lnTo>
                    <a:pt x="52" y="117"/>
                  </a:lnTo>
                  <a:lnTo>
                    <a:pt x="52" y="116"/>
                  </a:lnTo>
                  <a:lnTo>
                    <a:pt x="50" y="111"/>
                  </a:lnTo>
                  <a:lnTo>
                    <a:pt x="51" y="110"/>
                  </a:lnTo>
                  <a:lnTo>
                    <a:pt x="53" y="108"/>
                  </a:lnTo>
                  <a:lnTo>
                    <a:pt x="54" y="106"/>
                  </a:lnTo>
                  <a:lnTo>
                    <a:pt x="54" y="104"/>
                  </a:lnTo>
                  <a:lnTo>
                    <a:pt x="53" y="104"/>
                  </a:lnTo>
                  <a:lnTo>
                    <a:pt x="50" y="105"/>
                  </a:lnTo>
                  <a:lnTo>
                    <a:pt x="48" y="105"/>
                  </a:lnTo>
                  <a:lnTo>
                    <a:pt x="44" y="104"/>
                  </a:lnTo>
                  <a:lnTo>
                    <a:pt x="41" y="105"/>
                  </a:lnTo>
                  <a:lnTo>
                    <a:pt x="39" y="106"/>
                  </a:lnTo>
                  <a:lnTo>
                    <a:pt x="37" y="107"/>
                  </a:lnTo>
                  <a:lnTo>
                    <a:pt x="35" y="107"/>
                  </a:lnTo>
                  <a:lnTo>
                    <a:pt x="34" y="107"/>
                  </a:lnTo>
                  <a:lnTo>
                    <a:pt x="25" y="109"/>
                  </a:lnTo>
                  <a:lnTo>
                    <a:pt x="20" y="111"/>
                  </a:lnTo>
                  <a:lnTo>
                    <a:pt x="19" y="109"/>
                  </a:lnTo>
                  <a:lnTo>
                    <a:pt x="17" y="109"/>
                  </a:lnTo>
                  <a:lnTo>
                    <a:pt x="15" y="111"/>
                  </a:lnTo>
                  <a:lnTo>
                    <a:pt x="14" y="116"/>
                  </a:lnTo>
                  <a:lnTo>
                    <a:pt x="10" y="114"/>
                  </a:lnTo>
                  <a:lnTo>
                    <a:pt x="7" y="114"/>
                  </a:lnTo>
                  <a:lnTo>
                    <a:pt x="1" y="114"/>
                  </a:lnTo>
                  <a:lnTo>
                    <a:pt x="0" y="113"/>
                  </a:lnTo>
                  <a:lnTo>
                    <a:pt x="0" y="111"/>
                  </a:lnTo>
                  <a:lnTo>
                    <a:pt x="1" y="110"/>
                  </a:lnTo>
                  <a:lnTo>
                    <a:pt x="4" y="110"/>
                  </a:lnTo>
                  <a:lnTo>
                    <a:pt x="7" y="109"/>
                  </a:lnTo>
                  <a:lnTo>
                    <a:pt x="11" y="106"/>
                  </a:lnTo>
                  <a:lnTo>
                    <a:pt x="23" y="93"/>
                  </a:lnTo>
                  <a:lnTo>
                    <a:pt x="24" y="93"/>
                  </a:lnTo>
                  <a:lnTo>
                    <a:pt x="26" y="92"/>
                  </a:lnTo>
                  <a:lnTo>
                    <a:pt x="27" y="95"/>
                  </a:lnTo>
                  <a:lnTo>
                    <a:pt x="29" y="94"/>
                  </a:lnTo>
                  <a:lnTo>
                    <a:pt x="36" y="92"/>
                  </a:lnTo>
                  <a:lnTo>
                    <a:pt x="41" y="92"/>
                  </a:lnTo>
                  <a:lnTo>
                    <a:pt x="48" y="91"/>
                  </a:lnTo>
                  <a:lnTo>
                    <a:pt x="53" y="89"/>
                  </a:lnTo>
                  <a:lnTo>
                    <a:pt x="53" y="92"/>
                  </a:lnTo>
                  <a:lnTo>
                    <a:pt x="55" y="94"/>
                  </a:lnTo>
                  <a:lnTo>
                    <a:pt x="56" y="93"/>
                  </a:lnTo>
                  <a:lnTo>
                    <a:pt x="59" y="92"/>
                  </a:lnTo>
                  <a:lnTo>
                    <a:pt x="62" y="90"/>
                  </a:lnTo>
                  <a:lnTo>
                    <a:pt x="62" y="87"/>
                  </a:lnTo>
                  <a:lnTo>
                    <a:pt x="62" y="84"/>
                  </a:lnTo>
                  <a:lnTo>
                    <a:pt x="65" y="81"/>
                  </a:lnTo>
                  <a:lnTo>
                    <a:pt x="69" y="77"/>
                  </a:lnTo>
                  <a:lnTo>
                    <a:pt x="71" y="74"/>
                  </a:lnTo>
                  <a:lnTo>
                    <a:pt x="70" y="66"/>
                  </a:lnTo>
                  <a:lnTo>
                    <a:pt x="71" y="65"/>
                  </a:lnTo>
                  <a:close/>
                </a:path>
              </a:pathLst>
            </a:custGeom>
            <a:solidFill>
              <a:srgbClr val="1F497D">
                <a:lumMod val="60000"/>
                <a:lumOff val="40000"/>
              </a:srgbClr>
            </a:solidFill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14" name="Freeform 844"/>
            <p:cNvSpPr>
              <a:spLocks/>
            </p:cNvSpPr>
            <p:nvPr/>
          </p:nvSpPr>
          <p:spPr bwMode="auto">
            <a:xfrm>
              <a:off x="4834" y="2433"/>
              <a:ext cx="69" cy="69"/>
            </a:xfrm>
            <a:custGeom>
              <a:avLst/>
              <a:gdLst/>
              <a:ahLst/>
              <a:cxnLst>
                <a:cxn ang="0">
                  <a:pos x="4" y="67"/>
                </a:cxn>
                <a:cxn ang="0">
                  <a:pos x="5" y="61"/>
                </a:cxn>
                <a:cxn ang="0">
                  <a:pos x="2" y="57"/>
                </a:cxn>
                <a:cxn ang="0">
                  <a:pos x="0" y="50"/>
                </a:cxn>
                <a:cxn ang="0">
                  <a:pos x="6" y="46"/>
                </a:cxn>
                <a:cxn ang="0">
                  <a:pos x="10" y="40"/>
                </a:cxn>
                <a:cxn ang="0">
                  <a:pos x="10" y="36"/>
                </a:cxn>
                <a:cxn ang="0">
                  <a:pos x="15" y="39"/>
                </a:cxn>
                <a:cxn ang="0">
                  <a:pos x="19" y="38"/>
                </a:cxn>
                <a:cxn ang="0">
                  <a:pos x="22" y="28"/>
                </a:cxn>
                <a:cxn ang="0">
                  <a:pos x="25" y="21"/>
                </a:cxn>
                <a:cxn ang="0">
                  <a:pos x="23" y="8"/>
                </a:cxn>
                <a:cxn ang="0">
                  <a:pos x="23" y="3"/>
                </a:cxn>
                <a:cxn ang="0">
                  <a:pos x="27" y="1"/>
                </a:cxn>
                <a:cxn ang="0">
                  <a:pos x="34" y="10"/>
                </a:cxn>
                <a:cxn ang="0">
                  <a:pos x="46" y="22"/>
                </a:cxn>
                <a:cxn ang="0">
                  <a:pos x="52" y="26"/>
                </a:cxn>
                <a:cxn ang="0">
                  <a:pos x="59" y="27"/>
                </a:cxn>
                <a:cxn ang="0">
                  <a:pos x="66" y="22"/>
                </a:cxn>
                <a:cxn ang="0">
                  <a:pos x="68" y="21"/>
                </a:cxn>
                <a:cxn ang="0">
                  <a:pos x="65" y="28"/>
                </a:cxn>
                <a:cxn ang="0">
                  <a:pos x="68" y="36"/>
                </a:cxn>
                <a:cxn ang="0">
                  <a:pos x="66" y="40"/>
                </a:cxn>
                <a:cxn ang="0">
                  <a:pos x="61" y="43"/>
                </a:cxn>
                <a:cxn ang="0">
                  <a:pos x="56" y="42"/>
                </a:cxn>
                <a:cxn ang="0">
                  <a:pos x="52" y="43"/>
                </a:cxn>
                <a:cxn ang="0">
                  <a:pos x="46" y="51"/>
                </a:cxn>
                <a:cxn ang="0">
                  <a:pos x="42" y="59"/>
                </a:cxn>
                <a:cxn ang="0">
                  <a:pos x="38" y="56"/>
                </a:cxn>
                <a:cxn ang="0">
                  <a:pos x="24" y="49"/>
                </a:cxn>
                <a:cxn ang="0">
                  <a:pos x="15" y="53"/>
                </a:cxn>
                <a:cxn ang="0">
                  <a:pos x="12" y="48"/>
                </a:cxn>
                <a:cxn ang="0">
                  <a:pos x="9" y="50"/>
                </a:cxn>
                <a:cxn ang="0">
                  <a:pos x="7" y="54"/>
                </a:cxn>
                <a:cxn ang="0">
                  <a:pos x="16" y="60"/>
                </a:cxn>
                <a:cxn ang="0">
                  <a:pos x="16" y="63"/>
                </a:cxn>
                <a:cxn ang="0">
                  <a:pos x="12" y="62"/>
                </a:cxn>
                <a:cxn ang="0">
                  <a:pos x="9" y="65"/>
                </a:cxn>
                <a:cxn ang="0">
                  <a:pos x="5" y="69"/>
                </a:cxn>
              </a:cxnLst>
              <a:rect l="0" t="0" r="r" b="b"/>
              <a:pathLst>
                <a:path w="69" h="69">
                  <a:moveTo>
                    <a:pt x="5" y="69"/>
                  </a:moveTo>
                  <a:lnTo>
                    <a:pt x="4" y="67"/>
                  </a:lnTo>
                  <a:lnTo>
                    <a:pt x="4" y="66"/>
                  </a:lnTo>
                  <a:lnTo>
                    <a:pt x="5" y="61"/>
                  </a:lnTo>
                  <a:lnTo>
                    <a:pt x="5" y="58"/>
                  </a:lnTo>
                  <a:lnTo>
                    <a:pt x="2" y="57"/>
                  </a:lnTo>
                  <a:lnTo>
                    <a:pt x="1" y="56"/>
                  </a:lnTo>
                  <a:lnTo>
                    <a:pt x="0" y="50"/>
                  </a:lnTo>
                  <a:lnTo>
                    <a:pt x="4" y="47"/>
                  </a:lnTo>
                  <a:lnTo>
                    <a:pt x="6" y="46"/>
                  </a:lnTo>
                  <a:lnTo>
                    <a:pt x="10" y="43"/>
                  </a:lnTo>
                  <a:lnTo>
                    <a:pt x="10" y="40"/>
                  </a:lnTo>
                  <a:lnTo>
                    <a:pt x="8" y="38"/>
                  </a:lnTo>
                  <a:lnTo>
                    <a:pt x="10" y="36"/>
                  </a:lnTo>
                  <a:lnTo>
                    <a:pt x="11" y="36"/>
                  </a:lnTo>
                  <a:lnTo>
                    <a:pt x="15" y="39"/>
                  </a:lnTo>
                  <a:lnTo>
                    <a:pt x="17" y="39"/>
                  </a:lnTo>
                  <a:lnTo>
                    <a:pt x="19" y="38"/>
                  </a:lnTo>
                  <a:lnTo>
                    <a:pt x="19" y="29"/>
                  </a:lnTo>
                  <a:lnTo>
                    <a:pt x="22" y="28"/>
                  </a:lnTo>
                  <a:lnTo>
                    <a:pt x="24" y="26"/>
                  </a:lnTo>
                  <a:lnTo>
                    <a:pt x="25" y="21"/>
                  </a:lnTo>
                  <a:lnTo>
                    <a:pt x="25" y="14"/>
                  </a:lnTo>
                  <a:lnTo>
                    <a:pt x="23" y="8"/>
                  </a:lnTo>
                  <a:lnTo>
                    <a:pt x="22" y="5"/>
                  </a:lnTo>
                  <a:lnTo>
                    <a:pt x="23" y="3"/>
                  </a:lnTo>
                  <a:lnTo>
                    <a:pt x="26" y="0"/>
                  </a:lnTo>
                  <a:lnTo>
                    <a:pt x="27" y="1"/>
                  </a:lnTo>
                  <a:lnTo>
                    <a:pt x="29" y="4"/>
                  </a:lnTo>
                  <a:lnTo>
                    <a:pt x="34" y="10"/>
                  </a:lnTo>
                  <a:lnTo>
                    <a:pt x="40" y="17"/>
                  </a:lnTo>
                  <a:lnTo>
                    <a:pt x="46" y="22"/>
                  </a:lnTo>
                  <a:lnTo>
                    <a:pt x="49" y="24"/>
                  </a:lnTo>
                  <a:lnTo>
                    <a:pt x="52" y="26"/>
                  </a:lnTo>
                  <a:lnTo>
                    <a:pt x="58" y="27"/>
                  </a:lnTo>
                  <a:lnTo>
                    <a:pt x="59" y="27"/>
                  </a:lnTo>
                  <a:lnTo>
                    <a:pt x="61" y="27"/>
                  </a:lnTo>
                  <a:lnTo>
                    <a:pt x="66" y="22"/>
                  </a:lnTo>
                  <a:lnTo>
                    <a:pt x="68" y="21"/>
                  </a:lnTo>
                  <a:lnTo>
                    <a:pt x="68" y="21"/>
                  </a:lnTo>
                  <a:lnTo>
                    <a:pt x="67" y="24"/>
                  </a:lnTo>
                  <a:lnTo>
                    <a:pt x="65" y="28"/>
                  </a:lnTo>
                  <a:lnTo>
                    <a:pt x="66" y="31"/>
                  </a:lnTo>
                  <a:lnTo>
                    <a:pt x="68" y="36"/>
                  </a:lnTo>
                  <a:lnTo>
                    <a:pt x="69" y="38"/>
                  </a:lnTo>
                  <a:lnTo>
                    <a:pt x="66" y="40"/>
                  </a:lnTo>
                  <a:lnTo>
                    <a:pt x="64" y="42"/>
                  </a:lnTo>
                  <a:lnTo>
                    <a:pt x="61" y="43"/>
                  </a:lnTo>
                  <a:lnTo>
                    <a:pt x="59" y="43"/>
                  </a:lnTo>
                  <a:lnTo>
                    <a:pt x="56" y="42"/>
                  </a:lnTo>
                  <a:lnTo>
                    <a:pt x="54" y="42"/>
                  </a:lnTo>
                  <a:lnTo>
                    <a:pt x="52" y="43"/>
                  </a:lnTo>
                  <a:lnTo>
                    <a:pt x="50" y="45"/>
                  </a:lnTo>
                  <a:lnTo>
                    <a:pt x="46" y="51"/>
                  </a:lnTo>
                  <a:lnTo>
                    <a:pt x="44" y="54"/>
                  </a:lnTo>
                  <a:lnTo>
                    <a:pt x="42" y="59"/>
                  </a:lnTo>
                  <a:lnTo>
                    <a:pt x="40" y="58"/>
                  </a:lnTo>
                  <a:lnTo>
                    <a:pt x="38" y="56"/>
                  </a:lnTo>
                  <a:lnTo>
                    <a:pt x="27" y="49"/>
                  </a:lnTo>
                  <a:lnTo>
                    <a:pt x="24" y="49"/>
                  </a:lnTo>
                  <a:lnTo>
                    <a:pt x="20" y="49"/>
                  </a:lnTo>
                  <a:lnTo>
                    <a:pt x="15" y="53"/>
                  </a:lnTo>
                  <a:lnTo>
                    <a:pt x="14" y="51"/>
                  </a:lnTo>
                  <a:lnTo>
                    <a:pt x="12" y="48"/>
                  </a:lnTo>
                  <a:lnTo>
                    <a:pt x="10" y="49"/>
                  </a:lnTo>
                  <a:lnTo>
                    <a:pt x="9" y="50"/>
                  </a:lnTo>
                  <a:lnTo>
                    <a:pt x="7" y="52"/>
                  </a:lnTo>
                  <a:lnTo>
                    <a:pt x="7" y="54"/>
                  </a:lnTo>
                  <a:lnTo>
                    <a:pt x="13" y="57"/>
                  </a:lnTo>
                  <a:lnTo>
                    <a:pt x="16" y="60"/>
                  </a:lnTo>
                  <a:lnTo>
                    <a:pt x="18" y="62"/>
                  </a:lnTo>
                  <a:lnTo>
                    <a:pt x="16" y="63"/>
                  </a:lnTo>
                  <a:lnTo>
                    <a:pt x="14" y="63"/>
                  </a:lnTo>
                  <a:lnTo>
                    <a:pt x="12" y="62"/>
                  </a:lnTo>
                  <a:lnTo>
                    <a:pt x="11" y="63"/>
                  </a:lnTo>
                  <a:lnTo>
                    <a:pt x="9" y="65"/>
                  </a:lnTo>
                  <a:lnTo>
                    <a:pt x="7" y="68"/>
                  </a:lnTo>
                  <a:lnTo>
                    <a:pt x="5" y="69"/>
                  </a:lnTo>
                </a:path>
              </a:pathLst>
            </a:custGeom>
            <a:solidFill>
              <a:srgbClr val="1F497D">
                <a:lumMod val="60000"/>
                <a:lumOff val="40000"/>
              </a:srgbClr>
            </a:solidFill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15" name="Freeform 845"/>
            <p:cNvSpPr>
              <a:spLocks/>
            </p:cNvSpPr>
            <p:nvPr/>
          </p:nvSpPr>
          <p:spPr bwMode="auto">
            <a:xfrm>
              <a:off x="4709" y="2617"/>
              <a:ext cx="31" cy="40"/>
            </a:xfrm>
            <a:custGeom>
              <a:avLst/>
              <a:gdLst/>
              <a:ahLst/>
              <a:cxnLst>
                <a:cxn ang="0">
                  <a:pos x="17" y="40"/>
                </a:cxn>
                <a:cxn ang="0">
                  <a:pos x="15" y="40"/>
                </a:cxn>
                <a:cxn ang="0">
                  <a:pos x="15" y="39"/>
                </a:cxn>
                <a:cxn ang="0">
                  <a:pos x="17" y="36"/>
                </a:cxn>
                <a:cxn ang="0">
                  <a:pos x="17" y="32"/>
                </a:cxn>
                <a:cxn ang="0">
                  <a:pos x="15" y="31"/>
                </a:cxn>
                <a:cxn ang="0">
                  <a:pos x="14" y="33"/>
                </a:cxn>
                <a:cxn ang="0">
                  <a:pos x="13" y="36"/>
                </a:cxn>
                <a:cxn ang="0">
                  <a:pos x="11" y="38"/>
                </a:cxn>
                <a:cxn ang="0">
                  <a:pos x="9" y="37"/>
                </a:cxn>
                <a:cxn ang="0">
                  <a:pos x="9" y="36"/>
                </a:cxn>
                <a:cxn ang="0">
                  <a:pos x="11" y="33"/>
                </a:cxn>
                <a:cxn ang="0">
                  <a:pos x="11" y="31"/>
                </a:cxn>
                <a:cxn ang="0">
                  <a:pos x="9" y="25"/>
                </a:cxn>
                <a:cxn ang="0">
                  <a:pos x="10" y="24"/>
                </a:cxn>
                <a:cxn ang="0">
                  <a:pos x="14" y="21"/>
                </a:cxn>
                <a:cxn ang="0">
                  <a:pos x="14" y="20"/>
                </a:cxn>
                <a:cxn ang="0">
                  <a:pos x="14" y="17"/>
                </a:cxn>
                <a:cxn ang="0">
                  <a:pos x="11" y="12"/>
                </a:cxn>
                <a:cxn ang="0">
                  <a:pos x="10" y="11"/>
                </a:cxn>
                <a:cxn ang="0">
                  <a:pos x="9" y="13"/>
                </a:cxn>
                <a:cxn ang="0">
                  <a:pos x="7" y="16"/>
                </a:cxn>
                <a:cxn ang="0">
                  <a:pos x="5" y="16"/>
                </a:cxn>
                <a:cxn ang="0">
                  <a:pos x="4" y="12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3" y="6"/>
                </a:cxn>
                <a:cxn ang="0">
                  <a:pos x="7" y="7"/>
                </a:cxn>
                <a:cxn ang="0">
                  <a:pos x="11" y="5"/>
                </a:cxn>
                <a:cxn ang="0">
                  <a:pos x="12" y="2"/>
                </a:cxn>
                <a:cxn ang="0">
                  <a:pos x="14" y="1"/>
                </a:cxn>
                <a:cxn ang="0">
                  <a:pos x="16" y="0"/>
                </a:cxn>
                <a:cxn ang="0">
                  <a:pos x="19" y="1"/>
                </a:cxn>
                <a:cxn ang="0">
                  <a:pos x="20" y="3"/>
                </a:cxn>
                <a:cxn ang="0">
                  <a:pos x="22" y="4"/>
                </a:cxn>
                <a:cxn ang="0">
                  <a:pos x="24" y="5"/>
                </a:cxn>
                <a:cxn ang="0">
                  <a:pos x="27" y="3"/>
                </a:cxn>
                <a:cxn ang="0">
                  <a:pos x="29" y="6"/>
                </a:cxn>
                <a:cxn ang="0">
                  <a:pos x="25" y="9"/>
                </a:cxn>
                <a:cxn ang="0">
                  <a:pos x="28" y="10"/>
                </a:cxn>
                <a:cxn ang="0">
                  <a:pos x="30" y="13"/>
                </a:cxn>
                <a:cxn ang="0">
                  <a:pos x="31" y="15"/>
                </a:cxn>
                <a:cxn ang="0">
                  <a:pos x="27" y="18"/>
                </a:cxn>
                <a:cxn ang="0">
                  <a:pos x="26" y="21"/>
                </a:cxn>
                <a:cxn ang="0">
                  <a:pos x="25" y="23"/>
                </a:cxn>
                <a:cxn ang="0">
                  <a:pos x="25" y="27"/>
                </a:cxn>
                <a:cxn ang="0">
                  <a:pos x="24" y="32"/>
                </a:cxn>
                <a:cxn ang="0">
                  <a:pos x="23" y="34"/>
                </a:cxn>
                <a:cxn ang="0">
                  <a:pos x="22" y="34"/>
                </a:cxn>
                <a:cxn ang="0">
                  <a:pos x="21" y="35"/>
                </a:cxn>
                <a:cxn ang="0">
                  <a:pos x="20" y="36"/>
                </a:cxn>
                <a:cxn ang="0">
                  <a:pos x="17" y="40"/>
                </a:cxn>
              </a:cxnLst>
              <a:rect l="0" t="0" r="r" b="b"/>
              <a:pathLst>
                <a:path w="31" h="40">
                  <a:moveTo>
                    <a:pt x="17" y="40"/>
                  </a:moveTo>
                  <a:lnTo>
                    <a:pt x="15" y="40"/>
                  </a:lnTo>
                  <a:lnTo>
                    <a:pt x="15" y="39"/>
                  </a:lnTo>
                  <a:lnTo>
                    <a:pt x="17" y="36"/>
                  </a:lnTo>
                  <a:lnTo>
                    <a:pt x="17" y="32"/>
                  </a:lnTo>
                  <a:lnTo>
                    <a:pt x="15" y="31"/>
                  </a:lnTo>
                  <a:lnTo>
                    <a:pt x="14" y="33"/>
                  </a:lnTo>
                  <a:lnTo>
                    <a:pt x="13" y="36"/>
                  </a:lnTo>
                  <a:lnTo>
                    <a:pt x="11" y="38"/>
                  </a:lnTo>
                  <a:lnTo>
                    <a:pt x="9" y="37"/>
                  </a:lnTo>
                  <a:lnTo>
                    <a:pt x="9" y="36"/>
                  </a:lnTo>
                  <a:lnTo>
                    <a:pt x="11" y="33"/>
                  </a:lnTo>
                  <a:lnTo>
                    <a:pt x="11" y="31"/>
                  </a:lnTo>
                  <a:lnTo>
                    <a:pt x="9" y="25"/>
                  </a:lnTo>
                  <a:lnTo>
                    <a:pt x="10" y="24"/>
                  </a:lnTo>
                  <a:lnTo>
                    <a:pt x="14" y="21"/>
                  </a:lnTo>
                  <a:lnTo>
                    <a:pt x="14" y="20"/>
                  </a:lnTo>
                  <a:lnTo>
                    <a:pt x="14" y="17"/>
                  </a:lnTo>
                  <a:lnTo>
                    <a:pt x="11" y="12"/>
                  </a:lnTo>
                  <a:lnTo>
                    <a:pt x="10" y="11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5" y="16"/>
                  </a:lnTo>
                  <a:lnTo>
                    <a:pt x="4" y="12"/>
                  </a:lnTo>
                  <a:lnTo>
                    <a:pt x="2" y="10"/>
                  </a:lnTo>
                  <a:lnTo>
                    <a:pt x="0" y="8"/>
                  </a:lnTo>
                  <a:lnTo>
                    <a:pt x="3" y="6"/>
                  </a:lnTo>
                  <a:lnTo>
                    <a:pt x="7" y="7"/>
                  </a:lnTo>
                  <a:lnTo>
                    <a:pt x="11" y="5"/>
                  </a:lnTo>
                  <a:lnTo>
                    <a:pt x="12" y="2"/>
                  </a:lnTo>
                  <a:lnTo>
                    <a:pt x="14" y="1"/>
                  </a:lnTo>
                  <a:lnTo>
                    <a:pt x="16" y="0"/>
                  </a:lnTo>
                  <a:lnTo>
                    <a:pt x="19" y="1"/>
                  </a:lnTo>
                  <a:lnTo>
                    <a:pt x="20" y="3"/>
                  </a:lnTo>
                  <a:lnTo>
                    <a:pt x="22" y="4"/>
                  </a:lnTo>
                  <a:lnTo>
                    <a:pt x="24" y="5"/>
                  </a:lnTo>
                  <a:lnTo>
                    <a:pt x="27" y="3"/>
                  </a:lnTo>
                  <a:lnTo>
                    <a:pt x="29" y="6"/>
                  </a:lnTo>
                  <a:lnTo>
                    <a:pt x="25" y="9"/>
                  </a:lnTo>
                  <a:lnTo>
                    <a:pt x="28" y="10"/>
                  </a:lnTo>
                  <a:lnTo>
                    <a:pt x="30" y="13"/>
                  </a:lnTo>
                  <a:lnTo>
                    <a:pt x="31" y="15"/>
                  </a:lnTo>
                  <a:lnTo>
                    <a:pt x="27" y="18"/>
                  </a:lnTo>
                  <a:lnTo>
                    <a:pt x="26" y="21"/>
                  </a:lnTo>
                  <a:lnTo>
                    <a:pt x="25" y="23"/>
                  </a:lnTo>
                  <a:lnTo>
                    <a:pt x="25" y="27"/>
                  </a:lnTo>
                  <a:lnTo>
                    <a:pt x="24" y="32"/>
                  </a:lnTo>
                  <a:lnTo>
                    <a:pt x="23" y="34"/>
                  </a:lnTo>
                  <a:lnTo>
                    <a:pt x="22" y="34"/>
                  </a:lnTo>
                  <a:lnTo>
                    <a:pt x="21" y="35"/>
                  </a:lnTo>
                  <a:lnTo>
                    <a:pt x="20" y="36"/>
                  </a:lnTo>
                  <a:lnTo>
                    <a:pt x="17" y="40"/>
                  </a:lnTo>
                </a:path>
              </a:pathLst>
            </a:custGeom>
            <a:solidFill>
              <a:srgbClr val="1F497D">
                <a:lumMod val="60000"/>
                <a:lumOff val="40000"/>
              </a:srgbClr>
            </a:solidFill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16" name="Freeform 846"/>
            <p:cNvSpPr>
              <a:spLocks/>
            </p:cNvSpPr>
            <p:nvPr/>
          </p:nvSpPr>
          <p:spPr bwMode="auto">
            <a:xfrm>
              <a:off x="4743" y="2610"/>
              <a:ext cx="30" cy="24"/>
            </a:xfrm>
            <a:custGeom>
              <a:avLst/>
              <a:gdLst/>
              <a:ahLst/>
              <a:cxnLst>
                <a:cxn ang="0">
                  <a:pos x="7" y="24"/>
                </a:cxn>
                <a:cxn ang="0">
                  <a:pos x="5" y="23"/>
                </a:cxn>
                <a:cxn ang="0">
                  <a:pos x="4" y="21"/>
                </a:cxn>
                <a:cxn ang="0">
                  <a:pos x="4" y="18"/>
                </a:cxn>
                <a:cxn ang="0">
                  <a:pos x="3" y="16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6" y="8"/>
                </a:cxn>
                <a:cxn ang="0">
                  <a:pos x="8" y="4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8" y="2"/>
                </a:cxn>
                <a:cxn ang="0">
                  <a:pos x="20" y="1"/>
                </a:cxn>
                <a:cxn ang="0">
                  <a:pos x="23" y="0"/>
                </a:cxn>
                <a:cxn ang="0">
                  <a:pos x="25" y="1"/>
                </a:cxn>
                <a:cxn ang="0">
                  <a:pos x="29" y="3"/>
                </a:cxn>
                <a:cxn ang="0">
                  <a:pos x="30" y="4"/>
                </a:cxn>
                <a:cxn ang="0">
                  <a:pos x="30" y="5"/>
                </a:cxn>
                <a:cxn ang="0">
                  <a:pos x="29" y="8"/>
                </a:cxn>
                <a:cxn ang="0">
                  <a:pos x="27" y="9"/>
                </a:cxn>
                <a:cxn ang="0">
                  <a:pos x="23" y="15"/>
                </a:cxn>
                <a:cxn ang="0">
                  <a:pos x="22" y="14"/>
                </a:cxn>
                <a:cxn ang="0">
                  <a:pos x="19" y="12"/>
                </a:cxn>
                <a:cxn ang="0">
                  <a:pos x="17" y="12"/>
                </a:cxn>
                <a:cxn ang="0">
                  <a:pos x="14" y="13"/>
                </a:cxn>
                <a:cxn ang="0">
                  <a:pos x="13" y="14"/>
                </a:cxn>
                <a:cxn ang="0">
                  <a:pos x="11" y="17"/>
                </a:cxn>
                <a:cxn ang="0">
                  <a:pos x="10" y="21"/>
                </a:cxn>
                <a:cxn ang="0">
                  <a:pos x="9" y="22"/>
                </a:cxn>
                <a:cxn ang="0">
                  <a:pos x="7" y="24"/>
                </a:cxn>
              </a:cxnLst>
              <a:rect l="0" t="0" r="r" b="b"/>
              <a:pathLst>
                <a:path w="30" h="24">
                  <a:moveTo>
                    <a:pt x="7" y="24"/>
                  </a:moveTo>
                  <a:lnTo>
                    <a:pt x="5" y="23"/>
                  </a:lnTo>
                  <a:lnTo>
                    <a:pt x="4" y="21"/>
                  </a:lnTo>
                  <a:lnTo>
                    <a:pt x="4" y="18"/>
                  </a:lnTo>
                  <a:lnTo>
                    <a:pt x="3" y="16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6" y="8"/>
                  </a:lnTo>
                  <a:lnTo>
                    <a:pt x="8" y="4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6" y="4"/>
                  </a:lnTo>
                  <a:lnTo>
                    <a:pt x="18" y="2"/>
                  </a:lnTo>
                  <a:lnTo>
                    <a:pt x="20" y="1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9" y="3"/>
                  </a:lnTo>
                  <a:lnTo>
                    <a:pt x="30" y="4"/>
                  </a:lnTo>
                  <a:lnTo>
                    <a:pt x="30" y="5"/>
                  </a:lnTo>
                  <a:lnTo>
                    <a:pt x="29" y="8"/>
                  </a:lnTo>
                  <a:lnTo>
                    <a:pt x="27" y="9"/>
                  </a:lnTo>
                  <a:lnTo>
                    <a:pt x="23" y="15"/>
                  </a:lnTo>
                  <a:lnTo>
                    <a:pt x="22" y="14"/>
                  </a:lnTo>
                  <a:lnTo>
                    <a:pt x="19" y="12"/>
                  </a:lnTo>
                  <a:lnTo>
                    <a:pt x="17" y="12"/>
                  </a:lnTo>
                  <a:lnTo>
                    <a:pt x="14" y="13"/>
                  </a:lnTo>
                  <a:lnTo>
                    <a:pt x="13" y="14"/>
                  </a:lnTo>
                  <a:lnTo>
                    <a:pt x="11" y="17"/>
                  </a:lnTo>
                  <a:lnTo>
                    <a:pt x="10" y="21"/>
                  </a:lnTo>
                  <a:lnTo>
                    <a:pt x="9" y="22"/>
                  </a:lnTo>
                  <a:lnTo>
                    <a:pt x="7" y="24"/>
                  </a:lnTo>
                </a:path>
              </a:pathLst>
            </a:custGeom>
            <a:solidFill>
              <a:srgbClr val="1F497D">
                <a:lumMod val="60000"/>
                <a:lumOff val="40000"/>
              </a:srgbClr>
            </a:solidFill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17" name="Freeform 847"/>
            <p:cNvSpPr>
              <a:spLocks noEditPoints="1"/>
            </p:cNvSpPr>
            <p:nvPr/>
          </p:nvSpPr>
          <p:spPr bwMode="auto">
            <a:xfrm>
              <a:off x="4562" y="2821"/>
              <a:ext cx="112" cy="161"/>
            </a:xfrm>
            <a:custGeom>
              <a:avLst/>
              <a:gdLst/>
              <a:ahLst/>
              <a:cxnLst>
                <a:cxn ang="0">
                  <a:pos x="33" y="37"/>
                </a:cxn>
                <a:cxn ang="0">
                  <a:pos x="39" y="29"/>
                </a:cxn>
                <a:cxn ang="0">
                  <a:pos x="39" y="15"/>
                </a:cxn>
                <a:cxn ang="0">
                  <a:pos x="45" y="0"/>
                </a:cxn>
                <a:cxn ang="0">
                  <a:pos x="60" y="2"/>
                </a:cxn>
                <a:cxn ang="0">
                  <a:pos x="60" y="14"/>
                </a:cxn>
                <a:cxn ang="0">
                  <a:pos x="56" y="32"/>
                </a:cxn>
                <a:cxn ang="0">
                  <a:pos x="50" y="41"/>
                </a:cxn>
                <a:cxn ang="0">
                  <a:pos x="57" y="56"/>
                </a:cxn>
                <a:cxn ang="0">
                  <a:pos x="65" y="53"/>
                </a:cxn>
                <a:cxn ang="0">
                  <a:pos x="73" y="61"/>
                </a:cxn>
                <a:cxn ang="0">
                  <a:pos x="79" y="61"/>
                </a:cxn>
                <a:cxn ang="0">
                  <a:pos x="76" y="70"/>
                </a:cxn>
                <a:cxn ang="0">
                  <a:pos x="65" y="59"/>
                </a:cxn>
                <a:cxn ang="0">
                  <a:pos x="60" y="62"/>
                </a:cxn>
                <a:cxn ang="0">
                  <a:pos x="50" y="61"/>
                </a:cxn>
                <a:cxn ang="0">
                  <a:pos x="45" y="53"/>
                </a:cxn>
                <a:cxn ang="0">
                  <a:pos x="46" y="51"/>
                </a:cxn>
                <a:cxn ang="0">
                  <a:pos x="107" y="147"/>
                </a:cxn>
                <a:cxn ang="0">
                  <a:pos x="99" y="148"/>
                </a:cxn>
                <a:cxn ang="0">
                  <a:pos x="99" y="161"/>
                </a:cxn>
                <a:cxn ang="0">
                  <a:pos x="95" y="154"/>
                </a:cxn>
                <a:cxn ang="0">
                  <a:pos x="82" y="148"/>
                </a:cxn>
                <a:cxn ang="0">
                  <a:pos x="77" y="134"/>
                </a:cxn>
                <a:cxn ang="0">
                  <a:pos x="68" y="138"/>
                </a:cxn>
                <a:cxn ang="0">
                  <a:pos x="59" y="145"/>
                </a:cxn>
                <a:cxn ang="0">
                  <a:pos x="59" y="137"/>
                </a:cxn>
                <a:cxn ang="0">
                  <a:pos x="68" y="130"/>
                </a:cxn>
                <a:cxn ang="0">
                  <a:pos x="79" y="127"/>
                </a:cxn>
                <a:cxn ang="0">
                  <a:pos x="86" y="126"/>
                </a:cxn>
                <a:cxn ang="0">
                  <a:pos x="94" y="120"/>
                </a:cxn>
                <a:cxn ang="0">
                  <a:pos x="101" y="118"/>
                </a:cxn>
                <a:cxn ang="0">
                  <a:pos x="107" y="117"/>
                </a:cxn>
                <a:cxn ang="0">
                  <a:pos x="111" y="126"/>
                </a:cxn>
                <a:cxn ang="0">
                  <a:pos x="112" y="139"/>
                </a:cxn>
                <a:cxn ang="0">
                  <a:pos x="0" y="125"/>
                </a:cxn>
                <a:cxn ang="0">
                  <a:pos x="12" y="113"/>
                </a:cxn>
                <a:cxn ang="0">
                  <a:pos x="14" y="116"/>
                </a:cxn>
                <a:cxn ang="0">
                  <a:pos x="4" y="123"/>
                </a:cxn>
                <a:cxn ang="0">
                  <a:pos x="63" y="111"/>
                </a:cxn>
                <a:cxn ang="0">
                  <a:pos x="73" y="95"/>
                </a:cxn>
                <a:cxn ang="0">
                  <a:pos x="73" y="104"/>
                </a:cxn>
                <a:cxn ang="0">
                  <a:pos x="71" y="118"/>
                </a:cxn>
                <a:cxn ang="0">
                  <a:pos x="23" y="102"/>
                </a:cxn>
                <a:cxn ang="0">
                  <a:pos x="28" y="93"/>
                </a:cxn>
                <a:cxn ang="0">
                  <a:pos x="26" y="103"/>
                </a:cxn>
                <a:cxn ang="0">
                  <a:pos x="59" y="91"/>
                </a:cxn>
                <a:cxn ang="0">
                  <a:pos x="70" y="88"/>
                </a:cxn>
                <a:cxn ang="0">
                  <a:pos x="63" y="99"/>
                </a:cxn>
                <a:cxn ang="0">
                  <a:pos x="94" y="89"/>
                </a:cxn>
                <a:cxn ang="0">
                  <a:pos x="87" y="80"/>
                </a:cxn>
                <a:cxn ang="0">
                  <a:pos x="98" y="79"/>
                </a:cxn>
                <a:cxn ang="0">
                  <a:pos x="99" y="93"/>
                </a:cxn>
                <a:cxn ang="0">
                  <a:pos x="42" y="68"/>
                </a:cxn>
                <a:cxn ang="0">
                  <a:pos x="51" y="68"/>
                </a:cxn>
              </a:cxnLst>
              <a:rect l="0" t="0" r="r" b="b"/>
              <a:pathLst>
                <a:path w="112" h="161">
                  <a:moveTo>
                    <a:pt x="40" y="51"/>
                  </a:moveTo>
                  <a:lnTo>
                    <a:pt x="39" y="50"/>
                  </a:lnTo>
                  <a:lnTo>
                    <a:pt x="35" y="46"/>
                  </a:lnTo>
                  <a:lnTo>
                    <a:pt x="32" y="39"/>
                  </a:lnTo>
                  <a:lnTo>
                    <a:pt x="33" y="37"/>
                  </a:lnTo>
                  <a:lnTo>
                    <a:pt x="33" y="33"/>
                  </a:lnTo>
                  <a:lnTo>
                    <a:pt x="31" y="30"/>
                  </a:lnTo>
                  <a:lnTo>
                    <a:pt x="32" y="28"/>
                  </a:lnTo>
                  <a:lnTo>
                    <a:pt x="38" y="32"/>
                  </a:lnTo>
                  <a:lnTo>
                    <a:pt x="39" y="29"/>
                  </a:lnTo>
                  <a:lnTo>
                    <a:pt x="39" y="27"/>
                  </a:lnTo>
                  <a:lnTo>
                    <a:pt x="38" y="25"/>
                  </a:lnTo>
                  <a:lnTo>
                    <a:pt x="38" y="21"/>
                  </a:lnTo>
                  <a:lnTo>
                    <a:pt x="39" y="19"/>
                  </a:lnTo>
                  <a:lnTo>
                    <a:pt x="39" y="15"/>
                  </a:lnTo>
                  <a:lnTo>
                    <a:pt x="40" y="10"/>
                  </a:lnTo>
                  <a:lnTo>
                    <a:pt x="40" y="7"/>
                  </a:lnTo>
                  <a:lnTo>
                    <a:pt x="42" y="2"/>
                  </a:lnTo>
                  <a:lnTo>
                    <a:pt x="43" y="1"/>
                  </a:lnTo>
                  <a:lnTo>
                    <a:pt x="45" y="0"/>
                  </a:lnTo>
                  <a:lnTo>
                    <a:pt x="48" y="1"/>
                  </a:lnTo>
                  <a:lnTo>
                    <a:pt x="54" y="4"/>
                  </a:lnTo>
                  <a:lnTo>
                    <a:pt x="57" y="4"/>
                  </a:lnTo>
                  <a:lnTo>
                    <a:pt x="58" y="3"/>
                  </a:lnTo>
                  <a:lnTo>
                    <a:pt x="60" y="2"/>
                  </a:lnTo>
                  <a:lnTo>
                    <a:pt x="61" y="3"/>
                  </a:lnTo>
                  <a:lnTo>
                    <a:pt x="61" y="5"/>
                  </a:lnTo>
                  <a:lnTo>
                    <a:pt x="60" y="7"/>
                  </a:lnTo>
                  <a:lnTo>
                    <a:pt x="59" y="10"/>
                  </a:lnTo>
                  <a:lnTo>
                    <a:pt x="60" y="14"/>
                  </a:lnTo>
                  <a:lnTo>
                    <a:pt x="63" y="16"/>
                  </a:lnTo>
                  <a:lnTo>
                    <a:pt x="64" y="18"/>
                  </a:lnTo>
                  <a:lnTo>
                    <a:pt x="62" y="26"/>
                  </a:lnTo>
                  <a:lnTo>
                    <a:pt x="60" y="28"/>
                  </a:lnTo>
                  <a:lnTo>
                    <a:pt x="56" y="32"/>
                  </a:lnTo>
                  <a:lnTo>
                    <a:pt x="53" y="33"/>
                  </a:lnTo>
                  <a:lnTo>
                    <a:pt x="52" y="34"/>
                  </a:lnTo>
                  <a:lnTo>
                    <a:pt x="52" y="35"/>
                  </a:lnTo>
                  <a:lnTo>
                    <a:pt x="52" y="39"/>
                  </a:lnTo>
                  <a:lnTo>
                    <a:pt x="50" y="41"/>
                  </a:lnTo>
                  <a:lnTo>
                    <a:pt x="51" y="42"/>
                  </a:lnTo>
                  <a:lnTo>
                    <a:pt x="53" y="46"/>
                  </a:lnTo>
                  <a:lnTo>
                    <a:pt x="55" y="53"/>
                  </a:lnTo>
                  <a:lnTo>
                    <a:pt x="56" y="56"/>
                  </a:lnTo>
                  <a:lnTo>
                    <a:pt x="57" y="56"/>
                  </a:lnTo>
                  <a:lnTo>
                    <a:pt x="59" y="58"/>
                  </a:lnTo>
                  <a:lnTo>
                    <a:pt x="61" y="58"/>
                  </a:lnTo>
                  <a:lnTo>
                    <a:pt x="62" y="57"/>
                  </a:lnTo>
                  <a:lnTo>
                    <a:pt x="64" y="54"/>
                  </a:lnTo>
                  <a:lnTo>
                    <a:pt x="65" y="53"/>
                  </a:lnTo>
                  <a:lnTo>
                    <a:pt x="67" y="54"/>
                  </a:lnTo>
                  <a:lnTo>
                    <a:pt x="69" y="55"/>
                  </a:lnTo>
                  <a:lnTo>
                    <a:pt x="70" y="59"/>
                  </a:lnTo>
                  <a:lnTo>
                    <a:pt x="71" y="61"/>
                  </a:lnTo>
                  <a:lnTo>
                    <a:pt x="73" y="61"/>
                  </a:lnTo>
                  <a:lnTo>
                    <a:pt x="75" y="58"/>
                  </a:lnTo>
                  <a:lnTo>
                    <a:pt x="79" y="59"/>
                  </a:lnTo>
                  <a:lnTo>
                    <a:pt x="80" y="60"/>
                  </a:lnTo>
                  <a:lnTo>
                    <a:pt x="80" y="60"/>
                  </a:lnTo>
                  <a:lnTo>
                    <a:pt x="79" y="61"/>
                  </a:lnTo>
                  <a:lnTo>
                    <a:pt x="77" y="62"/>
                  </a:lnTo>
                  <a:lnTo>
                    <a:pt x="76" y="63"/>
                  </a:lnTo>
                  <a:lnTo>
                    <a:pt x="81" y="70"/>
                  </a:lnTo>
                  <a:lnTo>
                    <a:pt x="79" y="71"/>
                  </a:lnTo>
                  <a:lnTo>
                    <a:pt x="76" y="70"/>
                  </a:lnTo>
                  <a:lnTo>
                    <a:pt x="74" y="70"/>
                  </a:lnTo>
                  <a:lnTo>
                    <a:pt x="73" y="67"/>
                  </a:lnTo>
                  <a:lnTo>
                    <a:pt x="73" y="65"/>
                  </a:lnTo>
                  <a:lnTo>
                    <a:pt x="69" y="62"/>
                  </a:lnTo>
                  <a:lnTo>
                    <a:pt x="65" y="59"/>
                  </a:lnTo>
                  <a:lnTo>
                    <a:pt x="64" y="59"/>
                  </a:lnTo>
                  <a:lnTo>
                    <a:pt x="63" y="60"/>
                  </a:lnTo>
                  <a:lnTo>
                    <a:pt x="65" y="64"/>
                  </a:lnTo>
                  <a:lnTo>
                    <a:pt x="64" y="66"/>
                  </a:lnTo>
                  <a:lnTo>
                    <a:pt x="60" y="62"/>
                  </a:lnTo>
                  <a:lnTo>
                    <a:pt x="55" y="59"/>
                  </a:lnTo>
                  <a:lnTo>
                    <a:pt x="53" y="59"/>
                  </a:lnTo>
                  <a:lnTo>
                    <a:pt x="51" y="60"/>
                  </a:lnTo>
                  <a:lnTo>
                    <a:pt x="50" y="61"/>
                  </a:lnTo>
                  <a:lnTo>
                    <a:pt x="50" y="61"/>
                  </a:lnTo>
                  <a:lnTo>
                    <a:pt x="47" y="62"/>
                  </a:lnTo>
                  <a:lnTo>
                    <a:pt x="46" y="60"/>
                  </a:lnTo>
                  <a:lnTo>
                    <a:pt x="42" y="58"/>
                  </a:lnTo>
                  <a:lnTo>
                    <a:pt x="41" y="56"/>
                  </a:lnTo>
                  <a:lnTo>
                    <a:pt x="45" y="53"/>
                  </a:lnTo>
                  <a:lnTo>
                    <a:pt x="47" y="54"/>
                  </a:lnTo>
                  <a:lnTo>
                    <a:pt x="49" y="54"/>
                  </a:lnTo>
                  <a:lnTo>
                    <a:pt x="51" y="53"/>
                  </a:lnTo>
                  <a:lnTo>
                    <a:pt x="50" y="52"/>
                  </a:lnTo>
                  <a:lnTo>
                    <a:pt x="46" y="51"/>
                  </a:lnTo>
                  <a:lnTo>
                    <a:pt x="44" y="48"/>
                  </a:lnTo>
                  <a:lnTo>
                    <a:pt x="41" y="47"/>
                  </a:lnTo>
                  <a:lnTo>
                    <a:pt x="40" y="51"/>
                  </a:lnTo>
                  <a:close/>
                  <a:moveTo>
                    <a:pt x="108" y="148"/>
                  </a:moveTo>
                  <a:lnTo>
                    <a:pt x="107" y="147"/>
                  </a:lnTo>
                  <a:lnTo>
                    <a:pt x="106" y="145"/>
                  </a:lnTo>
                  <a:lnTo>
                    <a:pt x="104" y="141"/>
                  </a:lnTo>
                  <a:lnTo>
                    <a:pt x="103" y="140"/>
                  </a:lnTo>
                  <a:lnTo>
                    <a:pt x="101" y="144"/>
                  </a:lnTo>
                  <a:lnTo>
                    <a:pt x="99" y="148"/>
                  </a:lnTo>
                  <a:lnTo>
                    <a:pt x="100" y="150"/>
                  </a:lnTo>
                  <a:lnTo>
                    <a:pt x="101" y="152"/>
                  </a:lnTo>
                  <a:lnTo>
                    <a:pt x="102" y="156"/>
                  </a:lnTo>
                  <a:lnTo>
                    <a:pt x="101" y="158"/>
                  </a:lnTo>
                  <a:lnTo>
                    <a:pt x="99" y="161"/>
                  </a:lnTo>
                  <a:lnTo>
                    <a:pt x="97" y="160"/>
                  </a:lnTo>
                  <a:lnTo>
                    <a:pt x="96" y="158"/>
                  </a:lnTo>
                  <a:lnTo>
                    <a:pt x="97" y="156"/>
                  </a:lnTo>
                  <a:lnTo>
                    <a:pt x="97" y="154"/>
                  </a:lnTo>
                  <a:lnTo>
                    <a:pt x="95" y="154"/>
                  </a:lnTo>
                  <a:lnTo>
                    <a:pt x="93" y="158"/>
                  </a:lnTo>
                  <a:lnTo>
                    <a:pt x="92" y="157"/>
                  </a:lnTo>
                  <a:lnTo>
                    <a:pt x="86" y="154"/>
                  </a:lnTo>
                  <a:lnTo>
                    <a:pt x="83" y="151"/>
                  </a:lnTo>
                  <a:lnTo>
                    <a:pt x="82" y="148"/>
                  </a:lnTo>
                  <a:lnTo>
                    <a:pt x="82" y="145"/>
                  </a:lnTo>
                  <a:lnTo>
                    <a:pt x="84" y="140"/>
                  </a:lnTo>
                  <a:lnTo>
                    <a:pt x="83" y="137"/>
                  </a:lnTo>
                  <a:lnTo>
                    <a:pt x="81" y="135"/>
                  </a:lnTo>
                  <a:lnTo>
                    <a:pt x="77" y="134"/>
                  </a:lnTo>
                  <a:lnTo>
                    <a:pt x="75" y="134"/>
                  </a:lnTo>
                  <a:lnTo>
                    <a:pt x="75" y="135"/>
                  </a:lnTo>
                  <a:lnTo>
                    <a:pt x="74" y="136"/>
                  </a:lnTo>
                  <a:lnTo>
                    <a:pt x="72" y="137"/>
                  </a:lnTo>
                  <a:lnTo>
                    <a:pt x="68" y="138"/>
                  </a:lnTo>
                  <a:lnTo>
                    <a:pt x="68" y="135"/>
                  </a:lnTo>
                  <a:lnTo>
                    <a:pt x="67" y="134"/>
                  </a:lnTo>
                  <a:lnTo>
                    <a:pt x="65" y="135"/>
                  </a:lnTo>
                  <a:lnTo>
                    <a:pt x="62" y="140"/>
                  </a:lnTo>
                  <a:lnTo>
                    <a:pt x="59" y="145"/>
                  </a:lnTo>
                  <a:lnTo>
                    <a:pt x="58" y="144"/>
                  </a:lnTo>
                  <a:lnTo>
                    <a:pt x="57" y="144"/>
                  </a:lnTo>
                  <a:lnTo>
                    <a:pt x="57" y="142"/>
                  </a:lnTo>
                  <a:lnTo>
                    <a:pt x="58" y="141"/>
                  </a:lnTo>
                  <a:lnTo>
                    <a:pt x="59" y="137"/>
                  </a:lnTo>
                  <a:lnTo>
                    <a:pt x="60" y="134"/>
                  </a:lnTo>
                  <a:lnTo>
                    <a:pt x="62" y="132"/>
                  </a:lnTo>
                  <a:lnTo>
                    <a:pt x="64" y="131"/>
                  </a:lnTo>
                  <a:lnTo>
                    <a:pt x="67" y="131"/>
                  </a:lnTo>
                  <a:lnTo>
                    <a:pt x="68" y="130"/>
                  </a:lnTo>
                  <a:lnTo>
                    <a:pt x="69" y="128"/>
                  </a:lnTo>
                  <a:lnTo>
                    <a:pt x="70" y="127"/>
                  </a:lnTo>
                  <a:lnTo>
                    <a:pt x="73" y="125"/>
                  </a:lnTo>
                  <a:lnTo>
                    <a:pt x="77" y="125"/>
                  </a:lnTo>
                  <a:lnTo>
                    <a:pt x="79" y="127"/>
                  </a:lnTo>
                  <a:lnTo>
                    <a:pt x="79" y="131"/>
                  </a:lnTo>
                  <a:lnTo>
                    <a:pt x="81" y="130"/>
                  </a:lnTo>
                  <a:lnTo>
                    <a:pt x="83" y="130"/>
                  </a:lnTo>
                  <a:lnTo>
                    <a:pt x="85" y="129"/>
                  </a:lnTo>
                  <a:lnTo>
                    <a:pt x="86" y="126"/>
                  </a:lnTo>
                  <a:lnTo>
                    <a:pt x="88" y="124"/>
                  </a:lnTo>
                  <a:lnTo>
                    <a:pt x="90" y="125"/>
                  </a:lnTo>
                  <a:lnTo>
                    <a:pt x="91" y="126"/>
                  </a:lnTo>
                  <a:lnTo>
                    <a:pt x="92" y="120"/>
                  </a:lnTo>
                  <a:lnTo>
                    <a:pt x="94" y="120"/>
                  </a:lnTo>
                  <a:lnTo>
                    <a:pt x="95" y="122"/>
                  </a:lnTo>
                  <a:lnTo>
                    <a:pt x="97" y="120"/>
                  </a:lnTo>
                  <a:lnTo>
                    <a:pt x="98" y="119"/>
                  </a:lnTo>
                  <a:lnTo>
                    <a:pt x="100" y="119"/>
                  </a:lnTo>
                  <a:lnTo>
                    <a:pt x="101" y="118"/>
                  </a:lnTo>
                  <a:lnTo>
                    <a:pt x="101" y="114"/>
                  </a:lnTo>
                  <a:lnTo>
                    <a:pt x="100" y="111"/>
                  </a:lnTo>
                  <a:lnTo>
                    <a:pt x="100" y="109"/>
                  </a:lnTo>
                  <a:lnTo>
                    <a:pt x="103" y="112"/>
                  </a:lnTo>
                  <a:lnTo>
                    <a:pt x="107" y="117"/>
                  </a:lnTo>
                  <a:lnTo>
                    <a:pt x="108" y="119"/>
                  </a:lnTo>
                  <a:lnTo>
                    <a:pt x="108" y="121"/>
                  </a:lnTo>
                  <a:lnTo>
                    <a:pt x="106" y="125"/>
                  </a:lnTo>
                  <a:lnTo>
                    <a:pt x="108" y="126"/>
                  </a:lnTo>
                  <a:lnTo>
                    <a:pt x="111" y="126"/>
                  </a:lnTo>
                  <a:lnTo>
                    <a:pt x="111" y="128"/>
                  </a:lnTo>
                  <a:lnTo>
                    <a:pt x="110" y="130"/>
                  </a:lnTo>
                  <a:lnTo>
                    <a:pt x="111" y="134"/>
                  </a:lnTo>
                  <a:lnTo>
                    <a:pt x="112" y="137"/>
                  </a:lnTo>
                  <a:lnTo>
                    <a:pt x="112" y="139"/>
                  </a:lnTo>
                  <a:lnTo>
                    <a:pt x="111" y="141"/>
                  </a:lnTo>
                  <a:lnTo>
                    <a:pt x="110" y="145"/>
                  </a:lnTo>
                  <a:lnTo>
                    <a:pt x="108" y="148"/>
                  </a:lnTo>
                  <a:close/>
                  <a:moveTo>
                    <a:pt x="2" y="125"/>
                  </a:moveTo>
                  <a:lnTo>
                    <a:pt x="0" y="125"/>
                  </a:lnTo>
                  <a:lnTo>
                    <a:pt x="2" y="123"/>
                  </a:lnTo>
                  <a:lnTo>
                    <a:pt x="3" y="120"/>
                  </a:lnTo>
                  <a:lnTo>
                    <a:pt x="5" y="118"/>
                  </a:lnTo>
                  <a:lnTo>
                    <a:pt x="9" y="116"/>
                  </a:lnTo>
                  <a:lnTo>
                    <a:pt x="12" y="113"/>
                  </a:lnTo>
                  <a:lnTo>
                    <a:pt x="17" y="107"/>
                  </a:lnTo>
                  <a:lnTo>
                    <a:pt x="18" y="111"/>
                  </a:lnTo>
                  <a:lnTo>
                    <a:pt x="17" y="113"/>
                  </a:lnTo>
                  <a:lnTo>
                    <a:pt x="16" y="114"/>
                  </a:lnTo>
                  <a:lnTo>
                    <a:pt x="14" y="116"/>
                  </a:lnTo>
                  <a:lnTo>
                    <a:pt x="12" y="117"/>
                  </a:lnTo>
                  <a:lnTo>
                    <a:pt x="11" y="117"/>
                  </a:lnTo>
                  <a:lnTo>
                    <a:pt x="9" y="121"/>
                  </a:lnTo>
                  <a:lnTo>
                    <a:pt x="7" y="122"/>
                  </a:lnTo>
                  <a:lnTo>
                    <a:pt x="4" y="123"/>
                  </a:lnTo>
                  <a:lnTo>
                    <a:pt x="2" y="125"/>
                  </a:lnTo>
                  <a:close/>
                  <a:moveTo>
                    <a:pt x="71" y="118"/>
                  </a:moveTo>
                  <a:lnTo>
                    <a:pt x="69" y="116"/>
                  </a:lnTo>
                  <a:lnTo>
                    <a:pt x="64" y="113"/>
                  </a:lnTo>
                  <a:lnTo>
                    <a:pt x="63" y="111"/>
                  </a:lnTo>
                  <a:lnTo>
                    <a:pt x="64" y="109"/>
                  </a:lnTo>
                  <a:lnTo>
                    <a:pt x="67" y="108"/>
                  </a:lnTo>
                  <a:lnTo>
                    <a:pt x="68" y="106"/>
                  </a:lnTo>
                  <a:lnTo>
                    <a:pt x="70" y="96"/>
                  </a:lnTo>
                  <a:lnTo>
                    <a:pt x="73" y="95"/>
                  </a:lnTo>
                  <a:lnTo>
                    <a:pt x="74" y="95"/>
                  </a:lnTo>
                  <a:lnTo>
                    <a:pt x="75" y="96"/>
                  </a:lnTo>
                  <a:lnTo>
                    <a:pt x="75" y="97"/>
                  </a:lnTo>
                  <a:lnTo>
                    <a:pt x="73" y="102"/>
                  </a:lnTo>
                  <a:lnTo>
                    <a:pt x="73" y="104"/>
                  </a:lnTo>
                  <a:lnTo>
                    <a:pt x="71" y="111"/>
                  </a:lnTo>
                  <a:lnTo>
                    <a:pt x="72" y="113"/>
                  </a:lnTo>
                  <a:lnTo>
                    <a:pt x="73" y="116"/>
                  </a:lnTo>
                  <a:lnTo>
                    <a:pt x="72" y="118"/>
                  </a:lnTo>
                  <a:lnTo>
                    <a:pt x="71" y="118"/>
                  </a:lnTo>
                  <a:close/>
                  <a:moveTo>
                    <a:pt x="21" y="106"/>
                  </a:moveTo>
                  <a:lnTo>
                    <a:pt x="19" y="106"/>
                  </a:lnTo>
                  <a:lnTo>
                    <a:pt x="20" y="104"/>
                  </a:lnTo>
                  <a:lnTo>
                    <a:pt x="21" y="104"/>
                  </a:lnTo>
                  <a:lnTo>
                    <a:pt x="23" y="102"/>
                  </a:lnTo>
                  <a:lnTo>
                    <a:pt x="24" y="99"/>
                  </a:lnTo>
                  <a:lnTo>
                    <a:pt x="25" y="95"/>
                  </a:lnTo>
                  <a:lnTo>
                    <a:pt x="26" y="93"/>
                  </a:lnTo>
                  <a:lnTo>
                    <a:pt x="27" y="92"/>
                  </a:lnTo>
                  <a:lnTo>
                    <a:pt x="28" y="93"/>
                  </a:lnTo>
                  <a:lnTo>
                    <a:pt x="27" y="94"/>
                  </a:lnTo>
                  <a:lnTo>
                    <a:pt x="29" y="97"/>
                  </a:lnTo>
                  <a:lnTo>
                    <a:pt x="30" y="100"/>
                  </a:lnTo>
                  <a:lnTo>
                    <a:pt x="29" y="101"/>
                  </a:lnTo>
                  <a:lnTo>
                    <a:pt x="26" y="103"/>
                  </a:lnTo>
                  <a:lnTo>
                    <a:pt x="23" y="105"/>
                  </a:lnTo>
                  <a:lnTo>
                    <a:pt x="21" y="106"/>
                  </a:lnTo>
                  <a:close/>
                  <a:moveTo>
                    <a:pt x="58" y="101"/>
                  </a:moveTo>
                  <a:lnTo>
                    <a:pt x="58" y="99"/>
                  </a:lnTo>
                  <a:lnTo>
                    <a:pt x="59" y="91"/>
                  </a:lnTo>
                  <a:lnTo>
                    <a:pt x="59" y="85"/>
                  </a:lnTo>
                  <a:lnTo>
                    <a:pt x="62" y="87"/>
                  </a:lnTo>
                  <a:lnTo>
                    <a:pt x="65" y="89"/>
                  </a:lnTo>
                  <a:lnTo>
                    <a:pt x="67" y="89"/>
                  </a:lnTo>
                  <a:lnTo>
                    <a:pt x="70" y="88"/>
                  </a:lnTo>
                  <a:lnTo>
                    <a:pt x="71" y="90"/>
                  </a:lnTo>
                  <a:lnTo>
                    <a:pt x="70" y="92"/>
                  </a:lnTo>
                  <a:lnTo>
                    <a:pt x="69" y="94"/>
                  </a:lnTo>
                  <a:lnTo>
                    <a:pt x="68" y="95"/>
                  </a:lnTo>
                  <a:lnTo>
                    <a:pt x="63" y="99"/>
                  </a:lnTo>
                  <a:lnTo>
                    <a:pt x="58" y="101"/>
                  </a:lnTo>
                  <a:close/>
                  <a:moveTo>
                    <a:pt x="99" y="93"/>
                  </a:moveTo>
                  <a:lnTo>
                    <a:pt x="96" y="91"/>
                  </a:lnTo>
                  <a:lnTo>
                    <a:pt x="95" y="90"/>
                  </a:lnTo>
                  <a:lnTo>
                    <a:pt x="94" y="89"/>
                  </a:lnTo>
                  <a:lnTo>
                    <a:pt x="94" y="88"/>
                  </a:lnTo>
                  <a:lnTo>
                    <a:pt x="94" y="86"/>
                  </a:lnTo>
                  <a:lnTo>
                    <a:pt x="94" y="84"/>
                  </a:lnTo>
                  <a:lnTo>
                    <a:pt x="91" y="82"/>
                  </a:lnTo>
                  <a:lnTo>
                    <a:pt x="87" y="80"/>
                  </a:lnTo>
                  <a:lnTo>
                    <a:pt x="86" y="77"/>
                  </a:lnTo>
                  <a:lnTo>
                    <a:pt x="89" y="76"/>
                  </a:lnTo>
                  <a:lnTo>
                    <a:pt x="95" y="76"/>
                  </a:lnTo>
                  <a:lnTo>
                    <a:pt x="97" y="76"/>
                  </a:lnTo>
                  <a:lnTo>
                    <a:pt x="98" y="79"/>
                  </a:lnTo>
                  <a:lnTo>
                    <a:pt x="99" y="83"/>
                  </a:lnTo>
                  <a:lnTo>
                    <a:pt x="99" y="87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9" y="93"/>
                  </a:lnTo>
                  <a:close/>
                  <a:moveTo>
                    <a:pt x="48" y="80"/>
                  </a:moveTo>
                  <a:lnTo>
                    <a:pt x="46" y="78"/>
                  </a:lnTo>
                  <a:lnTo>
                    <a:pt x="44" y="75"/>
                  </a:lnTo>
                  <a:lnTo>
                    <a:pt x="44" y="74"/>
                  </a:lnTo>
                  <a:lnTo>
                    <a:pt x="42" y="68"/>
                  </a:lnTo>
                  <a:lnTo>
                    <a:pt x="39" y="65"/>
                  </a:lnTo>
                  <a:lnTo>
                    <a:pt x="43" y="65"/>
                  </a:lnTo>
                  <a:lnTo>
                    <a:pt x="48" y="65"/>
                  </a:lnTo>
                  <a:lnTo>
                    <a:pt x="49" y="66"/>
                  </a:lnTo>
                  <a:lnTo>
                    <a:pt x="51" y="68"/>
                  </a:lnTo>
                  <a:lnTo>
                    <a:pt x="51" y="73"/>
                  </a:lnTo>
                  <a:lnTo>
                    <a:pt x="51" y="76"/>
                  </a:lnTo>
                  <a:lnTo>
                    <a:pt x="49" y="77"/>
                  </a:lnTo>
                  <a:lnTo>
                    <a:pt x="48" y="8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18" name="Freeform 848"/>
            <p:cNvSpPr>
              <a:spLocks/>
            </p:cNvSpPr>
            <p:nvPr/>
          </p:nvSpPr>
          <p:spPr bwMode="auto">
            <a:xfrm>
              <a:off x="4593" y="2821"/>
              <a:ext cx="50" cy="71"/>
            </a:xfrm>
            <a:custGeom>
              <a:avLst/>
              <a:gdLst/>
              <a:ahLst/>
              <a:cxnLst>
                <a:cxn ang="0">
                  <a:pos x="8" y="50"/>
                </a:cxn>
                <a:cxn ang="0">
                  <a:pos x="1" y="39"/>
                </a:cxn>
                <a:cxn ang="0">
                  <a:pos x="2" y="33"/>
                </a:cxn>
                <a:cxn ang="0">
                  <a:pos x="1" y="28"/>
                </a:cxn>
                <a:cxn ang="0">
                  <a:pos x="8" y="29"/>
                </a:cxn>
                <a:cxn ang="0">
                  <a:pos x="7" y="25"/>
                </a:cxn>
                <a:cxn ang="0">
                  <a:pos x="8" y="19"/>
                </a:cxn>
                <a:cxn ang="0">
                  <a:pos x="9" y="10"/>
                </a:cxn>
                <a:cxn ang="0">
                  <a:pos x="11" y="2"/>
                </a:cxn>
                <a:cxn ang="0">
                  <a:pos x="14" y="0"/>
                </a:cxn>
                <a:cxn ang="0">
                  <a:pos x="23" y="4"/>
                </a:cxn>
                <a:cxn ang="0">
                  <a:pos x="27" y="3"/>
                </a:cxn>
                <a:cxn ang="0">
                  <a:pos x="30" y="3"/>
                </a:cxn>
                <a:cxn ang="0">
                  <a:pos x="29" y="7"/>
                </a:cxn>
                <a:cxn ang="0">
                  <a:pos x="29" y="14"/>
                </a:cxn>
                <a:cxn ang="0">
                  <a:pos x="33" y="18"/>
                </a:cxn>
                <a:cxn ang="0">
                  <a:pos x="29" y="28"/>
                </a:cxn>
                <a:cxn ang="0">
                  <a:pos x="22" y="33"/>
                </a:cxn>
                <a:cxn ang="0">
                  <a:pos x="21" y="35"/>
                </a:cxn>
                <a:cxn ang="0">
                  <a:pos x="19" y="41"/>
                </a:cxn>
                <a:cxn ang="0">
                  <a:pos x="22" y="46"/>
                </a:cxn>
                <a:cxn ang="0">
                  <a:pos x="25" y="56"/>
                </a:cxn>
                <a:cxn ang="0">
                  <a:pos x="28" y="58"/>
                </a:cxn>
                <a:cxn ang="0">
                  <a:pos x="31" y="57"/>
                </a:cxn>
                <a:cxn ang="0">
                  <a:pos x="34" y="53"/>
                </a:cxn>
                <a:cxn ang="0">
                  <a:pos x="38" y="55"/>
                </a:cxn>
                <a:cxn ang="0">
                  <a:pos x="40" y="61"/>
                </a:cxn>
                <a:cxn ang="0">
                  <a:pos x="44" y="58"/>
                </a:cxn>
                <a:cxn ang="0">
                  <a:pos x="49" y="60"/>
                </a:cxn>
                <a:cxn ang="0">
                  <a:pos x="48" y="61"/>
                </a:cxn>
                <a:cxn ang="0">
                  <a:pos x="45" y="63"/>
                </a:cxn>
                <a:cxn ang="0">
                  <a:pos x="48" y="71"/>
                </a:cxn>
                <a:cxn ang="0">
                  <a:pos x="43" y="70"/>
                </a:cxn>
                <a:cxn ang="0">
                  <a:pos x="42" y="65"/>
                </a:cxn>
                <a:cxn ang="0">
                  <a:pos x="34" y="59"/>
                </a:cxn>
                <a:cxn ang="0">
                  <a:pos x="32" y="60"/>
                </a:cxn>
                <a:cxn ang="0">
                  <a:pos x="33" y="66"/>
                </a:cxn>
                <a:cxn ang="0">
                  <a:pos x="24" y="59"/>
                </a:cxn>
                <a:cxn ang="0">
                  <a:pos x="20" y="60"/>
                </a:cxn>
                <a:cxn ang="0">
                  <a:pos x="19" y="61"/>
                </a:cxn>
                <a:cxn ang="0">
                  <a:pos x="15" y="60"/>
                </a:cxn>
                <a:cxn ang="0">
                  <a:pos x="10" y="56"/>
                </a:cxn>
                <a:cxn ang="0">
                  <a:pos x="16" y="54"/>
                </a:cxn>
                <a:cxn ang="0">
                  <a:pos x="20" y="53"/>
                </a:cxn>
                <a:cxn ang="0">
                  <a:pos x="15" y="51"/>
                </a:cxn>
                <a:cxn ang="0">
                  <a:pos x="10" y="47"/>
                </a:cxn>
              </a:cxnLst>
              <a:rect l="0" t="0" r="r" b="b"/>
              <a:pathLst>
                <a:path w="50" h="71">
                  <a:moveTo>
                    <a:pt x="9" y="51"/>
                  </a:moveTo>
                  <a:lnTo>
                    <a:pt x="8" y="50"/>
                  </a:lnTo>
                  <a:lnTo>
                    <a:pt x="4" y="46"/>
                  </a:lnTo>
                  <a:lnTo>
                    <a:pt x="1" y="39"/>
                  </a:lnTo>
                  <a:lnTo>
                    <a:pt x="2" y="37"/>
                  </a:lnTo>
                  <a:lnTo>
                    <a:pt x="2" y="33"/>
                  </a:lnTo>
                  <a:lnTo>
                    <a:pt x="0" y="30"/>
                  </a:lnTo>
                  <a:lnTo>
                    <a:pt x="1" y="28"/>
                  </a:lnTo>
                  <a:lnTo>
                    <a:pt x="7" y="32"/>
                  </a:lnTo>
                  <a:lnTo>
                    <a:pt x="8" y="29"/>
                  </a:lnTo>
                  <a:lnTo>
                    <a:pt x="8" y="27"/>
                  </a:lnTo>
                  <a:lnTo>
                    <a:pt x="7" y="25"/>
                  </a:lnTo>
                  <a:lnTo>
                    <a:pt x="7" y="21"/>
                  </a:lnTo>
                  <a:lnTo>
                    <a:pt x="8" y="19"/>
                  </a:lnTo>
                  <a:lnTo>
                    <a:pt x="8" y="15"/>
                  </a:lnTo>
                  <a:lnTo>
                    <a:pt x="9" y="10"/>
                  </a:lnTo>
                  <a:lnTo>
                    <a:pt x="9" y="7"/>
                  </a:lnTo>
                  <a:lnTo>
                    <a:pt x="11" y="2"/>
                  </a:lnTo>
                  <a:lnTo>
                    <a:pt x="12" y="1"/>
                  </a:lnTo>
                  <a:lnTo>
                    <a:pt x="14" y="0"/>
                  </a:lnTo>
                  <a:lnTo>
                    <a:pt x="17" y="1"/>
                  </a:lnTo>
                  <a:lnTo>
                    <a:pt x="23" y="4"/>
                  </a:lnTo>
                  <a:lnTo>
                    <a:pt x="26" y="4"/>
                  </a:lnTo>
                  <a:lnTo>
                    <a:pt x="27" y="3"/>
                  </a:lnTo>
                  <a:lnTo>
                    <a:pt x="29" y="2"/>
                  </a:lnTo>
                  <a:lnTo>
                    <a:pt x="30" y="3"/>
                  </a:lnTo>
                  <a:lnTo>
                    <a:pt x="30" y="5"/>
                  </a:lnTo>
                  <a:lnTo>
                    <a:pt x="29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32" y="16"/>
                  </a:lnTo>
                  <a:lnTo>
                    <a:pt x="33" y="18"/>
                  </a:lnTo>
                  <a:lnTo>
                    <a:pt x="31" y="26"/>
                  </a:lnTo>
                  <a:lnTo>
                    <a:pt x="29" y="28"/>
                  </a:lnTo>
                  <a:lnTo>
                    <a:pt x="25" y="32"/>
                  </a:lnTo>
                  <a:lnTo>
                    <a:pt x="22" y="33"/>
                  </a:lnTo>
                  <a:lnTo>
                    <a:pt x="21" y="34"/>
                  </a:lnTo>
                  <a:lnTo>
                    <a:pt x="21" y="35"/>
                  </a:lnTo>
                  <a:lnTo>
                    <a:pt x="21" y="39"/>
                  </a:lnTo>
                  <a:lnTo>
                    <a:pt x="19" y="41"/>
                  </a:lnTo>
                  <a:lnTo>
                    <a:pt x="20" y="42"/>
                  </a:lnTo>
                  <a:lnTo>
                    <a:pt x="22" y="46"/>
                  </a:lnTo>
                  <a:lnTo>
                    <a:pt x="24" y="53"/>
                  </a:lnTo>
                  <a:lnTo>
                    <a:pt x="25" y="56"/>
                  </a:lnTo>
                  <a:lnTo>
                    <a:pt x="26" y="56"/>
                  </a:lnTo>
                  <a:lnTo>
                    <a:pt x="28" y="58"/>
                  </a:lnTo>
                  <a:lnTo>
                    <a:pt x="30" y="58"/>
                  </a:lnTo>
                  <a:lnTo>
                    <a:pt x="31" y="57"/>
                  </a:lnTo>
                  <a:lnTo>
                    <a:pt x="33" y="54"/>
                  </a:lnTo>
                  <a:lnTo>
                    <a:pt x="34" y="53"/>
                  </a:lnTo>
                  <a:lnTo>
                    <a:pt x="36" y="54"/>
                  </a:lnTo>
                  <a:lnTo>
                    <a:pt x="38" y="55"/>
                  </a:lnTo>
                  <a:lnTo>
                    <a:pt x="39" y="59"/>
                  </a:lnTo>
                  <a:lnTo>
                    <a:pt x="40" y="61"/>
                  </a:lnTo>
                  <a:lnTo>
                    <a:pt x="42" y="61"/>
                  </a:lnTo>
                  <a:lnTo>
                    <a:pt x="44" y="58"/>
                  </a:lnTo>
                  <a:lnTo>
                    <a:pt x="48" y="59"/>
                  </a:lnTo>
                  <a:lnTo>
                    <a:pt x="49" y="60"/>
                  </a:lnTo>
                  <a:lnTo>
                    <a:pt x="49" y="60"/>
                  </a:lnTo>
                  <a:lnTo>
                    <a:pt x="48" y="61"/>
                  </a:lnTo>
                  <a:lnTo>
                    <a:pt x="46" y="62"/>
                  </a:lnTo>
                  <a:lnTo>
                    <a:pt x="45" y="63"/>
                  </a:lnTo>
                  <a:lnTo>
                    <a:pt x="50" y="70"/>
                  </a:lnTo>
                  <a:lnTo>
                    <a:pt x="48" y="71"/>
                  </a:lnTo>
                  <a:lnTo>
                    <a:pt x="45" y="70"/>
                  </a:lnTo>
                  <a:lnTo>
                    <a:pt x="43" y="70"/>
                  </a:lnTo>
                  <a:lnTo>
                    <a:pt x="42" y="67"/>
                  </a:lnTo>
                  <a:lnTo>
                    <a:pt x="42" y="65"/>
                  </a:lnTo>
                  <a:lnTo>
                    <a:pt x="38" y="62"/>
                  </a:lnTo>
                  <a:lnTo>
                    <a:pt x="34" y="59"/>
                  </a:lnTo>
                  <a:lnTo>
                    <a:pt x="33" y="59"/>
                  </a:lnTo>
                  <a:lnTo>
                    <a:pt x="32" y="60"/>
                  </a:lnTo>
                  <a:lnTo>
                    <a:pt x="34" y="64"/>
                  </a:lnTo>
                  <a:lnTo>
                    <a:pt x="33" y="66"/>
                  </a:lnTo>
                  <a:lnTo>
                    <a:pt x="29" y="62"/>
                  </a:lnTo>
                  <a:lnTo>
                    <a:pt x="24" y="59"/>
                  </a:lnTo>
                  <a:lnTo>
                    <a:pt x="22" y="59"/>
                  </a:lnTo>
                  <a:lnTo>
                    <a:pt x="20" y="60"/>
                  </a:lnTo>
                  <a:lnTo>
                    <a:pt x="19" y="61"/>
                  </a:lnTo>
                  <a:lnTo>
                    <a:pt x="19" y="61"/>
                  </a:lnTo>
                  <a:lnTo>
                    <a:pt x="16" y="62"/>
                  </a:lnTo>
                  <a:lnTo>
                    <a:pt x="15" y="60"/>
                  </a:lnTo>
                  <a:lnTo>
                    <a:pt x="11" y="58"/>
                  </a:lnTo>
                  <a:lnTo>
                    <a:pt x="10" y="56"/>
                  </a:lnTo>
                  <a:lnTo>
                    <a:pt x="14" y="53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20" y="53"/>
                  </a:lnTo>
                  <a:lnTo>
                    <a:pt x="19" y="52"/>
                  </a:lnTo>
                  <a:lnTo>
                    <a:pt x="15" y="51"/>
                  </a:lnTo>
                  <a:lnTo>
                    <a:pt x="13" y="48"/>
                  </a:lnTo>
                  <a:lnTo>
                    <a:pt x="10" y="47"/>
                  </a:lnTo>
                  <a:lnTo>
                    <a:pt x="9" y="51"/>
                  </a:lnTo>
                  <a:close/>
                </a:path>
              </a:pathLst>
            </a:custGeom>
            <a:grpFill/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19" name="Freeform 849"/>
            <p:cNvSpPr>
              <a:spLocks/>
            </p:cNvSpPr>
            <p:nvPr/>
          </p:nvSpPr>
          <p:spPr bwMode="auto">
            <a:xfrm>
              <a:off x="4619" y="2930"/>
              <a:ext cx="55" cy="52"/>
            </a:xfrm>
            <a:custGeom>
              <a:avLst/>
              <a:gdLst/>
              <a:ahLst/>
              <a:cxnLst>
                <a:cxn ang="0">
                  <a:pos x="50" y="38"/>
                </a:cxn>
                <a:cxn ang="0">
                  <a:pos x="47" y="32"/>
                </a:cxn>
                <a:cxn ang="0">
                  <a:pos x="44" y="35"/>
                </a:cxn>
                <a:cxn ang="0">
                  <a:pos x="43" y="41"/>
                </a:cxn>
                <a:cxn ang="0">
                  <a:pos x="45" y="47"/>
                </a:cxn>
                <a:cxn ang="0">
                  <a:pos x="42" y="52"/>
                </a:cxn>
                <a:cxn ang="0">
                  <a:pos x="39" y="49"/>
                </a:cxn>
                <a:cxn ang="0">
                  <a:pos x="40" y="45"/>
                </a:cxn>
                <a:cxn ang="0">
                  <a:pos x="36" y="49"/>
                </a:cxn>
                <a:cxn ang="0">
                  <a:pos x="29" y="45"/>
                </a:cxn>
                <a:cxn ang="0">
                  <a:pos x="25" y="39"/>
                </a:cxn>
                <a:cxn ang="0">
                  <a:pos x="27" y="31"/>
                </a:cxn>
                <a:cxn ang="0">
                  <a:pos x="24" y="26"/>
                </a:cxn>
                <a:cxn ang="0">
                  <a:pos x="18" y="25"/>
                </a:cxn>
                <a:cxn ang="0">
                  <a:pos x="17" y="27"/>
                </a:cxn>
                <a:cxn ang="0">
                  <a:pos x="11" y="29"/>
                </a:cxn>
                <a:cxn ang="0">
                  <a:pos x="10" y="25"/>
                </a:cxn>
                <a:cxn ang="0">
                  <a:pos x="5" y="31"/>
                </a:cxn>
                <a:cxn ang="0">
                  <a:pos x="1" y="35"/>
                </a:cxn>
                <a:cxn ang="0">
                  <a:pos x="0" y="33"/>
                </a:cxn>
                <a:cxn ang="0">
                  <a:pos x="2" y="28"/>
                </a:cxn>
                <a:cxn ang="0">
                  <a:pos x="5" y="23"/>
                </a:cxn>
                <a:cxn ang="0">
                  <a:pos x="10" y="22"/>
                </a:cxn>
                <a:cxn ang="0">
                  <a:pos x="12" y="19"/>
                </a:cxn>
                <a:cxn ang="0">
                  <a:pos x="16" y="16"/>
                </a:cxn>
                <a:cxn ang="0">
                  <a:pos x="22" y="18"/>
                </a:cxn>
                <a:cxn ang="0">
                  <a:pos x="24" y="21"/>
                </a:cxn>
                <a:cxn ang="0">
                  <a:pos x="28" y="20"/>
                </a:cxn>
                <a:cxn ang="0">
                  <a:pos x="31" y="15"/>
                </a:cxn>
                <a:cxn ang="0">
                  <a:pos x="34" y="17"/>
                </a:cxn>
                <a:cxn ang="0">
                  <a:pos x="37" y="11"/>
                </a:cxn>
                <a:cxn ang="0">
                  <a:pos x="40" y="11"/>
                </a:cxn>
                <a:cxn ang="0">
                  <a:pos x="43" y="10"/>
                </a:cxn>
                <a:cxn ang="0">
                  <a:pos x="44" y="5"/>
                </a:cxn>
                <a:cxn ang="0">
                  <a:pos x="43" y="0"/>
                </a:cxn>
                <a:cxn ang="0">
                  <a:pos x="50" y="8"/>
                </a:cxn>
                <a:cxn ang="0">
                  <a:pos x="51" y="12"/>
                </a:cxn>
                <a:cxn ang="0">
                  <a:pos x="51" y="17"/>
                </a:cxn>
                <a:cxn ang="0">
                  <a:pos x="54" y="19"/>
                </a:cxn>
                <a:cxn ang="0">
                  <a:pos x="54" y="25"/>
                </a:cxn>
                <a:cxn ang="0">
                  <a:pos x="55" y="30"/>
                </a:cxn>
                <a:cxn ang="0">
                  <a:pos x="53" y="36"/>
                </a:cxn>
              </a:cxnLst>
              <a:rect l="0" t="0" r="r" b="b"/>
              <a:pathLst>
                <a:path w="55" h="52">
                  <a:moveTo>
                    <a:pt x="51" y="39"/>
                  </a:moveTo>
                  <a:lnTo>
                    <a:pt x="50" y="38"/>
                  </a:lnTo>
                  <a:lnTo>
                    <a:pt x="49" y="36"/>
                  </a:lnTo>
                  <a:lnTo>
                    <a:pt x="47" y="32"/>
                  </a:lnTo>
                  <a:lnTo>
                    <a:pt x="46" y="31"/>
                  </a:lnTo>
                  <a:lnTo>
                    <a:pt x="44" y="35"/>
                  </a:lnTo>
                  <a:lnTo>
                    <a:pt x="42" y="39"/>
                  </a:lnTo>
                  <a:lnTo>
                    <a:pt x="43" y="41"/>
                  </a:lnTo>
                  <a:lnTo>
                    <a:pt x="44" y="43"/>
                  </a:lnTo>
                  <a:lnTo>
                    <a:pt x="45" y="47"/>
                  </a:lnTo>
                  <a:lnTo>
                    <a:pt x="44" y="49"/>
                  </a:lnTo>
                  <a:lnTo>
                    <a:pt x="42" y="52"/>
                  </a:lnTo>
                  <a:lnTo>
                    <a:pt x="40" y="51"/>
                  </a:lnTo>
                  <a:lnTo>
                    <a:pt x="39" y="49"/>
                  </a:lnTo>
                  <a:lnTo>
                    <a:pt x="40" y="47"/>
                  </a:lnTo>
                  <a:lnTo>
                    <a:pt x="40" y="45"/>
                  </a:lnTo>
                  <a:lnTo>
                    <a:pt x="38" y="45"/>
                  </a:lnTo>
                  <a:lnTo>
                    <a:pt x="36" y="49"/>
                  </a:lnTo>
                  <a:lnTo>
                    <a:pt x="35" y="48"/>
                  </a:lnTo>
                  <a:lnTo>
                    <a:pt x="29" y="45"/>
                  </a:lnTo>
                  <a:lnTo>
                    <a:pt x="26" y="42"/>
                  </a:lnTo>
                  <a:lnTo>
                    <a:pt x="25" y="39"/>
                  </a:lnTo>
                  <a:lnTo>
                    <a:pt x="25" y="36"/>
                  </a:lnTo>
                  <a:lnTo>
                    <a:pt x="27" y="31"/>
                  </a:lnTo>
                  <a:lnTo>
                    <a:pt x="26" y="28"/>
                  </a:lnTo>
                  <a:lnTo>
                    <a:pt x="24" y="26"/>
                  </a:lnTo>
                  <a:lnTo>
                    <a:pt x="20" y="25"/>
                  </a:lnTo>
                  <a:lnTo>
                    <a:pt x="18" y="25"/>
                  </a:lnTo>
                  <a:lnTo>
                    <a:pt x="18" y="26"/>
                  </a:lnTo>
                  <a:lnTo>
                    <a:pt x="17" y="27"/>
                  </a:lnTo>
                  <a:lnTo>
                    <a:pt x="15" y="28"/>
                  </a:lnTo>
                  <a:lnTo>
                    <a:pt x="11" y="29"/>
                  </a:lnTo>
                  <a:lnTo>
                    <a:pt x="11" y="26"/>
                  </a:lnTo>
                  <a:lnTo>
                    <a:pt x="10" y="25"/>
                  </a:lnTo>
                  <a:lnTo>
                    <a:pt x="8" y="26"/>
                  </a:lnTo>
                  <a:lnTo>
                    <a:pt x="5" y="31"/>
                  </a:lnTo>
                  <a:lnTo>
                    <a:pt x="2" y="36"/>
                  </a:lnTo>
                  <a:lnTo>
                    <a:pt x="1" y="35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1" y="32"/>
                  </a:lnTo>
                  <a:lnTo>
                    <a:pt x="2" y="28"/>
                  </a:lnTo>
                  <a:lnTo>
                    <a:pt x="3" y="25"/>
                  </a:lnTo>
                  <a:lnTo>
                    <a:pt x="5" y="23"/>
                  </a:lnTo>
                  <a:lnTo>
                    <a:pt x="7" y="22"/>
                  </a:lnTo>
                  <a:lnTo>
                    <a:pt x="10" y="22"/>
                  </a:lnTo>
                  <a:lnTo>
                    <a:pt x="11" y="21"/>
                  </a:lnTo>
                  <a:lnTo>
                    <a:pt x="12" y="19"/>
                  </a:lnTo>
                  <a:lnTo>
                    <a:pt x="13" y="18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2" y="18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6" y="21"/>
                  </a:lnTo>
                  <a:lnTo>
                    <a:pt x="28" y="20"/>
                  </a:lnTo>
                  <a:lnTo>
                    <a:pt x="29" y="17"/>
                  </a:lnTo>
                  <a:lnTo>
                    <a:pt x="31" y="15"/>
                  </a:lnTo>
                  <a:lnTo>
                    <a:pt x="33" y="16"/>
                  </a:lnTo>
                  <a:lnTo>
                    <a:pt x="34" y="17"/>
                  </a:lnTo>
                  <a:lnTo>
                    <a:pt x="35" y="11"/>
                  </a:lnTo>
                  <a:lnTo>
                    <a:pt x="37" y="11"/>
                  </a:lnTo>
                  <a:lnTo>
                    <a:pt x="38" y="13"/>
                  </a:lnTo>
                  <a:lnTo>
                    <a:pt x="40" y="11"/>
                  </a:lnTo>
                  <a:lnTo>
                    <a:pt x="41" y="10"/>
                  </a:lnTo>
                  <a:lnTo>
                    <a:pt x="43" y="10"/>
                  </a:lnTo>
                  <a:lnTo>
                    <a:pt x="44" y="9"/>
                  </a:lnTo>
                  <a:lnTo>
                    <a:pt x="44" y="5"/>
                  </a:lnTo>
                  <a:lnTo>
                    <a:pt x="43" y="2"/>
                  </a:lnTo>
                  <a:lnTo>
                    <a:pt x="43" y="0"/>
                  </a:lnTo>
                  <a:lnTo>
                    <a:pt x="46" y="3"/>
                  </a:lnTo>
                  <a:lnTo>
                    <a:pt x="50" y="8"/>
                  </a:lnTo>
                  <a:lnTo>
                    <a:pt x="51" y="10"/>
                  </a:lnTo>
                  <a:lnTo>
                    <a:pt x="51" y="12"/>
                  </a:lnTo>
                  <a:lnTo>
                    <a:pt x="49" y="16"/>
                  </a:lnTo>
                  <a:lnTo>
                    <a:pt x="51" y="17"/>
                  </a:lnTo>
                  <a:lnTo>
                    <a:pt x="54" y="17"/>
                  </a:lnTo>
                  <a:lnTo>
                    <a:pt x="54" y="19"/>
                  </a:lnTo>
                  <a:lnTo>
                    <a:pt x="53" y="21"/>
                  </a:lnTo>
                  <a:lnTo>
                    <a:pt x="54" y="25"/>
                  </a:lnTo>
                  <a:lnTo>
                    <a:pt x="55" y="28"/>
                  </a:lnTo>
                  <a:lnTo>
                    <a:pt x="55" y="30"/>
                  </a:lnTo>
                  <a:lnTo>
                    <a:pt x="54" y="32"/>
                  </a:lnTo>
                  <a:lnTo>
                    <a:pt x="53" y="36"/>
                  </a:lnTo>
                  <a:lnTo>
                    <a:pt x="51" y="39"/>
                  </a:lnTo>
                </a:path>
              </a:pathLst>
            </a:custGeom>
            <a:grpFill/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20" name="Freeform 850"/>
            <p:cNvSpPr>
              <a:spLocks/>
            </p:cNvSpPr>
            <p:nvPr/>
          </p:nvSpPr>
          <p:spPr bwMode="auto">
            <a:xfrm>
              <a:off x="4562" y="2928"/>
              <a:ext cx="18" cy="18"/>
            </a:xfrm>
            <a:custGeom>
              <a:avLst/>
              <a:gdLst/>
              <a:ahLst/>
              <a:cxnLst>
                <a:cxn ang="0">
                  <a:pos x="2" y="18"/>
                </a:cxn>
                <a:cxn ang="0">
                  <a:pos x="0" y="18"/>
                </a:cxn>
                <a:cxn ang="0">
                  <a:pos x="2" y="16"/>
                </a:cxn>
                <a:cxn ang="0">
                  <a:pos x="3" y="13"/>
                </a:cxn>
                <a:cxn ang="0">
                  <a:pos x="5" y="11"/>
                </a:cxn>
                <a:cxn ang="0">
                  <a:pos x="9" y="9"/>
                </a:cxn>
                <a:cxn ang="0">
                  <a:pos x="12" y="6"/>
                </a:cxn>
                <a:cxn ang="0">
                  <a:pos x="17" y="0"/>
                </a:cxn>
                <a:cxn ang="0">
                  <a:pos x="18" y="4"/>
                </a:cxn>
                <a:cxn ang="0">
                  <a:pos x="17" y="6"/>
                </a:cxn>
                <a:cxn ang="0">
                  <a:pos x="16" y="7"/>
                </a:cxn>
                <a:cxn ang="0">
                  <a:pos x="14" y="9"/>
                </a:cxn>
                <a:cxn ang="0">
                  <a:pos x="12" y="10"/>
                </a:cxn>
                <a:cxn ang="0">
                  <a:pos x="11" y="10"/>
                </a:cxn>
                <a:cxn ang="0">
                  <a:pos x="9" y="14"/>
                </a:cxn>
                <a:cxn ang="0">
                  <a:pos x="7" y="15"/>
                </a:cxn>
                <a:cxn ang="0">
                  <a:pos x="4" y="16"/>
                </a:cxn>
                <a:cxn ang="0">
                  <a:pos x="2" y="18"/>
                </a:cxn>
              </a:cxnLst>
              <a:rect l="0" t="0" r="r" b="b"/>
              <a:pathLst>
                <a:path w="18" h="18">
                  <a:moveTo>
                    <a:pt x="2" y="18"/>
                  </a:moveTo>
                  <a:lnTo>
                    <a:pt x="0" y="18"/>
                  </a:lnTo>
                  <a:lnTo>
                    <a:pt x="2" y="16"/>
                  </a:lnTo>
                  <a:lnTo>
                    <a:pt x="3" y="13"/>
                  </a:lnTo>
                  <a:lnTo>
                    <a:pt x="5" y="11"/>
                  </a:lnTo>
                  <a:lnTo>
                    <a:pt x="9" y="9"/>
                  </a:lnTo>
                  <a:lnTo>
                    <a:pt x="12" y="6"/>
                  </a:lnTo>
                  <a:lnTo>
                    <a:pt x="17" y="0"/>
                  </a:lnTo>
                  <a:lnTo>
                    <a:pt x="18" y="4"/>
                  </a:lnTo>
                  <a:lnTo>
                    <a:pt x="17" y="6"/>
                  </a:lnTo>
                  <a:lnTo>
                    <a:pt x="16" y="7"/>
                  </a:lnTo>
                  <a:lnTo>
                    <a:pt x="14" y="9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9" y="14"/>
                  </a:lnTo>
                  <a:lnTo>
                    <a:pt x="7" y="15"/>
                  </a:lnTo>
                  <a:lnTo>
                    <a:pt x="4" y="16"/>
                  </a:lnTo>
                  <a:lnTo>
                    <a:pt x="2" y="18"/>
                  </a:lnTo>
                </a:path>
              </a:pathLst>
            </a:custGeom>
            <a:grpFill/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21" name="Freeform 851"/>
            <p:cNvSpPr>
              <a:spLocks/>
            </p:cNvSpPr>
            <p:nvPr/>
          </p:nvSpPr>
          <p:spPr bwMode="auto">
            <a:xfrm>
              <a:off x="4625" y="2916"/>
              <a:ext cx="12" cy="23"/>
            </a:xfrm>
            <a:custGeom>
              <a:avLst/>
              <a:gdLst/>
              <a:ahLst/>
              <a:cxnLst>
                <a:cxn ang="0">
                  <a:pos x="8" y="23"/>
                </a:cxn>
                <a:cxn ang="0">
                  <a:pos x="6" y="21"/>
                </a:cxn>
                <a:cxn ang="0">
                  <a:pos x="1" y="18"/>
                </a:cxn>
                <a:cxn ang="0">
                  <a:pos x="0" y="16"/>
                </a:cxn>
                <a:cxn ang="0">
                  <a:pos x="1" y="14"/>
                </a:cxn>
                <a:cxn ang="0">
                  <a:pos x="4" y="13"/>
                </a:cxn>
                <a:cxn ang="0">
                  <a:pos x="5" y="11"/>
                </a:cxn>
                <a:cxn ang="0">
                  <a:pos x="7" y="1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2" y="1"/>
                </a:cxn>
                <a:cxn ang="0">
                  <a:pos x="12" y="2"/>
                </a:cxn>
                <a:cxn ang="0">
                  <a:pos x="10" y="7"/>
                </a:cxn>
                <a:cxn ang="0">
                  <a:pos x="10" y="9"/>
                </a:cxn>
                <a:cxn ang="0">
                  <a:pos x="8" y="16"/>
                </a:cxn>
                <a:cxn ang="0">
                  <a:pos x="9" y="18"/>
                </a:cxn>
                <a:cxn ang="0">
                  <a:pos x="10" y="21"/>
                </a:cxn>
                <a:cxn ang="0">
                  <a:pos x="9" y="23"/>
                </a:cxn>
                <a:cxn ang="0">
                  <a:pos x="8" y="23"/>
                </a:cxn>
              </a:cxnLst>
              <a:rect l="0" t="0" r="r" b="b"/>
              <a:pathLst>
                <a:path w="12" h="23">
                  <a:moveTo>
                    <a:pt x="8" y="23"/>
                  </a:moveTo>
                  <a:lnTo>
                    <a:pt x="6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1" y="14"/>
                  </a:lnTo>
                  <a:lnTo>
                    <a:pt x="4" y="13"/>
                  </a:lnTo>
                  <a:lnTo>
                    <a:pt x="5" y="11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0" y="7"/>
                  </a:lnTo>
                  <a:lnTo>
                    <a:pt x="10" y="9"/>
                  </a:lnTo>
                  <a:lnTo>
                    <a:pt x="8" y="16"/>
                  </a:lnTo>
                  <a:lnTo>
                    <a:pt x="9" y="18"/>
                  </a:lnTo>
                  <a:lnTo>
                    <a:pt x="10" y="21"/>
                  </a:lnTo>
                  <a:lnTo>
                    <a:pt x="9" y="23"/>
                  </a:lnTo>
                  <a:lnTo>
                    <a:pt x="8" y="23"/>
                  </a:lnTo>
                </a:path>
              </a:pathLst>
            </a:custGeom>
            <a:grpFill/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22" name="Freeform 852"/>
            <p:cNvSpPr>
              <a:spLocks/>
            </p:cNvSpPr>
            <p:nvPr/>
          </p:nvSpPr>
          <p:spPr bwMode="auto">
            <a:xfrm>
              <a:off x="4581" y="2913"/>
              <a:ext cx="11" cy="14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0" y="14"/>
                </a:cxn>
                <a:cxn ang="0">
                  <a:pos x="1" y="12"/>
                </a:cxn>
                <a:cxn ang="0">
                  <a:pos x="2" y="12"/>
                </a:cxn>
                <a:cxn ang="0">
                  <a:pos x="4" y="10"/>
                </a:cxn>
                <a:cxn ang="0">
                  <a:pos x="5" y="7"/>
                </a:cxn>
                <a:cxn ang="0">
                  <a:pos x="6" y="3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9" y="1"/>
                </a:cxn>
                <a:cxn ang="0">
                  <a:pos x="8" y="2"/>
                </a:cxn>
                <a:cxn ang="0">
                  <a:pos x="10" y="5"/>
                </a:cxn>
                <a:cxn ang="0">
                  <a:pos x="11" y="8"/>
                </a:cxn>
                <a:cxn ang="0">
                  <a:pos x="10" y="9"/>
                </a:cxn>
                <a:cxn ang="0">
                  <a:pos x="7" y="11"/>
                </a:cxn>
                <a:cxn ang="0">
                  <a:pos x="4" y="13"/>
                </a:cxn>
                <a:cxn ang="0">
                  <a:pos x="2" y="14"/>
                </a:cxn>
              </a:cxnLst>
              <a:rect l="0" t="0" r="r" b="b"/>
              <a:pathLst>
                <a:path w="11" h="14">
                  <a:moveTo>
                    <a:pt x="2" y="14"/>
                  </a:moveTo>
                  <a:lnTo>
                    <a:pt x="0" y="14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4" y="10"/>
                  </a:lnTo>
                  <a:lnTo>
                    <a:pt x="5" y="7"/>
                  </a:lnTo>
                  <a:lnTo>
                    <a:pt x="6" y="3"/>
                  </a:lnTo>
                  <a:lnTo>
                    <a:pt x="7" y="1"/>
                  </a:lnTo>
                  <a:lnTo>
                    <a:pt x="8" y="0"/>
                  </a:lnTo>
                  <a:lnTo>
                    <a:pt x="9" y="1"/>
                  </a:lnTo>
                  <a:lnTo>
                    <a:pt x="8" y="2"/>
                  </a:lnTo>
                  <a:lnTo>
                    <a:pt x="10" y="5"/>
                  </a:lnTo>
                  <a:lnTo>
                    <a:pt x="11" y="8"/>
                  </a:lnTo>
                  <a:lnTo>
                    <a:pt x="10" y="9"/>
                  </a:lnTo>
                  <a:lnTo>
                    <a:pt x="7" y="11"/>
                  </a:lnTo>
                  <a:lnTo>
                    <a:pt x="4" y="13"/>
                  </a:lnTo>
                  <a:lnTo>
                    <a:pt x="2" y="14"/>
                  </a:lnTo>
                </a:path>
              </a:pathLst>
            </a:custGeom>
            <a:grpFill/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23" name="Freeform 853"/>
            <p:cNvSpPr>
              <a:spLocks/>
            </p:cNvSpPr>
            <p:nvPr/>
          </p:nvSpPr>
          <p:spPr bwMode="auto">
            <a:xfrm>
              <a:off x="4620" y="2906"/>
              <a:ext cx="13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4"/>
                </a:cxn>
                <a:cxn ang="0">
                  <a:pos x="1" y="6"/>
                </a:cxn>
                <a:cxn ang="0">
                  <a:pos x="1" y="0"/>
                </a:cxn>
                <a:cxn ang="0">
                  <a:pos x="4" y="2"/>
                </a:cxn>
                <a:cxn ang="0">
                  <a:pos x="7" y="4"/>
                </a:cxn>
                <a:cxn ang="0">
                  <a:pos x="9" y="4"/>
                </a:cxn>
                <a:cxn ang="0">
                  <a:pos x="12" y="3"/>
                </a:cxn>
                <a:cxn ang="0">
                  <a:pos x="13" y="5"/>
                </a:cxn>
                <a:cxn ang="0">
                  <a:pos x="12" y="7"/>
                </a:cxn>
                <a:cxn ang="0">
                  <a:pos x="11" y="9"/>
                </a:cxn>
                <a:cxn ang="0">
                  <a:pos x="10" y="10"/>
                </a:cxn>
                <a:cxn ang="0">
                  <a:pos x="5" y="14"/>
                </a:cxn>
                <a:cxn ang="0">
                  <a:pos x="0" y="16"/>
                </a:cxn>
              </a:cxnLst>
              <a:rect l="0" t="0" r="r" b="b"/>
              <a:pathLst>
                <a:path w="13" h="16">
                  <a:moveTo>
                    <a:pt x="0" y="16"/>
                  </a:moveTo>
                  <a:lnTo>
                    <a:pt x="0" y="14"/>
                  </a:lnTo>
                  <a:lnTo>
                    <a:pt x="1" y="6"/>
                  </a:lnTo>
                  <a:lnTo>
                    <a:pt x="1" y="0"/>
                  </a:lnTo>
                  <a:lnTo>
                    <a:pt x="4" y="2"/>
                  </a:lnTo>
                  <a:lnTo>
                    <a:pt x="7" y="4"/>
                  </a:lnTo>
                  <a:lnTo>
                    <a:pt x="9" y="4"/>
                  </a:lnTo>
                  <a:lnTo>
                    <a:pt x="12" y="3"/>
                  </a:lnTo>
                  <a:lnTo>
                    <a:pt x="13" y="5"/>
                  </a:lnTo>
                  <a:lnTo>
                    <a:pt x="12" y="7"/>
                  </a:lnTo>
                  <a:lnTo>
                    <a:pt x="11" y="9"/>
                  </a:lnTo>
                  <a:lnTo>
                    <a:pt x="10" y="10"/>
                  </a:lnTo>
                  <a:lnTo>
                    <a:pt x="5" y="14"/>
                  </a:lnTo>
                  <a:lnTo>
                    <a:pt x="0" y="16"/>
                  </a:lnTo>
                </a:path>
              </a:pathLst>
            </a:custGeom>
            <a:grpFill/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24" name="Freeform 854"/>
            <p:cNvSpPr>
              <a:spLocks/>
            </p:cNvSpPr>
            <p:nvPr/>
          </p:nvSpPr>
          <p:spPr bwMode="auto">
            <a:xfrm>
              <a:off x="4648" y="2897"/>
              <a:ext cx="15" cy="17"/>
            </a:xfrm>
            <a:custGeom>
              <a:avLst/>
              <a:gdLst/>
              <a:ahLst/>
              <a:cxnLst>
                <a:cxn ang="0">
                  <a:pos x="13" y="17"/>
                </a:cxn>
                <a:cxn ang="0">
                  <a:pos x="10" y="15"/>
                </a:cxn>
                <a:cxn ang="0">
                  <a:pos x="9" y="14"/>
                </a:cxn>
                <a:cxn ang="0">
                  <a:pos x="8" y="13"/>
                </a:cxn>
                <a:cxn ang="0">
                  <a:pos x="8" y="12"/>
                </a:cxn>
                <a:cxn ang="0">
                  <a:pos x="8" y="10"/>
                </a:cxn>
                <a:cxn ang="0">
                  <a:pos x="8" y="8"/>
                </a:cxn>
                <a:cxn ang="0">
                  <a:pos x="5" y="6"/>
                </a:cxn>
                <a:cxn ang="0">
                  <a:pos x="1" y="4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2" y="3"/>
                </a:cxn>
                <a:cxn ang="0">
                  <a:pos x="13" y="7"/>
                </a:cxn>
                <a:cxn ang="0">
                  <a:pos x="13" y="11"/>
                </a:cxn>
                <a:cxn ang="0">
                  <a:pos x="15" y="16"/>
                </a:cxn>
                <a:cxn ang="0">
                  <a:pos x="14" y="16"/>
                </a:cxn>
                <a:cxn ang="0">
                  <a:pos x="13" y="17"/>
                </a:cxn>
              </a:cxnLst>
              <a:rect l="0" t="0" r="r" b="b"/>
              <a:pathLst>
                <a:path w="15" h="17">
                  <a:moveTo>
                    <a:pt x="13" y="17"/>
                  </a:moveTo>
                  <a:lnTo>
                    <a:pt x="10" y="15"/>
                  </a:lnTo>
                  <a:lnTo>
                    <a:pt x="9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8" y="8"/>
                  </a:lnTo>
                  <a:lnTo>
                    <a:pt x="5" y="6"/>
                  </a:lnTo>
                  <a:lnTo>
                    <a:pt x="1" y="4"/>
                  </a:lnTo>
                  <a:lnTo>
                    <a:pt x="0" y="1"/>
                  </a:lnTo>
                  <a:lnTo>
                    <a:pt x="3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2" y="3"/>
                  </a:lnTo>
                  <a:lnTo>
                    <a:pt x="13" y="7"/>
                  </a:lnTo>
                  <a:lnTo>
                    <a:pt x="13" y="11"/>
                  </a:lnTo>
                  <a:lnTo>
                    <a:pt x="15" y="16"/>
                  </a:lnTo>
                  <a:lnTo>
                    <a:pt x="14" y="16"/>
                  </a:lnTo>
                  <a:lnTo>
                    <a:pt x="13" y="17"/>
                  </a:lnTo>
                </a:path>
              </a:pathLst>
            </a:custGeom>
            <a:grpFill/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25" name="Freeform 855"/>
            <p:cNvSpPr>
              <a:spLocks/>
            </p:cNvSpPr>
            <p:nvPr/>
          </p:nvSpPr>
          <p:spPr bwMode="auto">
            <a:xfrm>
              <a:off x="4601" y="2886"/>
              <a:ext cx="12" cy="15"/>
            </a:xfrm>
            <a:custGeom>
              <a:avLst/>
              <a:gdLst/>
              <a:ahLst/>
              <a:cxnLst>
                <a:cxn ang="0">
                  <a:pos x="9" y="15"/>
                </a:cxn>
                <a:cxn ang="0">
                  <a:pos x="7" y="13"/>
                </a:cxn>
                <a:cxn ang="0">
                  <a:pos x="5" y="10"/>
                </a:cxn>
                <a:cxn ang="0">
                  <a:pos x="5" y="9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2" y="3"/>
                </a:cxn>
                <a:cxn ang="0">
                  <a:pos x="12" y="8"/>
                </a:cxn>
                <a:cxn ang="0">
                  <a:pos x="12" y="11"/>
                </a:cxn>
                <a:cxn ang="0">
                  <a:pos x="10" y="12"/>
                </a:cxn>
                <a:cxn ang="0">
                  <a:pos x="9" y="15"/>
                </a:cxn>
              </a:cxnLst>
              <a:rect l="0" t="0" r="r" b="b"/>
              <a:pathLst>
                <a:path w="12" h="15">
                  <a:moveTo>
                    <a:pt x="9" y="15"/>
                  </a:moveTo>
                  <a:lnTo>
                    <a:pt x="7" y="13"/>
                  </a:lnTo>
                  <a:lnTo>
                    <a:pt x="5" y="10"/>
                  </a:lnTo>
                  <a:lnTo>
                    <a:pt x="5" y="9"/>
                  </a:lnTo>
                  <a:lnTo>
                    <a:pt x="3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2" y="3"/>
                  </a:lnTo>
                  <a:lnTo>
                    <a:pt x="12" y="8"/>
                  </a:lnTo>
                  <a:lnTo>
                    <a:pt x="12" y="11"/>
                  </a:lnTo>
                  <a:lnTo>
                    <a:pt x="10" y="12"/>
                  </a:lnTo>
                  <a:lnTo>
                    <a:pt x="9" y="15"/>
                  </a:lnTo>
                </a:path>
              </a:pathLst>
            </a:custGeom>
            <a:grpFill/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26" name="Freeform 856"/>
            <p:cNvSpPr>
              <a:spLocks noEditPoints="1"/>
            </p:cNvSpPr>
            <p:nvPr/>
          </p:nvSpPr>
          <p:spPr bwMode="auto">
            <a:xfrm>
              <a:off x="4513" y="3181"/>
              <a:ext cx="487" cy="453"/>
            </a:xfrm>
            <a:custGeom>
              <a:avLst/>
              <a:gdLst/>
              <a:ahLst/>
              <a:cxnLst>
                <a:cxn ang="0">
                  <a:pos x="392" y="435"/>
                </a:cxn>
                <a:cxn ang="0">
                  <a:pos x="396" y="412"/>
                </a:cxn>
                <a:cxn ang="0">
                  <a:pos x="424" y="411"/>
                </a:cxn>
                <a:cxn ang="0">
                  <a:pos x="406" y="453"/>
                </a:cxn>
                <a:cxn ang="0">
                  <a:pos x="364" y="21"/>
                </a:cxn>
                <a:cxn ang="0">
                  <a:pos x="379" y="46"/>
                </a:cxn>
                <a:cxn ang="0">
                  <a:pos x="396" y="78"/>
                </a:cxn>
                <a:cxn ang="0">
                  <a:pos x="416" y="111"/>
                </a:cxn>
                <a:cxn ang="0">
                  <a:pos x="438" y="138"/>
                </a:cxn>
                <a:cxn ang="0">
                  <a:pos x="454" y="150"/>
                </a:cxn>
                <a:cxn ang="0">
                  <a:pos x="474" y="179"/>
                </a:cxn>
                <a:cxn ang="0">
                  <a:pos x="481" y="210"/>
                </a:cxn>
                <a:cxn ang="0">
                  <a:pos x="479" y="271"/>
                </a:cxn>
                <a:cxn ang="0">
                  <a:pos x="455" y="313"/>
                </a:cxn>
                <a:cxn ang="0">
                  <a:pos x="443" y="357"/>
                </a:cxn>
                <a:cxn ang="0">
                  <a:pos x="407" y="375"/>
                </a:cxn>
                <a:cxn ang="0">
                  <a:pos x="388" y="366"/>
                </a:cxn>
                <a:cxn ang="0">
                  <a:pos x="362" y="376"/>
                </a:cxn>
                <a:cxn ang="0">
                  <a:pos x="328" y="359"/>
                </a:cxn>
                <a:cxn ang="0">
                  <a:pos x="310" y="329"/>
                </a:cxn>
                <a:cxn ang="0">
                  <a:pos x="302" y="308"/>
                </a:cxn>
                <a:cxn ang="0">
                  <a:pos x="290" y="319"/>
                </a:cxn>
                <a:cxn ang="0">
                  <a:pos x="302" y="295"/>
                </a:cxn>
                <a:cxn ang="0">
                  <a:pos x="291" y="300"/>
                </a:cxn>
                <a:cxn ang="0">
                  <a:pos x="267" y="304"/>
                </a:cxn>
                <a:cxn ang="0">
                  <a:pos x="254" y="282"/>
                </a:cxn>
                <a:cxn ang="0">
                  <a:pos x="225" y="272"/>
                </a:cxn>
                <a:cxn ang="0">
                  <a:pos x="177" y="278"/>
                </a:cxn>
                <a:cxn ang="0">
                  <a:pos x="135" y="291"/>
                </a:cxn>
                <a:cxn ang="0">
                  <a:pos x="101" y="302"/>
                </a:cxn>
                <a:cxn ang="0">
                  <a:pos x="65" y="316"/>
                </a:cxn>
                <a:cxn ang="0">
                  <a:pos x="25" y="309"/>
                </a:cxn>
                <a:cxn ang="0">
                  <a:pos x="32" y="273"/>
                </a:cxn>
                <a:cxn ang="0">
                  <a:pos x="12" y="219"/>
                </a:cxn>
                <a:cxn ang="0">
                  <a:pos x="5" y="199"/>
                </a:cxn>
                <a:cxn ang="0">
                  <a:pos x="13" y="196"/>
                </a:cxn>
                <a:cxn ang="0">
                  <a:pos x="9" y="158"/>
                </a:cxn>
                <a:cxn ang="0">
                  <a:pos x="15" y="147"/>
                </a:cxn>
                <a:cxn ang="0">
                  <a:pos x="45" y="123"/>
                </a:cxn>
                <a:cxn ang="0">
                  <a:pos x="71" y="113"/>
                </a:cxn>
                <a:cxn ang="0">
                  <a:pos x="103" y="97"/>
                </a:cxn>
                <a:cxn ang="0">
                  <a:pos x="121" y="73"/>
                </a:cxn>
                <a:cxn ang="0">
                  <a:pos x="127" y="71"/>
                </a:cxn>
                <a:cxn ang="0">
                  <a:pos x="137" y="63"/>
                </a:cxn>
                <a:cxn ang="0">
                  <a:pos x="146" y="48"/>
                </a:cxn>
                <a:cxn ang="0">
                  <a:pos x="167" y="35"/>
                </a:cxn>
                <a:cxn ang="0">
                  <a:pos x="185" y="49"/>
                </a:cxn>
                <a:cxn ang="0">
                  <a:pos x="198" y="44"/>
                </a:cxn>
                <a:cxn ang="0">
                  <a:pos x="207" y="29"/>
                </a:cxn>
                <a:cxn ang="0">
                  <a:pos x="223" y="18"/>
                </a:cxn>
                <a:cxn ang="0">
                  <a:pos x="230" y="7"/>
                </a:cxn>
                <a:cxn ang="0">
                  <a:pos x="247" y="12"/>
                </a:cxn>
                <a:cxn ang="0">
                  <a:pos x="276" y="17"/>
                </a:cxn>
                <a:cxn ang="0">
                  <a:pos x="283" y="24"/>
                </a:cxn>
                <a:cxn ang="0">
                  <a:pos x="270" y="46"/>
                </a:cxn>
                <a:cxn ang="0">
                  <a:pos x="294" y="65"/>
                </a:cxn>
                <a:cxn ang="0">
                  <a:pos x="319" y="83"/>
                </a:cxn>
                <a:cxn ang="0">
                  <a:pos x="343" y="57"/>
                </a:cxn>
                <a:cxn ang="0">
                  <a:pos x="344" y="26"/>
                </a:cxn>
                <a:cxn ang="0">
                  <a:pos x="353" y="0"/>
                </a:cxn>
              </a:cxnLst>
              <a:rect l="0" t="0" r="r" b="b"/>
              <a:pathLst>
                <a:path w="487" h="453">
                  <a:moveTo>
                    <a:pt x="406" y="453"/>
                  </a:moveTo>
                  <a:lnTo>
                    <a:pt x="403" y="452"/>
                  </a:lnTo>
                  <a:lnTo>
                    <a:pt x="397" y="448"/>
                  </a:lnTo>
                  <a:lnTo>
                    <a:pt x="394" y="446"/>
                  </a:lnTo>
                  <a:lnTo>
                    <a:pt x="391" y="440"/>
                  </a:lnTo>
                  <a:lnTo>
                    <a:pt x="388" y="436"/>
                  </a:lnTo>
                  <a:lnTo>
                    <a:pt x="387" y="433"/>
                  </a:lnTo>
                  <a:lnTo>
                    <a:pt x="389" y="433"/>
                  </a:lnTo>
                  <a:lnTo>
                    <a:pt x="390" y="434"/>
                  </a:lnTo>
                  <a:lnTo>
                    <a:pt x="392" y="435"/>
                  </a:lnTo>
                  <a:lnTo>
                    <a:pt x="393" y="434"/>
                  </a:lnTo>
                  <a:lnTo>
                    <a:pt x="391" y="431"/>
                  </a:lnTo>
                  <a:lnTo>
                    <a:pt x="388" y="426"/>
                  </a:lnTo>
                  <a:lnTo>
                    <a:pt x="384" y="421"/>
                  </a:lnTo>
                  <a:lnTo>
                    <a:pt x="383" y="419"/>
                  </a:lnTo>
                  <a:lnTo>
                    <a:pt x="381" y="412"/>
                  </a:lnTo>
                  <a:lnTo>
                    <a:pt x="381" y="407"/>
                  </a:lnTo>
                  <a:lnTo>
                    <a:pt x="382" y="407"/>
                  </a:lnTo>
                  <a:lnTo>
                    <a:pt x="388" y="409"/>
                  </a:lnTo>
                  <a:lnTo>
                    <a:pt x="396" y="412"/>
                  </a:lnTo>
                  <a:lnTo>
                    <a:pt x="402" y="414"/>
                  </a:lnTo>
                  <a:lnTo>
                    <a:pt x="406" y="414"/>
                  </a:lnTo>
                  <a:lnTo>
                    <a:pt x="409" y="413"/>
                  </a:lnTo>
                  <a:lnTo>
                    <a:pt x="411" y="412"/>
                  </a:lnTo>
                  <a:lnTo>
                    <a:pt x="412" y="412"/>
                  </a:lnTo>
                  <a:lnTo>
                    <a:pt x="416" y="412"/>
                  </a:lnTo>
                  <a:lnTo>
                    <a:pt x="418" y="410"/>
                  </a:lnTo>
                  <a:lnTo>
                    <a:pt x="422" y="408"/>
                  </a:lnTo>
                  <a:lnTo>
                    <a:pt x="424" y="411"/>
                  </a:lnTo>
                  <a:lnTo>
                    <a:pt x="424" y="411"/>
                  </a:lnTo>
                  <a:lnTo>
                    <a:pt x="425" y="417"/>
                  </a:lnTo>
                  <a:lnTo>
                    <a:pt x="425" y="422"/>
                  </a:lnTo>
                  <a:lnTo>
                    <a:pt x="421" y="433"/>
                  </a:lnTo>
                  <a:lnTo>
                    <a:pt x="420" y="439"/>
                  </a:lnTo>
                  <a:lnTo>
                    <a:pt x="419" y="441"/>
                  </a:lnTo>
                  <a:lnTo>
                    <a:pt x="414" y="443"/>
                  </a:lnTo>
                  <a:lnTo>
                    <a:pt x="411" y="446"/>
                  </a:lnTo>
                  <a:lnTo>
                    <a:pt x="408" y="451"/>
                  </a:lnTo>
                  <a:lnTo>
                    <a:pt x="407" y="453"/>
                  </a:lnTo>
                  <a:lnTo>
                    <a:pt x="406" y="453"/>
                  </a:lnTo>
                  <a:close/>
                  <a:moveTo>
                    <a:pt x="353" y="0"/>
                  </a:moveTo>
                  <a:lnTo>
                    <a:pt x="357" y="2"/>
                  </a:lnTo>
                  <a:lnTo>
                    <a:pt x="358" y="5"/>
                  </a:lnTo>
                  <a:lnTo>
                    <a:pt x="358" y="8"/>
                  </a:lnTo>
                  <a:lnTo>
                    <a:pt x="359" y="12"/>
                  </a:lnTo>
                  <a:lnTo>
                    <a:pt x="360" y="13"/>
                  </a:lnTo>
                  <a:lnTo>
                    <a:pt x="362" y="13"/>
                  </a:lnTo>
                  <a:lnTo>
                    <a:pt x="363" y="14"/>
                  </a:lnTo>
                  <a:lnTo>
                    <a:pt x="361" y="19"/>
                  </a:lnTo>
                  <a:lnTo>
                    <a:pt x="364" y="21"/>
                  </a:lnTo>
                  <a:lnTo>
                    <a:pt x="365" y="23"/>
                  </a:lnTo>
                  <a:lnTo>
                    <a:pt x="366" y="26"/>
                  </a:lnTo>
                  <a:lnTo>
                    <a:pt x="367" y="33"/>
                  </a:lnTo>
                  <a:lnTo>
                    <a:pt x="367" y="37"/>
                  </a:lnTo>
                  <a:lnTo>
                    <a:pt x="370" y="43"/>
                  </a:lnTo>
                  <a:lnTo>
                    <a:pt x="371" y="45"/>
                  </a:lnTo>
                  <a:lnTo>
                    <a:pt x="374" y="45"/>
                  </a:lnTo>
                  <a:lnTo>
                    <a:pt x="376" y="43"/>
                  </a:lnTo>
                  <a:lnTo>
                    <a:pt x="378" y="42"/>
                  </a:lnTo>
                  <a:lnTo>
                    <a:pt x="379" y="46"/>
                  </a:lnTo>
                  <a:lnTo>
                    <a:pt x="381" y="47"/>
                  </a:lnTo>
                  <a:lnTo>
                    <a:pt x="384" y="49"/>
                  </a:lnTo>
                  <a:lnTo>
                    <a:pt x="386" y="50"/>
                  </a:lnTo>
                  <a:lnTo>
                    <a:pt x="387" y="51"/>
                  </a:lnTo>
                  <a:lnTo>
                    <a:pt x="387" y="53"/>
                  </a:lnTo>
                  <a:lnTo>
                    <a:pt x="388" y="58"/>
                  </a:lnTo>
                  <a:lnTo>
                    <a:pt x="389" y="63"/>
                  </a:lnTo>
                  <a:lnTo>
                    <a:pt x="389" y="69"/>
                  </a:lnTo>
                  <a:lnTo>
                    <a:pt x="390" y="70"/>
                  </a:lnTo>
                  <a:lnTo>
                    <a:pt x="396" y="78"/>
                  </a:lnTo>
                  <a:lnTo>
                    <a:pt x="397" y="82"/>
                  </a:lnTo>
                  <a:lnTo>
                    <a:pt x="397" y="86"/>
                  </a:lnTo>
                  <a:lnTo>
                    <a:pt x="396" y="91"/>
                  </a:lnTo>
                  <a:lnTo>
                    <a:pt x="398" y="95"/>
                  </a:lnTo>
                  <a:lnTo>
                    <a:pt x="400" y="99"/>
                  </a:lnTo>
                  <a:lnTo>
                    <a:pt x="401" y="101"/>
                  </a:lnTo>
                  <a:lnTo>
                    <a:pt x="409" y="106"/>
                  </a:lnTo>
                  <a:lnTo>
                    <a:pt x="410" y="107"/>
                  </a:lnTo>
                  <a:lnTo>
                    <a:pt x="414" y="108"/>
                  </a:lnTo>
                  <a:lnTo>
                    <a:pt x="416" y="111"/>
                  </a:lnTo>
                  <a:lnTo>
                    <a:pt x="421" y="114"/>
                  </a:lnTo>
                  <a:lnTo>
                    <a:pt x="423" y="115"/>
                  </a:lnTo>
                  <a:lnTo>
                    <a:pt x="429" y="116"/>
                  </a:lnTo>
                  <a:lnTo>
                    <a:pt x="430" y="117"/>
                  </a:lnTo>
                  <a:lnTo>
                    <a:pt x="429" y="118"/>
                  </a:lnTo>
                  <a:lnTo>
                    <a:pt x="428" y="122"/>
                  </a:lnTo>
                  <a:lnTo>
                    <a:pt x="430" y="124"/>
                  </a:lnTo>
                  <a:lnTo>
                    <a:pt x="434" y="127"/>
                  </a:lnTo>
                  <a:lnTo>
                    <a:pt x="435" y="130"/>
                  </a:lnTo>
                  <a:lnTo>
                    <a:pt x="438" y="138"/>
                  </a:lnTo>
                  <a:lnTo>
                    <a:pt x="439" y="142"/>
                  </a:lnTo>
                  <a:lnTo>
                    <a:pt x="440" y="145"/>
                  </a:lnTo>
                  <a:lnTo>
                    <a:pt x="441" y="147"/>
                  </a:lnTo>
                  <a:lnTo>
                    <a:pt x="445" y="149"/>
                  </a:lnTo>
                  <a:lnTo>
                    <a:pt x="445" y="148"/>
                  </a:lnTo>
                  <a:lnTo>
                    <a:pt x="444" y="143"/>
                  </a:lnTo>
                  <a:lnTo>
                    <a:pt x="449" y="146"/>
                  </a:lnTo>
                  <a:lnTo>
                    <a:pt x="453" y="147"/>
                  </a:lnTo>
                  <a:lnTo>
                    <a:pt x="454" y="148"/>
                  </a:lnTo>
                  <a:lnTo>
                    <a:pt x="454" y="150"/>
                  </a:lnTo>
                  <a:lnTo>
                    <a:pt x="455" y="160"/>
                  </a:lnTo>
                  <a:lnTo>
                    <a:pt x="460" y="164"/>
                  </a:lnTo>
                  <a:lnTo>
                    <a:pt x="463" y="166"/>
                  </a:lnTo>
                  <a:lnTo>
                    <a:pt x="466" y="167"/>
                  </a:lnTo>
                  <a:lnTo>
                    <a:pt x="468" y="169"/>
                  </a:lnTo>
                  <a:lnTo>
                    <a:pt x="469" y="172"/>
                  </a:lnTo>
                  <a:lnTo>
                    <a:pt x="470" y="175"/>
                  </a:lnTo>
                  <a:lnTo>
                    <a:pt x="473" y="176"/>
                  </a:lnTo>
                  <a:lnTo>
                    <a:pt x="474" y="178"/>
                  </a:lnTo>
                  <a:lnTo>
                    <a:pt x="474" y="179"/>
                  </a:lnTo>
                  <a:lnTo>
                    <a:pt x="475" y="182"/>
                  </a:lnTo>
                  <a:lnTo>
                    <a:pt x="476" y="183"/>
                  </a:lnTo>
                  <a:lnTo>
                    <a:pt x="479" y="184"/>
                  </a:lnTo>
                  <a:lnTo>
                    <a:pt x="479" y="185"/>
                  </a:lnTo>
                  <a:lnTo>
                    <a:pt x="480" y="187"/>
                  </a:lnTo>
                  <a:lnTo>
                    <a:pt x="482" y="195"/>
                  </a:lnTo>
                  <a:lnTo>
                    <a:pt x="482" y="200"/>
                  </a:lnTo>
                  <a:lnTo>
                    <a:pt x="482" y="205"/>
                  </a:lnTo>
                  <a:lnTo>
                    <a:pt x="482" y="208"/>
                  </a:lnTo>
                  <a:lnTo>
                    <a:pt x="481" y="210"/>
                  </a:lnTo>
                  <a:lnTo>
                    <a:pt x="485" y="218"/>
                  </a:lnTo>
                  <a:lnTo>
                    <a:pt x="486" y="221"/>
                  </a:lnTo>
                  <a:lnTo>
                    <a:pt x="487" y="226"/>
                  </a:lnTo>
                  <a:lnTo>
                    <a:pt x="487" y="230"/>
                  </a:lnTo>
                  <a:lnTo>
                    <a:pt x="485" y="234"/>
                  </a:lnTo>
                  <a:lnTo>
                    <a:pt x="484" y="245"/>
                  </a:lnTo>
                  <a:lnTo>
                    <a:pt x="481" y="256"/>
                  </a:lnTo>
                  <a:lnTo>
                    <a:pt x="481" y="261"/>
                  </a:lnTo>
                  <a:lnTo>
                    <a:pt x="481" y="266"/>
                  </a:lnTo>
                  <a:lnTo>
                    <a:pt x="479" y="271"/>
                  </a:lnTo>
                  <a:lnTo>
                    <a:pt x="476" y="277"/>
                  </a:lnTo>
                  <a:lnTo>
                    <a:pt x="475" y="282"/>
                  </a:lnTo>
                  <a:lnTo>
                    <a:pt x="471" y="287"/>
                  </a:lnTo>
                  <a:lnTo>
                    <a:pt x="469" y="288"/>
                  </a:lnTo>
                  <a:lnTo>
                    <a:pt x="466" y="289"/>
                  </a:lnTo>
                  <a:lnTo>
                    <a:pt x="464" y="292"/>
                  </a:lnTo>
                  <a:lnTo>
                    <a:pt x="462" y="296"/>
                  </a:lnTo>
                  <a:lnTo>
                    <a:pt x="460" y="306"/>
                  </a:lnTo>
                  <a:lnTo>
                    <a:pt x="457" y="310"/>
                  </a:lnTo>
                  <a:lnTo>
                    <a:pt x="455" y="313"/>
                  </a:lnTo>
                  <a:lnTo>
                    <a:pt x="455" y="318"/>
                  </a:lnTo>
                  <a:lnTo>
                    <a:pt x="454" y="321"/>
                  </a:lnTo>
                  <a:lnTo>
                    <a:pt x="453" y="323"/>
                  </a:lnTo>
                  <a:lnTo>
                    <a:pt x="449" y="326"/>
                  </a:lnTo>
                  <a:lnTo>
                    <a:pt x="448" y="328"/>
                  </a:lnTo>
                  <a:lnTo>
                    <a:pt x="446" y="335"/>
                  </a:lnTo>
                  <a:lnTo>
                    <a:pt x="445" y="342"/>
                  </a:lnTo>
                  <a:lnTo>
                    <a:pt x="445" y="348"/>
                  </a:lnTo>
                  <a:lnTo>
                    <a:pt x="445" y="353"/>
                  </a:lnTo>
                  <a:lnTo>
                    <a:pt x="443" y="357"/>
                  </a:lnTo>
                  <a:lnTo>
                    <a:pt x="442" y="359"/>
                  </a:lnTo>
                  <a:lnTo>
                    <a:pt x="439" y="362"/>
                  </a:lnTo>
                  <a:lnTo>
                    <a:pt x="435" y="362"/>
                  </a:lnTo>
                  <a:lnTo>
                    <a:pt x="429" y="363"/>
                  </a:lnTo>
                  <a:lnTo>
                    <a:pt x="424" y="363"/>
                  </a:lnTo>
                  <a:lnTo>
                    <a:pt x="421" y="364"/>
                  </a:lnTo>
                  <a:lnTo>
                    <a:pt x="419" y="366"/>
                  </a:lnTo>
                  <a:lnTo>
                    <a:pt x="411" y="373"/>
                  </a:lnTo>
                  <a:lnTo>
                    <a:pt x="408" y="374"/>
                  </a:lnTo>
                  <a:lnTo>
                    <a:pt x="407" y="375"/>
                  </a:lnTo>
                  <a:lnTo>
                    <a:pt x="405" y="376"/>
                  </a:lnTo>
                  <a:lnTo>
                    <a:pt x="402" y="376"/>
                  </a:lnTo>
                  <a:lnTo>
                    <a:pt x="401" y="376"/>
                  </a:lnTo>
                  <a:lnTo>
                    <a:pt x="402" y="379"/>
                  </a:lnTo>
                  <a:lnTo>
                    <a:pt x="403" y="381"/>
                  </a:lnTo>
                  <a:lnTo>
                    <a:pt x="396" y="376"/>
                  </a:lnTo>
                  <a:lnTo>
                    <a:pt x="392" y="374"/>
                  </a:lnTo>
                  <a:lnTo>
                    <a:pt x="392" y="370"/>
                  </a:lnTo>
                  <a:lnTo>
                    <a:pt x="391" y="369"/>
                  </a:lnTo>
                  <a:lnTo>
                    <a:pt x="388" y="366"/>
                  </a:lnTo>
                  <a:lnTo>
                    <a:pt x="385" y="364"/>
                  </a:lnTo>
                  <a:lnTo>
                    <a:pt x="382" y="364"/>
                  </a:lnTo>
                  <a:lnTo>
                    <a:pt x="380" y="365"/>
                  </a:lnTo>
                  <a:lnTo>
                    <a:pt x="378" y="366"/>
                  </a:lnTo>
                  <a:lnTo>
                    <a:pt x="382" y="370"/>
                  </a:lnTo>
                  <a:lnTo>
                    <a:pt x="377" y="371"/>
                  </a:lnTo>
                  <a:lnTo>
                    <a:pt x="372" y="374"/>
                  </a:lnTo>
                  <a:lnTo>
                    <a:pt x="366" y="377"/>
                  </a:lnTo>
                  <a:lnTo>
                    <a:pt x="365" y="377"/>
                  </a:lnTo>
                  <a:lnTo>
                    <a:pt x="362" y="376"/>
                  </a:lnTo>
                  <a:lnTo>
                    <a:pt x="357" y="373"/>
                  </a:lnTo>
                  <a:lnTo>
                    <a:pt x="354" y="371"/>
                  </a:lnTo>
                  <a:lnTo>
                    <a:pt x="348" y="369"/>
                  </a:lnTo>
                  <a:lnTo>
                    <a:pt x="345" y="369"/>
                  </a:lnTo>
                  <a:lnTo>
                    <a:pt x="344" y="370"/>
                  </a:lnTo>
                  <a:lnTo>
                    <a:pt x="343" y="371"/>
                  </a:lnTo>
                  <a:lnTo>
                    <a:pt x="339" y="370"/>
                  </a:lnTo>
                  <a:lnTo>
                    <a:pt x="336" y="367"/>
                  </a:lnTo>
                  <a:lnTo>
                    <a:pt x="333" y="365"/>
                  </a:lnTo>
                  <a:lnTo>
                    <a:pt x="328" y="359"/>
                  </a:lnTo>
                  <a:lnTo>
                    <a:pt x="325" y="357"/>
                  </a:lnTo>
                  <a:lnTo>
                    <a:pt x="323" y="351"/>
                  </a:lnTo>
                  <a:lnTo>
                    <a:pt x="323" y="344"/>
                  </a:lnTo>
                  <a:lnTo>
                    <a:pt x="323" y="341"/>
                  </a:lnTo>
                  <a:lnTo>
                    <a:pt x="322" y="338"/>
                  </a:lnTo>
                  <a:lnTo>
                    <a:pt x="318" y="333"/>
                  </a:lnTo>
                  <a:lnTo>
                    <a:pt x="317" y="329"/>
                  </a:lnTo>
                  <a:lnTo>
                    <a:pt x="317" y="327"/>
                  </a:lnTo>
                  <a:lnTo>
                    <a:pt x="314" y="327"/>
                  </a:lnTo>
                  <a:lnTo>
                    <a:pt x="310" y="329"/>
                  </a:lnTo>
                  <a:lnTo>
                    <a:pt x="307" y="330"/>
                  </a:lnTo>
                  <a:lnTo>
                    <a:pt x="305" y="330"/>
                  </a:lnTo>
                  <a:lnTo>
                    <a:pt x="304" y="330"/>
                  </a:lnTo>
                  <a:lnTo>
                    <a:pt x="303" y="329"/>
                  </a:lnTo>
                  <a:lnTo>
                    <a:pt x="306" y="326"/>
                  </a:lnTo>
                  <a:lnTo>
                    <a:pt x="307" y="322"/>
                  </a:lnTo>
                  <a:lnTo>
                    <a:pt x="308" y="316"/>
                  </a:lnTo>
                  <a:lnTo>
                    <a:pt x="306" y="314"/>
                  </a:lnTo>
                  <a:lnTo>
                    <a:pt x="303" y="310"/>
                  </a:lnTo>
                  <a:lnTo>
                    <a:pt x="302" y="308"/>
                  </a:lnTo>
                  <a:lnTo>
                    <a:pt x="299" y="313"/>
                  </a:lnTo>
                  <a:lnTo>
                    <a:pt x="297" y="322"/>
                  </a:lnTo>
                  <a:lnTo>
                    <a:pt x="296" y="323"/>
                  </a:lnTo>
                  <a:lnTo>
                    <a:pt x="292" y="323"/>
                  </a:lnTo>
                  <a:lnTo>
                    <a:pt x="290" y="324"/>
                  </a:lnTo>
                  <a:lnTo>
                    <a:pt x="289" y="324"/>
                  </a:lnTo>
                  <a:lnTo>
                    <a:pt x="288" y="324"/>
                  </a:lnTo>
                  <a:lnTo>
                    <a:pt x="289" y="322"/>
                  </a:lnTo>
                  <a:lnTo>
                    <a:pt x="290" y="319"/>
                  </a:lnTo>
                  <a:lnTo>
                    <a:pt x="290" y="319"/>
                  </a:lnTo>
                  <a:lnTo>
                    <a:pt x="293" y="319"/>
                  </a:lnTo>
                  <a:lnTo>
                    <a:pt x="295" y="318"/>
                  </a:lnTo>
                  <a:lnTo>
                    <a:pt x="295" y="316"/>
                  </a:lnTo>
                  <a:lnTo>
                    <a:pt x="295" y="310"/>
                  </a:lnTo>
                  <a:lnTo>
                    <a:pt x="297" y="304"/>
                  </a:lnTo>
                  <a:lnTo>
                    <a:pt x="299" y="301"/>
                  </a:lnTo>
                  <a:lnTo>
                    <a:pt x="300" y="299"/>
                  </a:lnTo>
                  <a:lnTo>
                    <a:pt x="300" y="296"/>
                  </a:lnTo>
                  <a:lnTo>
                    <a:pt x="301" y="295"/>
                  </a:lnTo>
                  <a:lnTo>
                    <a:pt x="302" y="295"/>
                  </a:lnTo>
                  <a:lnTo>
                    <a:pt x="303" y="293"/>
                  </a:lnTo>
                  <a:lnTo>
                    <a:pt x="303" y="291"/>
                  </a:lnTo>
                  <a:lnTo>
                    <a:pt x="301" y="288"/>
                  </a:lnTo>
                  <a:lnTo>
                    <a:pt x="299" y="285"/>
                  </a:lnTo>
                  <a:lnTo>
                    <a:pt x="299" y="290"/>
                  </a:lnTo>
                  <a:lnTo>
                    <a:pt x="297" y="291"/>
                  </a:lnTo>
                  <a:lnTo>
                    <a:pt x="294" y="293"/>
                  </a:lnTo>
                  <a:lnTo>
                    <a:pt x="293" y="296"/>
                  </a:lnTo>
                  <a:lnTo>
                    <a:pt x="292" y="297"/>
                  </a:lnTo>
                  <a:lnTo>
                    <a:pt x="291" y="300"/>
                  </a:lnTo>
                  <a:lnTo>
                    <a:pt x="289" y="302"/>
                  </a:lnTo>
                  <a:lnTo>
                    <a:pt x="285" y="304"/>
                  </a:lnTo>
                  <a:lnTo>
                    <a:pt x="281" y="307"/>
                  </a:lnTo>
                  <a:lnTo>
                    <a:pt x="278" y="311"/>
                  </a:lnTo>
                  <a:lnTo>
                    <a:pt x="276" y="315"/>
                  </a:lnTo>
                  <a:lnTo>
                    <a:pt x="273" y="321"/>
                  </a:lnTo>
                  <a:lnTo>
                    <a:pt x="271" y="318"/>
                  </a:lnTo>
                  <a:lnTo>
                    <a:pt x="269" y="310"/>
                  </a:lnTo>
                  <a:lnTo>
                    <a:pt x="267" y="306"/>
                  </a:lnTo>
                  <a:lnTo>
                    <a:pt x="267" y="304"/>
                  </a:lnTo>
                  <a:lnTo>
                    <a:pt x="263" y="299"/>
                  </a:lnTo>
                  <a:lnTo>
                    <a:pt x="261" y="294"/>
                  </a:lnTo>
                  <a:lnTo>
                    <a:pt x="260" y="293"/>
                  </a:lnTo>
                  <a:lnTo>
                    <a:pt x="257" y="293"/>
                  </a:lnTo>
                  <a:lnTo>
                    <a:pt x="255" y="292"/>
                  </a:lnTo>
                  <a:lnTo>
                    <a:pt x="254" y="291"/>
                  </a:lnTo>
                  <a:lnTo>
                    <a:pt x="254" y="289"/>
                  </a:lnTo>
                  <a:lnTo>
                    <a:pt x="256" y="287"/>
                  </a:lnTo>
                  <a:lnTo>
                    <a:pt x="256" y="285"/>
                  </a:lnTo>
                  <a:lnTo>
                    <a:pt x="254" y="282"/>
                  </a:lnTo>
                  <a:lnTo>
                    <a:pt x="251" y="279"/>
                  </a:lnTo>
                  <a:lnTo>
                    <a:pt x="249" y="279"/>
                  </a:lnTo>
                  <a:lnTo>
                    <a:pt x="245" y="280"/>
                  </a:lnTo>
                  <a:lnTo>
                    <a:pt x="242" y="279"/>
                  </a:lnTo>
                  <a:lnTo>
                    <a:pt x="237" y="276"/>
                  </a:lnTo>
                  <a:lnTo>
                    <a:pt x="235" y="276"/>
                  </a:lnTo>
                  <a:lnTo>
                    <a:pt x="233" y="277"/>
                  </a:lnTo>
                  <a:lnTo>
                    <a:pt x="231" y="276"/>
                  </a:lnTo>
                  <a:lnTo>
                    <a:pt x="228" y="275"/>
                  </a:lnTo>
                  <a:lnTo>
                    <a:pt x="225" y="272"/>
                  </a:lnTo>
                  <a:lnTo>
                    <a:pt x="220" y="269"/>
                  </a:lnTo>
                  <a:lnTo>
                    <a:pt x="219" y="269"/>
                  </a:lnTo>
                  <a:lnTo>
                    <a:pt x="215" y="271"/>
                  </a:lnTo>
                  <a:lnTo>
                    <a:pt x="208" y="271"/>
                  </a:lnTo>
                  <a:lnTo>
                    <a:pt x="204" y="271"/>
                  </a:lnTo>
                  <a:lnTo>
                    <a:pt x="195" y="271"/>
                  </a:lnTo>
                  <a:lnTo>
                    <a:pt x="192" y="272"/>
                  </a:lnTo>
                  <a:lnTo>
                    <a:pt x="188" y="274"/>
                  </a:lnTo>
                  <a:lnTo>
                    <a:pt x="183" y="276"/>
                  </a:lnTo>
                  <a:lnTo>
                    <a:pt x="177" y="278"/>
                  </a:lnTo>
                  <a:lnTo>
                    <a:pt x="172" y="280"/>
                  </a:lnTo>
                  <a:lnTo>
                    <a:pt x="163" y="280"/>
                  </a:lnTo>
                  <a:lnTo>
                    <a:pt x="159" y="280"/>
                  </a:lnTo>
                  <a:lnTo>
                    <a:pt x="157" y="281"/>
                  </a:lnTo>
                  <a:lnTo>
                    <a:pt x="152" y="282"/>
                  </a:lnTo>
                  <a:lnTo>
                    <a:pt x="147" y="285"/>
                  </a:lnTo>
                  <a:lnTo>
                    <a:pt x="142" y="288"/>
                  </a:lnTo>
                  <a:lnTo>
                    <a:pt x="139" y="289"/>
                  </a:lnTo>
                  <a:lnTo>
                    <a:pt x="137" y="289"/>
                  </a:lnTo>
                  <a:lnTo>
                    <a:pt x="135" y="291"/>
                  </a:lnTo>
                  <a:lnTo>
                    <a:pt x="132" y="295"/>
                  </a:lnTo>
                  <a:lnTo>
                    <a:pt x="128" y="302"/>
                  </a:lnTo>
                  <a:lnTo>
                    <a:pt x="124" y="303"/>
                  </a:lnTo>
                  <a:lnTo>
                    <a:pt x="121" y="303"/>
                  </a:lnTo>
                  <a:lnTo>
                    <a:pt x="118" y="303"/>
                  </a:lnTo>
                  <a:lnTo>
                    <a:pt x="113" y="304"/>
                  </a:lnTo>
                  <a:lnTo>
                    <a:pt x="110" y="305"/>
                  </a:lnTo>
                  <a:lnTo>
                    <a:pt x="107" y="303"/>
                  </a:lnTo>
                  <a:lnTo>
                    <a:pt x="105" y="302"/>
                  </a:lnTo>
                  <a:lnTo>
                    <a:pt x="101" y="302"/>
                  </a:lnTo>
                  <a:lnTo>
                    <a:pt x="93" y="304"/>
                  </a:lnTo>
                  <a:lnTo>
                    <a:pt x="88" y="305"/>
                  </a:lnTo>
                  <a:lnTo>
                    <a:pt x="85" y="304"/>
                  </a:lnTo>
                  <a:lnTo>
                    <a:pt x="81" y="305"/>
                  </a:lnTo>
                  <a:lnTo>
                    <a:pt x="79" y="306"/>
                  </a:lnTo>
                  <a:lnTo>
                    <a:pt x="76" y="311"/>
                  </a:lnTo>
                  <a:lnTo>
                    <a:pt x="74" y="312"/>
                  </a:lnTo>
                  <a:lnTo>
                    <a:pt x="69" y="311"/>
                  </a:lnTo>
                  <a:lnTo>
                    <a:pt x="68" y="312"/>
                  </a:lnTo>
                  <a:lnTo>
                    <a:pt x="65" y="316"/>
                  </a:lnTo>
                  <a:lnTo>
                    <a:pt x="62" y="319"/>
                  </a:lnTo>
                  <a:lnTo>
                    <a:pt x="57" y="321"/>
                  </a:lnTo>
                  <a:lnTo>
                    <a:pt x="54" y="321"/>
                  </a:lnTo>
                  <a:lnTo>
                    <a:pt x="46" y="321"/>
                  </a:lnTo>
                  <a:lnTo>
                    <a:pt x="43" y="320"/>
                  </a:lnTo>
                  <a:lnTo>
                    <a:pt x="39" y="319"/>
                  </a:lnTo>
                  <a:lnTo>
                    <a:pt x="36" y="317"/>
                  </a:lnTo>
                  <a:lnTo>
                    <a:pt x="31" y="312"/>
                  </a:lnTo>
                  <a:lnTo>
                    <a:pt x="27" y="310"/>
                  </a:lnTo>
                  <a:lnTo>
                    <a:pt x="25" y="309"/>
                  </a:lnTo>
                  <a:lnTo>
                    <a:pt x="25" y="309"/>
                  </a:lnTo>
                  <a:lnTo>
                    <a:pt x="24" y="301"/>
                  </a:lnTo>
                  <a:lnTo>
                    <a:pt x="24" y="300"/>
                  </a:lnTo>
                  <a:lnTo>
                    <a:pt x="27" y="300"/>
                  </a:lnTo>
                  <a:lnTo>
                    <a:pt x="29" y="300"/>
                  </a:lnTo>
                  <a:lnTo>
                    <a:pt x="31" y="297"/>
                  </a:lnTo>
                  <a:lnTo>
                    <a:pt x="32" y="294"/>
                  </a:lnTo>
                  <a:lnTo>
                    <a:pt x="33" y="285"/>
                  </a:lnTo>
                  <a:lnTo>
                    <a:pt x="33" y="277"/>
                  </a:lnTo>
                  <a:lnTo>
                    <a:pt x="32" y="273"/>
                  </a:lnTo>
                  <a:lnTo>
                    <a:pt x="31" y="270"/>
                  </a:lnTo>
                  <a:lnTo>
                    <a:pt x="25" y="257"/>
                  </a:lnTo>
                  <a:lnTo>
                    <a:pt x="24" y="253"/>
                  </a:lnTo>
                  <a:lnTo>
                    <a:pt x="23" y="248"/>
                  </a:lnTo>
                  <a:lnTo>
                    <a:pt x="23" y="242"/>
                  </a:lnTo>
                  <a:lnTo>
                    <a:pt x="22" y="238"/>
                  </a:lnTo>
                  <a:lnTo>
                    <a:pt x="20" y="231"/>
                  </a:lnTo>
                  <a:lnTo>
                    <a:pt x="16" y="225"/>
                  </a:lnTo>
                  <a:lnTo>
                    <a:pt x="13" y="221"/>
                  </a:lnTo>
                  <a:lnTo>
                    <a:pt x="12" y="219"/>
                  </a:lnTo>
                  <a:lnTo>
                    <a:pt x="12" y="214"/>
                  </a:lnTo>
                  <a:lnTo>
                    <a:pt x="11" y="210"/>
                  </a:lnTo>
                  <a:lnTo>
                    <a:pt x="7" y="204"/>
                  </a:lnTo>
                  <a:lnTo>
                    <a:pt x="2" y="197"/>
                  </a:lnTo>
                  <a:lnTo>
                    <a:pt x="0" y="194"/>
                  </a:lnTo>
                  <a:lnTo>
                    <a:pt x="1" y="192"/>
                  </a:lnTo>
                  <a:lnTo>
                    <a:pt x="2" y="194"/>
                  </a:lnTo>
                  <a:lnTo>
                    <a:pt x="3" y="196"/>
                  </a:lnTo>
                  <a:lnTo>
                    <a:pt x="4" y="197"/>
                  </a:lnTo>
                  <a:lnTo>
                    <a:pt x="5" y="199"/>
                  </a:lnTo>
                  <a:lnTo>
                    <a:pt x="7" y="201"/>
                  </a:lnTo>
                  <a:lnTo>
                    <a:pt x="9" y="201"/>
                  </a:lnTo>
                  <a:lnTo>
                    <a:pt x="7" y="194"/>
                  </a:lnTo>
                  <a:lnTo>
                    <a:pt x="5" y="191"/>
                  </a:lnTo>
                  <a:lnTo>
                    <a:pt x="3" y="189"/>
                  </a:lnTo>
                  <a:lnTo>
                    <a:pt x="4" y="188"/>
                  </a:lnTo>
                  <a:lnTo>
                    <a:pt x="8" y="193"/>
                  </a:lnTo>
                  <a:lnTo>
                    <a:pt x="11" y="199"/>
                  </a:lnTo>
                  <a:lnTo>
                    <a:pt x="13" y="199"/>
                  </a:lnTo>
                  <a:lnTo>
                    <a:pt x="13" y="196"/>
                  </a:lnTo>
                  <a:lnTo>
                    <a:pt x="14" y="195"/>
                  </a:lnTo>
                  <a:lnTo>
                    <a:pt x="14" y="192"/>
                  </a:lnTo>
                  <a:lnTo>
                    <a:pt x="13" y="189"/>
                  </a:lnTo>
                  <a:lnTo>
                    <a:pt x="7" y="181"/>
                  </a:lnTo>
                  <a:lnTo>
                    <a:pt x="5" y="177"/>
                  </a:lnTo>
                  <a:lnTo>
                    <a:pt x="4" y="173"/>
                  </a:lnTo>
                  <a:lnTo>
                    <a:pt x="4" y="169"/>
                  </a:lnTo>
                  <a:lnTo>
                    <a:pt x="6" y="165"/>
                  </a:lnTo>
                  <a:lnTo>
                    <a:pt x="8" y="162"/>
                  </a:lnTo>
                  <a:lnTo>
                    <a:pt x="9" y="158"/>
                  </a:lnTo>
                  <a:lnTo>
                    <a:pt x="9" y="152"/>
                  </a:lnTo>
                  <a:lnTo>
                    <a:pt x="7" y="149"/>
                  </a:lnTo>
                  <a:lnTo>
                    <a:pt x="7" y="146"/>
                  </a:lnTo>
                  <a:lnTo>
                    <a:pt x="10" y="142"/>
                  </a:lnTo>
                  <a:lnTo>
                    <a:pt x="10" y="140"/>
                  </a:lnTo>
                  <a:lnTo>
                    <a:pt x="11" y="140"/>
                  </a:lnTo>
                  <a:lnTo>
                    <a:pt x="12" y="143"/>
                  </a:lnTo>
                  <a:lnTo>
                    <a:pt x="12" y="146"/>
                  </a:lnTo>
                  <a:lnTo>
                    <a:pt x="13" y="147"/>
                  </a:lnTo>
                  <a:lnTo>
                    <a:pt x="15" y="147"/>
                  </a:lnTo>
                  <a:lnTo>
                    <a:pt x="16" y="146"/>
                  </a:lnTo>
                  <a:lnTo>
                    <a:pt x="17" y="143"/>
                  </a:lnTo>
                  <a:lnTo>
                    <a:pt x="17" y="140"/>
                  </a:lnTo>
                  <a:lnTo>
                    <a:pt x="22" y="138"/>
                  </a:lnTo>
                  <a:lnTo>
                    <a:pt x="28" y="134"/>
                  </a:lnTo>
                  <a:lnTo>
                    <a:pt x="31" y="132"/>
                  </a:lnTo>
                  <a:lnTo>
                    <a:pt x="35" y="129"/>
                  </a:lnTo>
                  <a:lnTo>
                    <a:pt x="38" y="126"/>
                  </a:lnTo>
                  <a:lnTo>
                    <a:pt x="41" y="124"/>
                  </a:lnTo>
                  <a:lnTo>
                    <a:pt x="45" y="123"/>
                  </a:lnTo>
                  <a:lnTo>
                    <a:pt x="49" y="123"/>
                  </a:lnTo>
                  <a:lnTo>
                    <a:pt x="53" y="123"/>
                  </a:lnTo>
                  <a:lnTo>
                    <a:pt x="55" y="123"/>
                  </a:lnTo>
                  <a:lnTo>
                    <a:pt x="57" y="122"/>
                  </a:lnTo>
                  <a:lnTo>
                    <a:pt x="60" y="119"/>
                  </a:lnTo>
                  <a:lnTo>
                    <a:pt x="62" y="119"/>
                  </a:lnTo>
                  <a:lnTo>
                    <a:pt x="67" y="118"/>
                  </a:lnTo>
                  <a:lnTo>
                    <a:pt x="69" y="117"/>
                  </a:lnTo>
                  <a:lnTo>
                    <a:pt x="70" y="114"/>
                  </a:lnTo>
                  <a:lnTo>
                    <a:pt x="71" y="113"/>
                  </a:lnTo>
                  <a:lnTo>
                    <a:pt x="74" y="114"/>
                  </a:lnTo>
                  <a:lnTo>
                    <a:pt x="78" y="115"/>
                  </a:lnTo>
                  <a:lnTo>
                    <a:pt x="82" y="115"/>
                  </a:lnTo>
                  <a:lnTo>
                    <a:pt x="87" y="113"/>
                  </a:lnTo>
                  <a:lnTo>
                    <a:pt x="93" y="110"/>
                  </a:lnTo>
                  <a:lnTo>
                    <a:pt x="95" y="109"/>
                  </a:lnTo>
                  <a:lnTo>
                    <a:pt x="99" y="105"/>
                  </a:lnTo>
                  <a:lnTo>
                    <a:pt x="101" y="102"/>
                  </a:lnTo>
                  <a:lnTo>
                    <a:pt x="102" y="98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11" y="91"/>
                  </a:lnTo>
                  <a:lnTo>
                    <a:pt x="111" y="90"/>
                  </a:lnTo>
                  <a:lnTo>
                    <a:pt x="111" y="87"/>
                  </a:lnTo>
                  <a:lnTo>
                    <a:pt x="109" y="83"/>
                  </a:lnTo>
                  <a:lnTo>
                    <a:pt x="109" y="80"/>
                  </a:lnTo>
                  <a:lnTo>
                    <a:pt x="115" y="74"/>
                  </a:lnTo>
                  <a:lnTo>
                    <a:pt x="117" y="70"/>
                  </a:lnTo>
                  <a:lnTo>
                    <a:pt x="119" y="71"/>
                  </a:lnTo>
                  <a:lnTo>
                    <a:pt x="121" y="73"/>
                  </a:lnTo>
                  <a:lnTo>
                    <a:pt x="124" y="81"/>
                  </a:lnTo>
                  <a:lnTo>
                    <a:pt x="125" y="83"/>
                  </a:lnTo>
                  <a:lnTo>
                    <a:pt x="126" y="79"/>
                  </a:lnTo>
                  <a:lnTo>
                    <a:pt x="126" y="77"/>
                  </a:lnTo>
                  <a:lnTo>
                    <a:pt x="129" y="78"/>
                  </a:lnTo>
                  <a:lnTo>
                    <a:pt x="130" y="78"/>
                  </a:lnTo>
                  <a:lnTo>
                    <a:pt x="131" y="75"/>
                  </a:lnTo>
                  <a:lnTo>
                    <a:pt x="131" y="74"/>
                  </a:lnTo>
                  <a:lnTo>
                    <a:pt x="128" y="73"/>
                  </a:lnTo>
                  <a:lnTo>
                    <a:pt x="127" y="71"/>
                  </a:lnTo>
                  <a:lnTo>
                    <a:pt x="127" y="68"/>
                  </a:lnTo>
                  <a:lnTo>
                    <a:pt x="127" y="68"/>
                  </a:lnTo>
                  <a:lnTo>
                    <a:pt x="132" y="68"/>
                  </a:lnTo>
                  <a:lnTo>
                    <a:pt x="136" y="69"/>
                  </a:lnTo>
                  <a:lnTo>
                    <a:pt x="139" y="69"/>
                  </a:lnTo>
                  <a:lnTo>
                    <a:pt x="141" y="69"/>
                  </a:lnTo>
                  <a:lnTo>
                    <a:pt x="142" y="69"/>
                  </a:lnTo>
                  <a:lnTo>
                    <a:pt x="139" y="67"/>
                  </a:lnTo>
                  <a:lnTo>
                    <a:pt x="136" y="66"/>
                  </a:lnTo>
                  <a:lnTo>
                    <a:pt x="137" y="63"/>
                  </a:lnTo>
                  <a:lnTo>
                    <a:pt x="137" y="61"/>
                  </a:lnTo>
                  <a:lnTo>
                    <a:pt x="137" y="58"/>
                  </a:lnTo>
                  <a:lnTo>
                    <a:pt x="140" y="56"/>
                  </a:lnTo>
                  <a:lnTo>
                    <a:pt x="141" y="56"/>
                  </a:lnTo>
                  <a:lnTo>
                    <a:pt x="144" y="58"/>
                  </a:lnTo>
                  <a:lnTo>
                    <a:pt x="146" y="58"/>
                  </a:lnTo>
                  <a:lnTo>
                    <a:pt x="145" y="55"/>
                  </a:lnTo>
                  <a:lnTo>
                    <a:pt x="146" y="53"/>
                  </a:lnTo>
                  <a:lnTo>
                    <a:pt x="146" y="51"/>
                  </a:lnTo>
                  <a:lnTo>
                    <a:pt x="146" y="48"/>
                  </a:lnTo>
                  <a:lnTo>
                    <a:pt x="148" y="47"/>
                  </a:lnTo>
                  <a:lnTo>
                    <a:pt x="150" y="46"/>
                  </a:lnTo>
                  <a:lnTo>
                    <a:pt x="155" y="46"/>
                  </a:lnTo>
                  <a:lnTo>
                    <a:pt x="158" y="40"/>
                  </a:lnTo>
                  <a:lnTo>
                    <a:pt x="160" y="39"/>
                  </a:lnTo>
                  <a:lnTo>
                    <a:pt x="162" y="39"/>
                  </a:lnTo>
                  <a:lnTo>
                    <a:pt x="163" y="42"/>
                  </a:lnTo>
                  <a:lnTo>
                    <a:pt x="164" y="39"/>
                  </a:lnTo>
                  <a:lnTo>
                    <a:pt x="166" y="38"/>
                  </a:lnTo>
                  <a:lnTo>
                    <a:pt x="167" y="35"/>
                  </a:lnTo>
                  <a:lnTo>
                    <a:pt x="170" y="38"/>
                  </a:lnTo>
                  <a:lnTo>
                    <a:pt x="173" y="39"/>
                  </a:lnTo>
                  <a:lnTo>
                    <a:pt x="175" y="40"/>
                  </a:lnTo>
                  <a:lnTo>
                    <a:pt x="177" y="43"/>
                  </a:lnTo>
                  <a:lnTo>
                    <a:pt x="180" y="46"/>
                  </a:lnTo>
                  <a:lnTo>
                    <a:pt x="181" y="50"/>
                  </a:lnTo>
                  <a:lnTo>
                    <a:pt x="180" y="54"/>
                  </a:lnTo>
                  <a:lnTo>
                    <a:pt x="181" y="55"/>
                  </a:lnTo>
                  <a:lnTo>
                    <a:pt x="183" y="53"/>
                  </a:lnTo>
                  <a:lnTo>
                    <a:pt x="185" y="49"/>
                  </a:lnTo>
                  <a:lnTo>
                    <a:pt x="186" y="49"/>
                  </a:lnTo>
                  <a:lnTo>
                    <a:pt x="192" y="49"/>
                  </a:lnTo>
                  <a:lnTo>
                    <a:pt x="195" y="50"/>
                  </a:lnTo>
                  <a:lnTo>
                    <a:pt x="198" y="53"/>
                  </a:lnTo>
                  <a:lnTo>
                    <a:pt x="200" y="54"/>
                  </a:lnTo>
                  <a:lnTo>
                    <a:pt x="201" y="51"/>
                  </a:lnTo>
                  <a:lnTo>
                    <a:pt x="202" y="49"/>
                  </a:lnTo>
                  <a:lnTo>
                    <a:pt x="203" y="48"/>
                  </a:lnTo>
                  <a:lnTo>
                    <a:pt x="201" y="46"/>
                  </a:lnTo>
                  <a:lnTo>
                    <a:pt x="198" y="44"/>
                  </a:lnTo>
                  <a:lnTo>
                    <a:pt x="197" y="43"/>
                  </a:lnTo>
                  <a:lnTo>
                    <a:pt x="197" y="41"/>
                  </a:lnTo>
                  <a:lnTo>
                    <a:pt x="198" y="41"/>
                  </a:lnTo>
                  <a:lnTo>
                    <a:pt x="202" y="38"/>
                  </a:lnTo>
                  <a:lnTo>
                    <a:pt x="202" y="35"/>
                  </a:lnTo>
                  <a:lnTo>
                    <a:pt x="203" y="34"/>
                  </a:lnTo>
                  <a:lnTo>
                    <a:pt x="205" y="33"/>
                  </a:lnTo>
                  <a:lnTo>
                    <a:pt x="207" y="31"/>
                  </a:lnTo>
                  <a:lnTo>
                    <a:pt x="208" y="30"/>
                  </a:lnTo>
                  <a:lnTo>
                    <a:pt x="207" y="29"/>
                  </a:lnTo>
                  <a:lnTo>
                    <a:pt x="207" y="27"/>
                  </a:lnTo>
                  <a:lnTo>
                    <a:pt x="210" y="22"/>
                  </a:lnTo>
                  <a:lnTo>
                    <a:pt x="211" y="22"/>
                  </a:lnTo>
                  <a:lnTo>
                    <a:pt x="212" y="22"/>
                  </a:lnTo>
                  <a:lnTo>
                    <a:pt x="215" y="22"/>
                  </a:lnTo>
                  <a:lnTo>
                    <a:pt x="216" y="21"/>
                  </a:lnTo>
                  <a:lnTo>
                    <a:pt x="215" y="18"/>
                  </a:lnTo>
                  <a:lnTo>
                    <a:pt x="217" y="16"/>
                  </a:lnTo>
                  <a:lnTo>
                    <a:pt x="219" y="16"/>
                  </a:lnTo>
                  <a:lnTo>
                    <a:pt x="223" y="18"/>
                  </a:lnTo>
                  <a:lnTo>
                    <a:pt x="226" y="17"/>
                  </a:lnTo>
                  <a:lnTo>
                    <a:pt x="233" y="17"/>
                  </a:lnTo>
                  <a:lnTo>
                    <a:pt x="236" y="16"/>
                  </a:lnTo>
                  <a:lnTo>
                    <a:pt x="237" y="15"/>
                  </a:lnTo>
                  <a:lnTo>
                    <a:pt x="238" y="15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5" y="8"/>
                  </a:lnTo>
                  <a:lnTo>
                    <a:pt x="232" y="7"/>
                  </a:lnTo>
                  <a:lnTo>
                    <a:pt x="230" y="7"/>
                  </a:lnTo>
                  <a:lnTo>
                    <a:pt x="229" y="7"/>
                  </a:lnTo>
                  <a:lnTo>
                    <a:pt x="229" y="6"/>
                  </a:lnTo>
                  <a:lnTo>
                    <a:pt x="231" y="5"/>
                  </a:lnTo>
                  <a:lnTo>
                    <a:pt x="233" y="5"/>
                  </a:lnTo>
                  <a:lnTo>
                    <a:pt x="237" y="7"/>
                  </a:lnTo>
                  <a:lnTo>
                    <a:pt x="238" y="8"/>
                  </a:lnTo>
                  <a:lnTo>
                    <a:pt x="240" y="7"/>
                  </a:lnTo>
                  <a:lnTo>
                    <a:pt x="242" y="9"/>
                  </a:lnTo>
                  <a:lnTo>
                    <a:pt x="245" y="11"/>
                  </a:lnTo>
                  <a:lnTo>
                    <a:pt x="247" y="12"/>
                  </a:lnTo>
                  <a:lnTo>
                    <a:pt x="254" y="14"/>
                  </a:lnTo>
                  <a:lnTo>
                    <a:pt x="258" y="14"/>
                  </a:lnTo>
                  <a:lnTo>
                    <a:pt x="260" y="14"/>
                  </a:lnTo>
                  <a:lnTo>
                    <a:pt x="262" y="14"/>
                  </a:lnTo>
                  <a:lnTo>
                    <a:pt x="264" y="17"/>
                  </a:lnTo>
                  <a:lnTo>
                    <a:pt x="266" y="18"/>
                  </a:lnTo>
                  <a:lnTo>
                    <a:pt x="267" y="17"/>
                  </a:lnTo>
                  <a:lnTo>
                    <a:pt x="270" y="15"/>
                  </a:lnTo>
                  <a:lnTo>
                    <a:pt x="272" y="15"/>
                  </a:lnTo>
                  <a:lnTo>
                    <a:pt x="276" y="17"/>
                  </a:lnTo>
                  <a:lnTo>
                    <a:pt x="278" y="20"/>
                  </a:lnTo>
                  <a:lnTo>
                    <a:pt x="280" y="19"/>
                  </a:lnTo>
                  <a:lnTo>
                    <a:pt x="281" y="15"/>
                  </a:lnTo>
                  <a:lnTo>
                    <a:pt x="282" y="14"/>
                  </a:lnTo>
                  <a:lnTo>
                    <a:pt x="284" y="17"/>
                  </a:lnTo>
                  <a:lnTo>
                    <a:pt x="286" y="17"/>
                  </a:lnTo>
                  <a:lnTo>
                    <a:pt x="287" y="18"/>
                  </a:lnTo>
                  <a:lnTo>
                    <a:pt x="285" y="21"/>
                  </a:lnTo>
                  <a:lnTo>
                    <a:pt x="284" y="23"/>
                  </a:lnTo>
                  <a:lnTo>
                    <a:pt x="283" y="24"/>
                  </a:lnTo>
                  <a:lnTo>
                    <a:pt x="283" y="27"/>
                  </a:lnTo>
                  <a:lnTo>
                    <a:pt x="282" y="28"/>
                  </a:lnTo>
                  <a:lnTo>
                    <a:pt x="279" y="28"/>
                  </a:lnTo>
                  <a:lnTo>
                    <a:pt x="277" y="29"/>
                  </a:lnTo>
                  <a:lnTo>
                    <a:pt x="275" y="31"/>
                  </a:lnTo>
                  <a:lnTo>
                    <a:pt x="275" y="34"/>
                  </a:lnTo>
                  <a:lnTo>
                    <a:pt x="276" y="36"/>
                  </a:lnTo>
                  <a:lnTo>
                    <a:pt x="275" y="40"/>
                  </a:lnTo>
                  <a:lnTo>
                    <a:pt x="273" y="43"/>
                  </a:lnTo>
                  <a:lnTo>
                    <a:pt x="270" y="46"/>
                  </a:lnTo>
                  <a:lnTo>
                    <a:pt x="269" y="49"/>
                  </a:lnTo>
                  <a:lnTo>
                    <a:pt x="270" y="50"/>
                  </a:lnTo>
                  <a:lnTo>
                    <a:pt x="272" y="52"/>
                  </a:lnTo>
                  <a:lnTo>
                    <a:pt x="278" y="56"/>
                  </a:lnTo>
                  <a:lnTo>
                    <a:pt x="282" y="60"/>
                  </a:lnTo>
                  <a:lnTo>
                    <a:pt x="285" y="63"/>
                  </a:lnTo>
                  <a:lnTo>
                    <a:pt x="286" y="64"/>
                  </a:lnTo>
                  <a:lnTo>
                    <a:pt x="288" y="63"/>
                  </a:lnTo>
                  <a:lnTo>
                    <a:pt x="290" y="63"/>
                  </a:lnTo>
                  <a:lnTo>
                    <a:pt x="294" y="65"/>
                  </a:lnTo>
                  <a:lnTo>
                    <a:pt x="298" y="68"/>
                  </a:lnTo>
                  <a:lnTo>
                    <a:pt x="300" y="70"/>
                  </a:lnTo>
                  <a:lnTo>
                    <a:pt x="304" y="73"/>
                  </a:lnTo>
                  <a:lnTo>
                    <a:pt x="306" y="74"/>
                  </a:lnTo>
                  <a:lnTo>
                    <a:pt x="308" y="74"/>
                  </a:lnTo>
                  <a:lnTo>
                    <a:pt x="312" y="75"/>
                  </a:lnTo>
                  <a:lnTo>
                    <a:pt x="314" y="76"/>
                  </a:lnTo>
                  <a:lnTo>
                    <a:pt x="315" y="80"/>
                  </a:lnTo>
                  <a:lnTo>
                    <a:pt x="316" y="81"/>
                  </a:lnTo>
                  <a:lnTo>
                    <a:pt x="319" y="83"/>
                  </a:lnTo>
                  <a:lnTo>
                    <a:pt x="323" y="85"/>
                  </a:lnTo>
                  <a:lnTo>
                    <a:pt x="326" y="85"/>
                  </a:lnTo>
                  <a:lnTo>
                    <a:pt x="328" y="85"/>
                  </a:lnTo>
                  <a:lnTo>
                    <a:pt x="330" y="84"/>
                  </a:lnTo>
                  <a:lnTo>
                    <a:pt x="333" y="83"/>
                  </a:lnTo>
                  <a:lnTo>
                    <a:pt x="335" y="82"/>
                  </a:lnTo>
                  <a:lnTo>
                    <a:pt x="339" y="75"/>
                  </a:lnTo>
                  <a:lnTo>
                    <a:pt x="340" y="68"/>
                  </a:lnTo>
                  <a:lnTo>
                    <a:pt x="342" y="61"/>
                  </a:lnTo>
                  <a:lnTo>
                    <a:pt x="343" y="57"/>
                  </a:lnTo>
                  <a:lnTo>
                    <a:pt x="345" y="53"/>
                  </a:lnTo>
                  <a:lnTo>
                    <a:pt x="345" y="51"/>
                  </a:lnTo>
                  <a:lnTo>
                    <a:pt x="342" y="47"/>
                  </a:lnTo>
                  <a:lnTo>
                    <a:pt x="342" y="45"/>
                  </a:lnTo>
                  <a:lnTo>
                    <a:pt x="344" y="42"/>
                  </a:lnTo>
                  <a:lnTo>
                    <a:pt x="345" y="39"/>
                  </a:lnTo>
                  <a:lnTo>
                    <a:pt x="344" y="37"/>
                  </a:lnTo>
                  <a:lnTo>
                    <a:pt x="343" y="35"/>
                  </a:lnTo>
                  <a:lnTo>
                    <a:pt x="343" y="31"/>
                  </a:lnTo>
                  <a:lnTo>
                    <a:pt x="344" y="26"/>
                  </a:lnTo>
                  <a:lnTo>
                    <a:pt x="345" y="24"/>
                  </a:lnTo>
                  <a:lnTo>
                    <a:pt x="347" y="23"/>
                  </a:lnTo>
                  <a:lnTo>
                    <a:pt x="348" y="22"/>
                  </a:lnTo>
                  <a:lnTo>
                    <a:pt x="345" y="19"/>
                  </a:lnTo>
                  <a:lnTo>
                    <a:pt x="345" y="18"/>
                  </a:lnTo>
                  <a:lnTo>
                    <a:pt x="348" y="12"/>
                  </a:lnTo>
                  <a:lnTo>
                    <a:pt x="350" y="7"/>
                  </a:lnTo>
                  <a:lnTo>
                    <a:pt x="350" y="3"/>
                  </a:lnTo>
                  <a:lnTo>
                    <a:pt x="351" y="1"/>
                  </a:lnTo>
                  <a:lnTo>
                    <a:pt x="35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27" name="Freeform 857"/>
            <p:cNvSpPr>
              <a:spLocks/>
            </p:cNvSpPr>
            <p:nvPr/>
          </p:nvSpPr>
          <p:spPr bwMode="auto">
            <a:xfrm>
              <a:off x="4894" y="3588"/>
              <a:ext cx="44" cy="46"/>
            </a:xfrm>
            <a:custGeom>
              <a:avLst/>
              <a:gdLst/>
              <a:ahLst/>
              <a:cxnLst>
                <a:cxn ang="0">
                  <a:pos x="25" y="46"/>
                </a:cxn>
                <a:cxn ang="0">
                  <a:pos x="22" y="45"/>
                </a:cxn>
                <a:cxn ang="0">
                  <a:pos x="16" y="41"/>
                </a:cxn>
                <a:cxn ang="0">
                  <a:pos x="13" y="39"/>
                </a:cxn>
                <a:cxn ang="0">
                  <a:pos x="10" y="33"/>
                </a:cxn>
                <a:cxn ang="0">
                  <a:pos x="7" y="29"/>
                </a:cxn>
                <a:cxn ang="0">
                  <a:pos x="6" y="26"/>
                </a:cxn>
                <a:cxn ang="0">
                  <a:pos x="8" y="26"/>
                </a:cxn>
                <a:cxn ang="0">
                  <a:pos x="9" y="27"/>
                </a:cxn>
                <a:cxn ang="0">
                  <a:pos x="11" y="28"/>
                </a:cxn>
                <a:cxn ang="0">
                  <a:pos x="12" y="27"/>
                </a:cxn>
                <a:cxn ang="0">
                  <a:pos x="10" y="24"/>
                </a:cxn>
                <a:cxn ang="0">
                  <a:pos x="7" y="19"/>
                </a:cxn>
                <a:cxn ang="0">
                  <a:pos x="3" y="14"/>
                </a:cxn>
                <a:cxn ang="0">
                  <a:pos x="2" y="12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7" y="2"/>
                </a:cxn>
                <a:cxn ang="0">
                  <a:pos x="15" y="5"/>
                </a:cxn>
                <a:cxn ang="0">
                  <a:pos x="21" y="7"/>
                </a:cxn>
                <a:cxn ang="0">
                  <a:pos x="25" y="7"/>
                </a:cxn>
                <a:cxn ang="0">
                  <a:pos x="28" y="6"/>
                </a:cxn>
                <a:cxn ang="0">
                  <a:pos x="30" y="5"/>
                </a:cxn>
                <a:cxn ang="0">
                  <a:pos x="31" y="5"/>
                </a:cxn>
                <a:cxn ang="0">
                  <a:pos x="35" y="5"/>
                </a:cxn>
                <a:cxn ang="0">
                  <a:pos x="37" y="3"/>
                </a:cxn>
                <a:cxn ang="0">
                  <a:pos x="41" y="1"/>
                </a:cxn>
                <a:cxn ang="0">
                  <a:pos x="43" y="4"/>
                </a:cxn>
                <a:cxn ang="0">
                  <a:pos x="43" y="4"/>
                </a:cxn>
                <a:cxn ang="0">
                  <a:pos x="44" y="10"/>
                </a:cxn>
                <a:cxn ang="0">
                  <a:pos x="44" y="15"/>
                </a:cxn>
                <a:cxn ang="0">
                  <a:pos x="40" y="26"/>
                </a:cxn>
                <a:cxn ang="0">
                  <a:pos x="39" y="32"/>
                </a:cxn>
                <a:cxn ang="0">
                  <a:pos x="38" y="34"/>
                </a:cxn>
                <a:cxn ang="0">
                  <a:pos x="33" y="36"/>
                </a:cxn>
                <a:cxn ang="0">
                  <a:pos x="30" y="39"/>
                </a:cxn>
                <a:cxn ang="0">
                  <a:pos x="27" y="44"/>
                </a:cxn>
                <a:cxn ang="0">
                  <a:pos x="26" y="46"/>
                </a:cxn>
                <a:cxn ang="0">
                  <a:pos x="25" y="46"/>
                </a:cxn>
              </a:cxnLst>
              <a:rect l="0" t="0" r="r" b="b"/>
              <a:pathLst>
                <a:path w="44" h="46">
                  <a:moveTo>
                    <a:pt x="25" y="46"/>
                  </a:moveTo>
                  <a:lnTo>
                    <a:pt x="22" y="45"/>
                  </a:lnTo>
                  <a:lnTo>
                    <a:pt x="16" y="41"/>
                  </a:lnTo>
                  <a:lnTo>
                    <a:pt x="13" y="39"/>
                  </a:lnTo>
                  <a:lnTo>
                    <a:pt x="10" y="33"/>
                  </a:lnTo>
                  <a:lnTo>
                    <a:pt x="7" y="29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9" y="27"/>
                  </a:lnTo>
                  <a:lnTo>
                    <a:pt x="11" y="28"/>
                  </a:lnTo>
                  <a:lnTo>
                    <a:pt x="12" y="27"/>
                  </a:lnTo>
                  <a:lnTo>
                    <a:pt x="10" y="24"/>
                  </a:lnTo>
                  <a:lnTo>
                    <a:pt x="7" y="19"/>
                  </a:lnTo>
                  <a:lnTo>
                    <a:pt x="3" y="14"/>
                  </a:lnTo>
                  <a:lnTo>
                    <a:pt x="2" y="12"/>
                  </a:lnTo>
                  <a:lnTo>
                    <a:pt x="0" y="5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2"/>
                  </a:lnTo>
                  <a:lnTo>
                    <a:pt x="15" y="5"/>
                  </a:lnTo>
                  <a:lnTo>
                    <a:pt x="21" y="7"/>
                  </a:lnTo>
                  <a:lnTo>
                    <a:pt x="25" y="7"/>
                  </a:lnTo>
                  <a:lnTo>
                    <a:pt x="28" y="6"/>
                  </a:lnTo>
                  <a:lnTo>
                    <a:pt x="30" y="5"/>
                  </a:lnTo>
                  <a:lnTo>
                    <a:pt x="31" y="5"/>
                  </a:lnTo>
                  <a:lnTo>
                    <a:pt x="35" y="5"/>
                  </a:lnTo>
                  <a:lnTo>
                    <a:pt x="37" y="3"/>
                  </a:lnTo>
                  <a:lnTo>
                    <a:pt x="41" y="1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4" y="10"/>
                  </a:lnTo>
                  <a:lnTo>
                    <a:pt x="44" y="15"/>
                  </a:lnTo>
                  <a:lnTo>
                    <a:pt x="40" y="26"/>
                  </a:lnTo>
                  <a:lnTo>
                    <a:pt x="39" y="32"/>
                  </a:lnTo>
                  <a:lnTo>
                    <a:pt x="38" y="34"/>
                  </a:lnTo>
                  <a:lnTo>
                    <a:pt x="33" y="36"/>
                  </a:lnTo>
                  <a:lnTo>
                    <a:pt x="30" y="39"/>
                  </a:lnTo>
                  <a:lnTo>
                    <a:pt x="27" y="44"/>
                  </a:lnTo>
                  <a:lnTo>
                    <a:pt x="26" y="46"/>
                  </a:lnTo>
                  <a:lnTo>
                    <a:pt x="25" y="46"/>
                  </a:lnTo>
                  <a:close/>
                </a:path>
              </a:pathLst>
            </a:custGeom>
            <a:grpFill/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28" name="Freeform 858"/>
            <p:cNvSpPr>
              <a:spLocks/>
            </p:cNvSpPr>
            <p:nvPr/>
          </p:nvSpPr>
          <p:spPr bwMode="auto">
            <a:xfrm>
              <a:off x="4513" y="3181"/>
              <a:ext cx="487" cy="381"/>
            </a:xfrm>
            <a:custGeom>
              <a:avLst/>
              <a:gdLst/>
              <a:ahLst/>
              <a:cxnLst>
                <a:cxn ang="0">
                  <a:pos x="361" y="19"/>
                </a:cxn>
                <a:cxn ang="0">
                  <a:pos x="376" y="43"/>
                </a:cxn>
                <a:cxn ang="0">
                  <a:pos x="389" y="63"/>
                </a:cxn>
                <a:cxn ang="0">
                  <a:pos x="401" y="101"/>
                </a:cxn>
                <a:cxn ang="0">
                  <a:pos x="429" y="118"/>
                </a:cxn>
                <a:cxn ang="0">
                  <a:pos x="445" y="149"/>
                </a:cxn>
                <a:cxn ang="0">
                  <a:pos x="463" y="166"/>
                </a:cxn>
                <a:cxn ang="0">
                  <a:pos x="476" y="183"/>
                </a:cxn>
                <a:cxn ang="0">
                  <a:pos x="485" y="218"/>
                </a:cxn>
                <a:cxn ang="0">
                  <a:pos x="479" y="271"/>
                </a:cxn>
                <a:cxn ang="0">
                  <a:pos x="457" y="310"/>
                </a:cxn>
                <a:cxn ang="0">
                  <a:pos x="445" y="348"/>
                </a:cxn>
                <a:cxn ang="0">
                  <a:pos x="419" y="366"/>
                </a:cxn>
                <a:cxn ang="0">
                  <a:pos x="396" y="376"/>
                </a:cxn>
                <a:cxn ang="0">
                  <a:pos x="382" y="370"/>
                </a:cxn>
                <a:cxn ang="0">
                  <a:pos x="345" y="369"/>
                </a:cxn>
                <a:cxn ang="0">
                  <a:pos x="323" y="344"/>
                </a:cxn>
                <a:cxn ang="0">
                  <a:pos x="305" y="330"/>
                </a:cxn>
                <a:cxn ang="0">
                  <a:pos x="299" y="313"/>
                </a:cxn>
                <a:cxn ang="0">
                  <a:pos x="290" y="319"/>
                </a:cxn>
                <a:cxn ang="0">
                  <a:pos x="301" y="295"/>
                </a:cxn>
                <a:cxn ang="0">
                  <a:pos x="293" y="296"/>
                </a:cxn>
                <a:cxn ang="0">
                  <a:pos x="271" y="318"/>
                </a:cxn>
                <a:cxn ang="0">
                  <a:pos x="254" y="291"/>
                </a:cxn>
                <a:cxn ang="0">
                  <a:pos x="237" y="276"/>
                </a:cxn>
                <a:cxn ang="0">
                  <a:pos x="208" y="271"/>
                </a:cxn>
                <a:cxn ang="0">
                  <a:pos x="159" y="280"/>
                </a:cxn>
                <a:cxn ang="0">
                  <a:pos x="128" y="302"/>
                </a:cxn>
                <a:cxn ang="0">
                  <a:pos x="93" y="304"/>
                </a:cxn>
                <a:cxn ang="0">
                  <a:pos x="65" y="316"/>
                </a:cxn>
                <a:cxn ang="0">
                  <a:pos x="27" y="310"/>
                </a:cxn>
                <a:cxn ang="0">
                  <a:pos x="33" y="285"/>
                </a:cxn>
                <a:cxn ang="0">
                  <a:pos x="20" y="231"/>
                </a:cxn>
                <a:cxn ang="0">
                  <a:pos x="1" y="192"/>
                </a:cxn>
                <a:cxn ang="0">
                  <a:pos x="3" y="189"/>
                </a:cxn>
                <a:cxn ang="0">
                  <a:pos x="7" y="181"/>
                </a:cxn>
                <a:cxn ang="0">
                  <a:pos x="7" y="146"/>
                </a:cxn>
                <a:cxn ang="0">
                  <a:pos x="17" y="143"/>
                </a:cxn>
                <a:cxn ang="0">
                  <a:pos x="49" y="123"/>
                </a:cxn>
                <a:cxn ang="0">
                  <a:pos x="71" y="113"/>
                </a:cxn>
                <a:cxn ang="0">
                  <a:pos x="102" y="98"/>
                </a:cxn>
                <a:cxn ang="0">
                  <a:pos x="117" y="70"/>
                </a:cxn>
                <a:cxn ang="0">
                  <a:pos x="131" y="75"/>
                </a:cxn>
                <a:cxn ang="0">
                  <a:pos x="141" y="69"/>
                </a:cxn>
                <a:cxn ang="0">
                  <a:pos x="144" y="58"/>
                </a:cxn>
                <a:cxn ang="0">
                  <a:pos x="158" y="40"/>
                </a:cxn>
                <a:cxn ang="0">
                  <a:pos x="175" y="40"/>
                </a:cxn>
                <a:cxn ang="0">
                  <a:pos x="192" y="49"/>
                </a:cxn>
                <a:cxn ang="0">
                  <a:pos x="197" y="43"/>
                </a:cxn>
                <a:cxn ang="0">
                  <a:pos x="207" y="29"/>
                </a:cxn>
                <a:cxn ang="0">
                  <a:pos x="219" y="16"/>
                </a:cxn>
                <a:cxn ang="0">
                  <a:pos x="235" y="8"/>
                </a:cxn>
                <a:cxn ang="0">
                  <a:pos x="240" y="7"/>
                </a:cxn>
                <a:cxn ang="0">
                  <a:pos x="266" y="18"/>
                </a:cxn>
                <a:cxn ang="0">
                  <a:pos x="284" y="17"/>
                </a:cxn>
                <a:cxn ang="0">
                  <a:pos x="277" y="29"/>
                </a:cxn>
                <a:cxn ang="0">
                  <a:pos x="272" y="52"/>
                </a:cxn>
                <a:cxn ang="0">
                  <a:pos x="300" y="70"/>
                </a:cxn>
                <a:cxn ang="0">
                  <a:pos x="323" y="85"/>
                </a:cxn>
                <a:cxn ang="0">
                  <a:pos x="343" y="57"/>
                </a:cxn>
                <a:cxn ang="0">
                  <a:pos x="343" y="31"/>
                </a:cxn>
                <a:cxn ang="0">
                  <a:pos x="350" y="3"/>
                </a:cxn>
              </a:cxnLst>
              <a:rect l="0" t="0" r="r" b="b"/>
              <a:pathLst>
                <a:path w="487" h="381">
                  <a:moveTo>
                    <a:pt x="353" y="0"/>
                  </a:moveTo>
                  <a:lnTo>
                    <a:pt x="357" y="2"/>
                  </a:lnTo>
                  <a:lnTo>
                    <a:pt x="358" y="5"/>
                  </a:lnTo>
                  <a:lnTo>
                    <a:pt x="358" y="8"/>
                  </a:lnTo>
                  <a:lnTo>
                    <a:pt x="359" y="12"/>
                  </a:lnTo>
                  <a:lnTo>
                    <a:pt x="360" y="13"/>
                  </a:lnTo>
                  <a:lnTo>
                    <a:pt x="362" y="13"/>
                  </a:lnTo>
                  <a:lnTo>
                    <a:pt x="363" y="14"/>
                  </a:lnTo>
                  <a:lnTo>
                    <a:pt x="361" y="19"/>
                  </a:lnTo>
                  <a:lnTo>
                    <a:pt x="364" y="21"/>
                  </a:lnTo>
                  <a:lnTo>
                    <a:pt x="365" y="23"/>
                  </a:lnTo>
                  <a:lnTo>
                    <a:pt x="366" y="26"/>
                  </a:lnTo>
                  <a:lnTo>
                    <a:pt x="367" y="33"/>
                  </a:lnTo>
                  <a:lnTo>
                    <a:pt x="367" y="37"/>
                  </a:lnTo>
                  <a:lnTo>
                    <a:pt x="370" y="43"/>
                  </a:lnTo>
                  <a:lnTo>
                    <a:pt x="371" y="45"/>
                  </a:lnTo>
                  <a:lnTo>
                    <a:pt x="374" y="45"/>
                  </a:lnTo>
                  <a:lnTo>
                    <a:pt x="376" y="43"/>
                  </a:lnTo>
                  <a:lnTo>
                    <a:pt x="378" y="42"/>
                  </a:lnTo>
                  <a:lnTo>
                    <a:pt x="379" y="46"/>
                  </a:lnTo>
                  <a:lnTo>
                    <a:pt x="381" y="47"/>
                  </a:lnTo>
                  <a:lnTo>
                    <a:pt x="384" y="49"/>
                  </a:lnTo>
                  <a:lnTo>
                    <a:pt x="386" y="50"/>
                  </a:lnTo>
                  <a:lnTo>
                    <a:pt x="387" y="51"/>
                  </a:lnTo>
                  <a:lnTo>
                    <a:pt x="387" y="53"/>
                  </a:lnTo>
                  <a:lnTo>
                    <a:pt x="388" y="58"/>
                  </a:lnTo>
                  <a:lnTo>
                    <a:pt x="389" y="63"/>
                  </a:lnTo>
                  <a:lnTo>
                    <a:pt x="389" y="69"/>
                  </a:lnTo>
                  <a:lnTo>
                    <a:pt x="390" y="70"/>
                  </a:lnTo>
                  <a:lnTo>
                    <a:pt x="396" y="78"/>
                  </a:lnTo>
                  <a:lnTo>
                    <a:pt x="397" y="82"/>
                  </a:lnTo>
                  <a:lnTo>
                    <a:pt x="397" y="86"/>
                  </a:lnTo>
                  <a:lnTo>
                    <a:pt x="396" y="91"/>
                  </a:lnTo>
                  <a:lnTo>
                    <a:pt x="398" y="95"/>
                  </a:lnTo>
                  <a:lnTo>
                    <a:pt x="400" y="99"/>
                  </a:lnTo>
                  <a:lnTo>
                    <a:pt x="401" y="101"/>
                  </a:lnTo>
                  <a:lnTo>
                    <a:pt x="409" y="106"/>
                  </a:lnTo>
                  <a:lnTo>
                    <a:pt x="410" y="107"/>
                  </a:lnTo>
                  <a:lnTo>
                    <a:pt x="414" y="108"/>
                  </a:lnTo>
                  <a:lnTo>
                    <a:pt x="416" y="111"/>
                  </a:lnTo>
                  <a:lnTo>
                    <a:pt x="421" y="114"/>
                  </a:lnTo>
                  <a:lnTo>
                    <a:pt x="423" y="115"/>
                  </a:lnTo>
                  <a:lnTo>
                    <a:pt x="429" y="116"/>
                  </a:lnTo>
                  <a:lnTo>
                    <a:pt x="430" y="117"/>
                  </a:lnTo>
                  <a:lnTo>
                    <a:pt x="429" y="118"/>
                  </a:lnTo>
                  <a:lnTo>
                    <a:pt x="428" y="122"/>
                  </a:lnTo>
                  <a:lnTo>
                    <a:pt x="430" y="124"/>
                  </a:lnTo>
                  <a:lnTo>
                    <a:pt x="434" y="127"/>
                  </a:lnTo>
                  <a:lnTo>
                    <a:pt x="435" y="130"/>
                  </a:lnTo>
                  <a:lnTo>
                    <a:pt x="438" y="138"/>
                  </a:lnTo>
                  <a:lnTo>
                    <a:pt x="439" y="142"/>
                  </a:lnTo>
                  <a:lnTo>
                    <a:pt x="440" y="145"/>
                  </a:lnTo>
                  <a:lnTo>
                    <a:pt x="441" y="147"/>
                  </a:lnTo>
                  <a:lnTo>
                    <a:pt x="445" y="149"/>
                  </a:lnTo>
                  <a:lnTo>
                    <a:pt x="445" y="148"/>
                  </a:lnTo>
                  <a:lnTo>
                    <a:pt x="444" y="143"/>
                  </a:lnTo>
                  <a:lnTo>
                    <a:pt x="449" y="146"/>
                  </a:lnTo>
                  <a:lnTo>
                    <a:pt x="453" y="147"/>
                  </a:lnTo>
                  <a:lnTo>
                    <a:pt x="454" y="148"/>
                  </a:lnTo>
                  <a:lnTo>
                    <a:pt x="454" y="150"/>
                  </a:lnTo>
                  <a:lnTo>
                    <a:pt x="455" y="160"/>
                  </a:lnTo>
                  <a:lnTo>
                    <a:pt x="460" y="164"/>
                  </a:lnTo>
                  <a:lnTo>
                    <a:pt x="463" y="166"/>
                  </a:lnTo>
                  <a:lnTo>
                    <a:pt x="466" y="167"/>
                  </a:lnTo>
                  <a:lnTo>
                    <a:pt x="468" y="169"/>
                  </a:lnTo>
                  <a:lnTo>
                    <a:pt x="469" y="172"/>
                  </a:lnTo>
                  <a:lnTo>
                    <a:pt x="470" y="175"/>
                  </a:lnTo>
                  <a:lnTo>
                    <a:pt x="473" y="176"/>
                  </a:lnTo>
                  <a:lnTo>
                    <a:pt x="474" y="178"/>
                  </a:lnTo>
                  <a:lnTo>
                    <a:pt x="474" y="179"/>
                  </a:lnTo>
                  <a:lnTo>
                    <a:pt x="475" y="182"/>
                  </a:lnTo>
                  <a:lnTo>
                    <a:pt x="476" y="183"/>
                  </a:lnTo>
                  <a:lnTo>
                    <a:pt x="479" y="184"/>
                  </a:lnTo>
                  <a:lnTo>
                    <a:pt x="479" y="185"/>
                  </a:lnTo>
                  <a:lnTo>
                    <a:pt x="480" y="187"/>
                  </a:lnTo>
                  <a:lnTo>
                    <a:pt x="482" y="195"/>
                  </a:lnTo>
                  <a:lnTo>
                    <a:pt x="482" y="200"/>
                  </a:lnTo>
                  <a:lnTo>
                    <a:pt x="482" y="205"/>
                  </a:lnTo>
                  <a:lnTo>
                    <a:pt x="482" y="208"/>
                  </a:lnTo>
                  <a:lnTo>
                    <a:pt x="481" y="210"/>
                  </a:lnTo>
                  <a:lnTo>
                    <a:pt x="485" y="218"/>
                  </a:lnTo>
                  <a:lnTo>
                    <a:pt x="486" y="221"/>
                  </a:lnTo>
                  <a:lnTo>
                    <a:pt x="487" y="226"/>
                  </a:lnTo>
                  <a:lnTo>
                    <a:pt x="487" y="230"/>
                  </a:lnTo>
                  <a:lnTo>
                    <a:pt x="485" y="234"/>
                  </a:lnTo>
                  <a:lnTo>
                    <a:pt x="484" y="245"/>
                  </a:lnTo>
                  <a:lnTo>
                    <a:pt x="481" y="256"/>
                  </a:lnTo>
                  <a:lnTo>
                    <a:pt x="481" y="261"/>
                  </a:lnTo>
                  <a:lnTo>
                    <a:pt x="481" y="266"/>
                  </a:lnTo>
                  <a:lnTo>
                    <a:pt x="479" y="271"/>
                  </a:lnTo>
                  <a:lnTo>
                    <a:pt x="476" y="277"/>
                  </a:lnTo>
                  <a:lnTo>
                    <a:pt x="475" y="282"/>
                  </a:lnTo>
                  <a:lnTo>
                    <a:pt x="471" y="287"/>
                  </a:lnTo>
                  <a:lnTo>
                    <a:pt x="469" y="288"/>
                  </a:lnTo>
                  <a:lnTo>
                    <a:pt x="466" y="289"/>
                  </a:lnTo>
                  <a:lnTo>
                    <a:pt x="464" y="292"/>
                  </a:lnTo>
                  <a:lnTo>
                    <a:pt x="462" y="296"/>
                  </a:lnTo>
                  <a:lnTo>
                    <a:pt x="460" y="306"/>
                  </a:lnTo>
                  <a:lnTo>
                    <a:pt x="457" y="310"/>
                  </a:lnTo>
                  <a:lnTo>
                    <a:pt x="455" y="313"/>
                  </a:lnTo>
                  <a:lnTo>
                    <a:pt x="455" y="318"/>
                  </a:lnTo>
                  <a:lnTo>
                    <a:pt x="454" y="321"/>
                  </a:lnTo>
                  <a:lnTo>
                    <a:pt x="453" y="323"/>
                  </a:lnTo>
                  <a:lnTo>
                    <a:pt x="449" y="326"/>
                  </a:lnTo>
                  <a:lnTo>
                    <a:pt x="448" y="328"/>
                  </a:lnTo>
                  <a:lnTo>
                    <a:pt x="446" y="335"/>
                  </a:lnTo>
                  <a:lnTo>
                    <a:pt x="445" y="342"/>
                  </a:lnTo>
                  <a:lnTo>
                    <a:pt x="445" y="348"/>
                  </a:lnTo>
                  <a:lnTo>
                    <a:pt x="445" y="353"/>
                  </a:lnTo>
                  <a:lnTo>
                    <a:pt x="443" y="357"/>
                  </a:lnTo>
                  <a:lnTo>
                    <a:pt x="442" y="359"/>
                  </a:lnTo>
                  <a:lnTo>
                    <a:pt x="439" y="362"/>
                  </a:lnTo>
                  <a:lnTo>
                    <a:pt x="435" y="362"/>
                  </a:lnTo>
                  <a:lnTo>
                    <a:pt x="429" y="363"/>
                  </a:lnTo>
                  <a:lnTo>
                    <a:pt x="424" y="363"/>
                  </a:lnTo>
                  <a:lnTo>
                    <a:pt x="421" y="364"/>
                  </a:lnTo>
                  <a:lnTo>
                    <a:pt x="419" y="366"/>
                  </a:lnTo>
                  <a:lnTo>
                    <a:pt x="411" y="373"/>
                  </a:lnTo>
                  <a:lnTo>
                    <a:pt x="408" y="374"/>
                  </a:lnTo>
                  <a:lnTo>
                    <a:pt x="407" y="375"/>
                  </a:lnTo>
                  <a:lnTo>
                    <a:pt x="405" y="376"/>
                  </a:lnTo>
                  <a:lnTo>
                    <a:pt x="402" y="376"/>
                  </a:lnTo>
                  <a:lnTo>
                    <a:pt x="401" y="376"/>
                  </a:lnTo>
                  <a:lnTo>
                    <a:pt x="402" y="379"/>
                  </a:lnTo>
                  <a:lnTo>
                    <a:pt x="403" y="381"/>
                  </a:lnTo>
                  <a:lnTo>
                    <a:pt x="396" y="376"/>
                  </a:lnTo>
                  <a:lnTo>
                    <a:pt x="392" y="374"/>
                  </a:lnTo>
                  <a:lnTo>
                    <a:pt x="392" y="370"/>
                  </a:lnTo>
                  <a:lnTo>
                    <a:pt x="391" y="369"/>
                  </a:lnTo>
                  <a:lnTo>
                    <a:pt x="388" y="366"/>
                  </a:lnTo>
                  <a:lnTo>
                    <a:pt x="385" y="364"/>
                  </a:lnTo>
                  <a:lnTo>
                    <a:pt x="382" y="364"/>
                  </a:lnTo>
                  <a:lnTo>
                    <a:pt x="380" y="365"/>
                  </a:lnTo>
                  <a:lnTo>
                    <a:pt x="378" y="366"/>
                  </a:lnTo>
                  <a:lnTo>
                    <a:pt x="382" y="370"/>
                  </a:lnTo>
                  <a:lnTo>
                    <a:pt x="377" y="371"/>
                  </a:lnTo>
                  <a:lnTo>
                    <a:pt x="372" y="374"/>
                  </a:lnTo>
                  <a:lnTo>
                    <a:pt x="366" y="377"/>
                  </a:lnTo>
                  <a:lnTo>
                    <a:pt x="365" y="377"/>
                  </a:lnTo>
                  <a:lnTo>
                    <a:pt x="362" y="376"/>
                  </a:lnTo>
                  <a:lnTo>
                    <a:pt x="357" y="373"/>
                  </a:lnTo>
                  <a:lnTo>
                    <a:pt x="354" y="371"/>
                  </a:lnTo>
                  <a:lnTo>
                    <a:pt x="348" y="369"/>
                  </a:lnTo>
                  <a:lnTo>
                    <a:pt x="345" y="369"/>
                  </a:lnTo>
                  <a:lnTo>
                    <a:pt x="344" y="370"/>
                  </a:lnTo>
                  <a:lnTo>
                    <a:pt x="343" y="371"/>
                  </a:lnTo>
                  <a:lnTo>
                    <a:pt x="339" y="370"/>
                  </a:lnTo>
                  <a:lnTo>
                    <a:pt x="336" y="367"/>
                  </a:lnTo>
                  <a:lnTo>
                    <a:pt x="333" y="365"/>
                  </a:lnTo>
                  <a:lnTo>
                    <a:pt x="328" y="359"/>
                  </a:lnTo>
                  <a:lnTo>
                    <a:pt x="325" y="357"/>
                  </a:lnTo>
                  <a:lnTo>
                    <a:pt x="323" y="351"/>
                  </a:lnTo>
                  <a:lnTo>
                    <a:pt x="323" y="344"/>
                  </a:lnTo>
                  <a:lnTo>
                    <a:pt x="323" y="341"/>
                  </a:lnTo>
                  <a:lnTo>
                    <a:pt x="322" y="338"/>
                  </a:lnTo>
                  <a:lnTo>
                    <a:pt x="318" y="333"/>
                  </a:lnTo>
                  <a:lnTo>
                    <a:pt x="317" y="329"/>
                  </a:lnTo>
                  <a:lnTo>
                    <a:pt x="317" y="327"/>
                  </a:lnTo>
                  <a:lnTo>
                    <a:pt x="314" y="327"/>
                  </a:lnTo>
                  <a:lnTo>
                    <a:pt x="310" y="329"/>
                  </a:lnTo>
                  <a:lnTo>
                    <a:pt x="307" y="330"/>
                  </a:lnTo>
                  <a:lnTo>
                    <a:pt x="305" y="330"/>
                  </a:lnTo>
                  <a:lnTo>
                    <a:pt x="304" y="330"/>
                  </a:lnTo>
                  <a:lnTo>
                    <a:pt x="303" y="329"/>
                  </a:lnTo>
                  <a:lnTo>
                    <a:pt x="306" y="326"/>
                  </a:lnTo>
                  <a:lnTo>
                    <a:pt x="307" y="322"/>
                  </a:lnTo>
                  <a:lnTo>
                    <a:pt x="308" y="316"/>
                  </a:lnTo>
                  <a:lnTo>
                    <a:pt x="306" y="314"/>
                  </a:lnTo>
                  <a:lnTo>
                    <a:pt x="303" y="310"/>
                  </a:lnTo>
                  <a:lnTo>
                    <a:pt x="302" y="308"/>
                  </a:lnTo>
                  <a:lnTo>
                    <a:pt x="299" y="313"/>
                  </a:lnTo>
                  <a:lnTo>
                    <a:pt x="297" y="322"/>
                  </a:lnTo>
                  <a:lnTo>
                    <a:pt x="296" y="323"/>
                  </a:lnTo>
                  <a:lnTo>
                    <a:pt x="292" y="323"/>
                  </a:lnTo>
                  <a:lnTo>
                    <a:pt x="290" y="324"/>
                  </a:lnTo>
                  <a:lnTo>
                    <a:pt x="289" y="324"/>
                  </a:lnTo>
                  <a:lnTo>
                    <a:pt x="288" y="324"/>
                  </a:lnTo>
                  <a:lnTo>
                    <a:pt x="289" y="322"/>
                  </a:lnTo>
                  <a:lnTo>
                    <a:pt x="290" y="319"/>
                  </a:lnTo>
                  <a:lnTo>
                    <a:pt x="290" y="319"/>
                  </a:lnTo>
                  <a:lnTo>
                    <a:pt x="293" y="319"/>
                  </a:lnTo>
                  <a:lnTo>
                    <a:pt x="295" y="318"/>
                  </a:lnTo>
                  <a:lnTo>
                    <a:pt x="295" y="316"/>
                  </a:lnTo>
                  <a:lnTo>
                    <a:pt x="295" y="310"/>
                  </a:lnTo>
                  <a:lnTo>
                    <a:pt x="297" y="304"/>
                  </a:lnTo>
                  <a:lnTo>
                    <a:pt x="299" y="301"/>
                  </a:lnTo>
                  <a:lnTo>
                    <a:pt x="300" y="299"/>
                  </a:lnTo>
                  <a:lnTo>
                    <a:pt x="300" y="296"/>
                  </a:lnTo>
                  <a:lnTo>
                    <a:pt x="301" y="295"/>
                  </a:lnTo>
                  <a:lnTo>
                    <a:pt x="302" y="295"/>
                  </a:lnTo>
                  <a:lnTo>
                    <a:pt x="303" y="293"/>
                  </a:lnTo>
                  <a:lnTo>
                    <a:pt x="303" y="291"/>
                  </a:lnTo>
                  <a:lnTo>
                    <a:pt x="301" y="288"/>
                  </a:lnTo>
                  <a:lnTo>
                    <a:pt x="299" y="285"/>
                  </a:lnTo>
                  <a:lnTo>
                    <a:pt x="299" y="290"/>
                  </a:lnTo>
                  <a:lnTo>
                    <a:pt x="297" y="291"/>
                  </a:lnTo>
                  <a:lnTo>
                    <a:pt x="294" y="293"/>
                  </a:lnTo>
                  <a:lnTo>
                    <a:pt x="293" y="296"/>
                  </a:lnTo>
                  <a:lnTo>
                    <a:pt x="292" y="297"/>
                  </a:lnTo>
                  <a:lnTo>
                    <a:pt x="291" y="300"/>
                  </a:lnTo>
                  <a:lnTo>
                    <a:pt x="289" y="302"/>
                  </a:lnTo>
                  <a:lnTo>
                    <a:pt x="285" y="304"/>
                  </a:lnTo>
                  <a:lnTo>
                    <a:pt x="281" y="307"/>
                  </a:lnTo>
                  <a:lnTo>
                    <a:pt x="278" y="311"/>
                  </a:lnTo>
                  <a:lnTo>
                    <a:pt x="276" y="315"/>
                  </a:lnTo>
                  <a:lnTo>
                    <a:pt x="273" y="321"/>
                  </a:lnTo>
                  <a:lnTo>
                    <a:pt x="271" y="318"/>
                  </a:lnTo>
                  <a:lnTo>
                    <a:pt x="269" y="310"/>
                  </a:lnTo>
                  <a:lnTo>
                    <a:pt x="267" y="306"/>
                  </a:lnTo>
                  <a:lnTo>
                    <a:pt x="267" y="304"/>
                  </a:lnTo>
                  <a:lnTo>
                    <a:pt x="263" y="299"/>
                  </a:lnTo>
                  <a:lnTo>
                    <a:pt x="261" y="294"/>
                  </a:lnTo>
                  <a:lnTo>
                    <a:pt x="260" y="293"/>
                  </a:lnTo>
                  <a:lnTo>
                    <a:pt x="257" y="293"/>
                  </a:lnTo>
                  <a:lnTo>
                    <a:pt x="255" y="292"/>
                  </a:lnTo>
                  <a:lnTo>
                    <a:pt x="254" y="291"/>
                  </a:lnTo>
                  <a:lnTo>
                    <a:pt x="254" y="289"/>
                  </a:lnTo>
                  <a:lnTo>
                    <a:pt x="256" y="287"/>
                  </a:lnTo>
                  <a:lnTo>
                    <a:pt x="256" y="285"/>
                  </a:lnTo>
                  <a:lnTo>
                    <a:pt x="254" y="282"/>
                  </a:lnTo>
                  <a:lnTo>
                    <a:pt x="251" y="279"/>
                  </a:lnTo>
                  <a:lnTo>
                    <a:pt x="249" y="279"/>
                  </a:lnTo>
                  <a:lnTo>
                    <a:pt x="245" y="280"/>
                  </a:lnTo>
                  <a:lnTo>
                    <a:pt x="242" y="279"/>
                  </a:lnTo>
                  <a:lnTo>
                    <a:pt x="237" y="276"/>
                  </a:lnTo>
                  <a:lnTo>
                    <a:pt x="235" y="276"/>
                  </a:lnTo>
                  <a:lnTo>
                    <a:pt x="233" y="277"/>
                  </a:lnTo>
                  <a:lnTo>
                    <a:pt x="231" y="276"/>
                  </a:lnTo>
                  <a:lnTo>
                    <a:pt x="228" y="275"/>
                  </a:lnTo>
                  <a:lnTo>
                    <a:pt x="225" y="272"/>
                  </a:lnTo>
                  <a:lnTo>
                    <a:pt x="220" y="269"/>
                  </a:lnTo>
                  <a:lnTo>
                    <a:pt x="219" y="269"/>
                  </a:lnTo>
                  <a:lnTo>
                    <a:pt x="215" y="271"/>
                  </a:lnTo>
                  <a:lnTo>
                    <a:pt x="208" y="271"/>
                  </a:lnTo>
                  <a:lnTo>
                    <a:pt x="204" y="271"/>
                  </a:lnTo>
                  <a:lnTo>
                    <a:pt x="195" y="271"/>
                  </a:lnTo>
                  <a:lnTo>
                    <a:pt x="192" y="272"/>
                  </a:lnTo>
                  <a:lnTo>
                    <a:pt x="188" y="274"/>
                  </a:lnTo>
                  <a:lnTo>
                    <a:pt x="183" y="276"/>
                  </a:lnTo>
                  <a:lnTo>
                    <a:pt x="177" y="278"/>
                  </a:lnTo>
                  <a:lnTo>
                    <a:pt x="172" y="280"/>
                  </a:lnTo>
                  <a:lnTo>
                    <a:pt x="163" y="280"/>
                  </a:lnTo>
                  <a:lnTo>
                    <a:pt x="159" y="280"/>
                  </a:lnTo>
                  <a:lnTo>
                    <a:pt x="157" y="281"/>
                  </a:lnTo>
                  <a:lnTo>
                    <a:pt x="152" y="282"/>
                  </a:lnTo>
                  <a:lnTo>
                    <a:pt x="147" y="285"/>
                  </a:lnTo>
                  <a:lnTo>
                    <a:pt x="142" y="288"/>
                  </a:lnTo>
                  <a:lnTo>
                    <a:pt x="139" y="289"/>
                  </a:lnTo>
                  <a:lnTo>
                    <a:pt x="137" y="289"/>
                  </a:lnTo>
                  <a:lnTo>
                    <a:pt x="135" y="291"/>
                  </a:lnTo>
                  <a:lnTo>
                    <a:pt x="132" y="295"/>
                  </a:lnTo>
                  <a:lnTo>
                    <a:pt x="128" y="302"/>
                  </a:lnTo>
                  <a:lnTo>
                    <a:pt x="124" y="303"/>
                  </a:lnTo>
                  <a:lnTo>
                    <a:pt x="121" y="303"/>
                  </a:lnTo>
                  <a:lnTo>
                    <a:pt x="118" y="303"/>
                  </a:lnTo>
                  <a:lnTo>
                    <a:pt x="113" y="304"/>
                  </a:lnTo>
                  <a:lnTo>
                    <a:pt x="110" y="305"/>
                  </a:lnTo>
                  <a:lnTo>
                    <a:pt x="107" y="303"/>
                  </a:lnTo>
                  <a:lnTo>
                    <a:pt x="105" y="302"/>
                  </a:lnTo>
                  <a:lnTo>
                    <a:pt x="101" y="302"/>
                  </a:lnTo>
                  <a:lnTo>
                    <a:pt x="93" y="304"/>
                  </a:lnTo>
                  <a:lnTo>
                    <a:pt x="88" y="305"/>
                  </a:lnTo>
                  <a:lnTo>
                    <a:pt x="85" y="304"/>
                  </a:lnTo>
                  <a:lnTo>
                    <a:pt x="81" y="305"/>
                  </a:lnTo>
                  <a:lnTo>
                    <a:pt x="79" y="306"/>
                  </a:lnTo>
                  <a:lnTo>
                    <a:pt x="76" y="311"/>
                  </a:lnTo>
                  <a:lnTo>
                    <a:pt x="74" y="312"/>
                  </a:lnTo>
                  <a:lnTo>
                    <a:pt x="69" y="311"/>
                  </a:lnTo>
                  <a:lnTo>
                    <a:pt x="68" y="312"/>
                  </a:lnTo>
                  <a:lnTo>
                    <a:pt x="65" y="316"/>
                  </a:lnTo>
                  <a:lnTo>
                    <a:pt x="62" y="319"/>
                  </a:lnTo>
                  <a:lnTo>
                    <a:pt x="57" y="321"/>
                  </a:lnTo>
                  <a:lnTo>
                    <a:pt x="54" y="321"/>
                  </a:lnTo>
                  <a:lnTo>
                    <a:pt x="46" y="321"/>
                  </a:lnTo>
                  <a:lnTo>
                    <a:pt x="43" y="320"/>
                  </a:lnTo>
                  <a:lnTo>
                    <a:pt x="39" y="319"/>
                  </a:lnTo>
                  <a:lnTo>
                    <a:pt x="36" y="317"/>
                  </a:lnTo>
                  <a:lnTo>
                    <a:pt x="31" y="312"/>
                  </a:lnTo>
                  <a:lnTo>
                    <a:pt x="27" y="310"/>
                  </a:lnTo>
                  <a:lnTo>
                    <a:pt x="25" y="309"/>
                  </a:lnTo>
                  <a:lnTo>
                    <a:pt x="25" y="309"/>
                  </a:lnTo>
                  <a:lnTo>
                    <a:pt x="24" y="301"/>
                  </a:lnTo>
                  <a:lnTo>
                    <a:pt x="24" y="300"/>
                  </a:lnTo>
                  <a:lnTo>
                    <a:pt x="27" y="300"/>
                  </a:lnTo>
                  <a:lnTo>
                    <a:pt x="29" y="300"/>
                  </a:lnTo>
                  <a:lnTo>
                    <a:pt x="31" y="297"/>
                  </a:lnTo>
                  <a:lnTo>
                    <a:pt x="32" y="294"/>
                  </a:lnTo>
                  <a:lnTo>
                    <a:pt x="33" y="285"/>
                  </a:lnTo>
                  <a:lnTo>
                    <a:pt x="33" y="277"/>
                  </a:lnTo>
                  <a:lnTo>
                    <a:pt x="32" y="273"/>
                  </a:lnTo>
                  <a:lnTo>
                    <a:pt x="31" y="270"/>
                  </a:lnTo>
                  <a:lnTo>
                    <a:pt x="25" y="257"/>
                  </a:lnTo>
                  <a:lnTo>
                    <a:pt x="24" y="253"/>
                  </a:lnTo>
                  <a:lnTo>
                    <a:pt x="23" y="248"/>
                  </a:lnTo>
                  <a:lnTo>
                    <a:pt x="23" y="242"/>
                  </a:lnTo>
                  <a:lnTo>
                    <a:pt x="22" y="238"/>
                  </a:lnTo>
                  <a:lnTo>
                    <a:pt x="20" y="231"/>
                  </a:lnTo>
                  <a:lnTo>
                    <a:pt x="16" y="225"/>
                  </a:lnTo>
                  <a:lnTo>
                    <a:pt x="13" y="221"/>
                  </a:lnTo>
                  <a:lnTo>
                    <a:pt x="12" y="219"/>
                  </a:lnTo>
                  <a:lnTo>
                    <a:pt x="12" y="214"/>
                  </a:lnTo>
                  <a:lnTo>
                    <a:pt x="11" y="210"/>
                  </a:lnTo>
                  <a:lnTo>
                    <a:pt x="7" y="204"/>
                  </a:lnTo>
                  <a:lnTo>
                    <a:pt x="2" y="197"/>
                  </a:lnTo>
                  <a:lnTo>
                    <a:pt x="0" y="194"/>
                  </a:lnTo>
                  <a:lnTo>
                    <a:pt x="1" y="192"/>
                  </a:lnTo>
                  <a:lnTo>
                    <a:pt x="2" y="194"/>
                  </a:lnTo>
                  <a:lnTo>
                    <a:pt x="3" y="196"/>
                  </a:lnTo>
                  <a:lnTo>
                    <a:pt x="4" y="197"/>
                  </a:lnTo>
                  <a:lnTo>
                    <a:pt x="5" y="199"/>
                  </a:lnTo>
                  <a:lnTo>
                    <a:pt x="7" y="201"/>
                  </a:lnTo>
                  <a:lnTo>
                    <a:pt x="9" y="201"/>
                  </a:lnTo>
                  <a:lnTo>
                    <a:pt x="7" y="194"/>
                  </a:lnTo>
                  <a:lnTo>
                    <a:pt x="5" y="191"/>
                  </a:lnTo>
                  <a:lnTo>
                    <a:pt x="3" y="189"/>
                  </a:lnTo>
                  <a:lnTo>
                    <a:pt x="4" y="188"/>
                  </a:lnTo>
                  <a:lnTo>
                    <a:pt x="8" y="193"/>
                  </a:lnTo>
                  <a:lnTo>
                    <a:pt x="11" y="199"/>
                  </a:lnTo>
                  <a:lnTo>
                    <a:pt x="13" y="199"/>
                  </a:lnTo>
                  <a:lnTo>
                    <a:pt x="13" y="196"/>
                  </a:lnTo>
                  <a:lnTo>
                    <a:pt x="14" y="195"/>
                  </a:lnTo>
                  <a:lnTo>
                    <a:pt x="14" y="192"/>
                  </a:lnTo>
                  <a:lnTo>
                    <a:pt x="13" y="189"/>
                  </a:lnTo>
                  <a:lnTo>
                    <a:pt x="7" y="181"/>
                  </a:lnTo>
                  <a:lnTo>
                    <a:pt x="5" y="177"/>
                  </a:lnTo>
                  <a:lnTo>
                    <a:pt x="4" y="173"/>
                  </a:lnTo>
                  <a:lnTo>
                    <a:pt x="4" y="169"/>
                  </a:lnTo>
                  <a:lnTo>
                    <a:pt x="6" y="165"/>
                  </a:lnTo>
                  <a:lnTo>
                    <a:pt x="8" y="162"/>
                  </a:lnTo>
                  <a:lnTo>
                    <a:pt x="9" y="158"/>
                  </a:lnTo>
                  <a:lnTo>
                    <a:pt x="9" y="152"/>
                  </a:lnTo>
                  <a:lnTo>
                    <a:pt x="7" y="149"/>
                  </a:lnTo>
                  <a:lnTo>
                    <a:pt x="7" y="146"/>
                  </a:lnTo>
                  <a:lnTo>
                    <a:pt x="10" y="142"/>
                  </a:lnTo>
                  <a:lnTo>
                    <a:pt x="10" y="140"/>
                  </a:lnTo>
                  <a:lnTo>
                    <a:pt x="11" y="140"/>
                  </a:lnTo>
                  <a:lnTo>
                    <a:pt x="12" y="143"/>
                  </a:lnTo>
                  <a:lnTo>
                    <a:pt x="12" y="146"/>
                  </a:lnTo>
                  <a:lnTo>
                    <a:pt x="13" y="147"/>
                  </a:lnTo>
                  <a:lnTo>
                    <a:pt x="15" y="147"/>
                  </a:lnTo>
                  <a:lnTo>
                    <a:pt x="16" y="146"/>
                  </a:lnTo>
                  <a:lnTo>
                    <a:pt x="17" y="143"/>
                  </a:lnTo>
                  <a:lnTo>
                    <a:pt x="17" y="140"/>
                  </a:lnTo>
                  <a:lnTo>
                    <a:pt x="22" y="138"/>
                  </a:lnTo>
                  <a:lnTo>
                    <a:pt x="28" y="134"/>
                  </a:lnTo>
                  <a:lnTo>
                    <a:pt x="31" y="132"/>
                  </a:lnTo>
                  <a:lnTo>
                    <a:pt x="35" y="129"/>
                  </a:lnTo>
                  <a:lnTo>
                    <a:pt x="38" y="126"/>
                  </a:lnTo>
                  <a:lnTo>
                    <a:pt x="41" y="124"/>
                  </a:lnTo>
                  <a:lnTo>
                    <a:pt x="45" y="123"/>
                  </a:lnTo>
                  <a:lnTo>
                    <a:pt x="49" y="123"/>
                  </a:lnTo>
                  <a:lnTo>
                    <a:pt x="53" y="123"/>
                  </a:lnTo>
                  <a:lnTo>
                    <a:pt x="55" y="123"/>
                  </a:lnTo>
                  <a:lnTo>
                    <a:pt x="57" y="122"/>
                  </a:lnTo>
                  <a:lnTo>
                    <a:pt x="60" y="119"/>
                  </a:lnTo>
                  <a:lnTo>
                    <a:pt x="62" y="119"/>
                  </a:lnTo>
                  <a:lnTo>
                    <a:pt x="67" y="118"/>
                  </a:lnTo>
                  <a:lnTo>
                    <a:pt x="69" y="117"/>
                  </a:lnTo>
                  <a:lnTo>
                    <a:pt x="70" y="114"/>
                  </a:lnTo>
                  <a:lnTo>
                    <a:pt x="71" y="113"/>
                  </a:lnTo>
                  <a:lnTo>
                    <a:pt x="74" y="114"/>
                  </a:lnTo>
                  <a:lnTo>
                    <a:pt x="78" y="115"/>
                  </a:lnTo>
                  <a:lnTo>
                    <a:pt x="82" y="115"/>
                  </a:lnTo>
                  <a:lnTo>
                    <a:pt x="87" y="113"/>
                  </a:lnTo>
                  <a:lnTo>
                    <a:pt x="93" y="110"/>
                  </a:lnTo>
                  <a:lnTo>
                    <a:pt x="95" y="109"/>
                  </a:lnTo>
                  <a:lnTo>
                    <a:pt x="99" y="105"/>
                  </a:lnTo>
                  <a:lnTo>
                    <a:pt x="101" y="102"/>
                  </a:lnTo>
                  <a:lnTo>
                    <a:pt x="102" y="98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11" y="91"/>
                  </a:lnTo>
                  <a:lnTo>
                    <a:pt x="111" y="90"/>
                  </a:lnTo>
                  <a:lnTo>
                    <a:pt x="111" y="87"/>
                  </a:lnTo>
                  <a:lnTo>
                    <a:pt x="109" y="83"/>
                  </a:lnTo>
                  <a:lnTo>
                    <a:pt x="109" y="80"/>
                  </a:lnTo>
                  <a:lnTo>
                    <a:pt x="115" y="74"/>
                  </a:lnTo>
                  <a:lnTo>
                    <a:pt x="117" y="70"/>
                  </a:lnTo>
                  <a:lnTo>
                    <a:pt x="119" y="71"/>
                  </a:lnTo>
                  <a:lnTo>
                    <a:pt x="121" y="73"/>
                  </a:lnTo>
                  <a:lnTo>
                    <a:pt x="124" y="81"/>
                  </a:lnTo>
                  <a:lnTo>
                    <a:pt x="125" y="83"/>
                  </a:lnTo>
                  <a:lnTo>
                    <a:pt x="126" y="79"/>
                  </a:lnTo>
                  <a:lnTo>
                    <a:pt x="126" y="77"/>
                  </a:lnTo>
                  <a:lnTo>
                    <a:pt x="129" y="78"/>
                  </a:lnTo>
                  <a:lnTo>
                    <a:pt x="130" y="78"/>
                  </a:lnTo>
                  <a:lnTo>
                    <a:pt x="131" y="75"/>
                  </a:lnTo>
                  <a:lnTo>
                    <a:pt x="131" y="74"/>
                  </a:lnTo>
                  <a:lnTo>
                    <a:pt x="128" y="73"/>
                  </a:lnTo>
                  <a:lnTo>
                    <a:pt x="127" y="71"/>
                  </a:lnTo>
                  <a:lnTo>
                    <a:pt x="127" y="68"/>
                  </a:lnTo>
                  <a:lnTo>
                    <a:pt x="127" y="68"/>
                  </a:lnTo>
                  <a:lnTo>
                    <a:pt x="132" y="68"/>
                  </a:lnTo>
                  <a:lnTo>
                    <a:pt x="136" y="69"/>
                  </a:lnTo>
                  <a:lnTo>
                    <a:pt x="139" y="69"/>
                  </a:lnTo>
                  <a:lnTo>
                    <a:pt x="141" y="69"/>
                  </a:lnTo>
                  <a:lnTo>
                    <a:pt x="142" y="69"/>
                  </a:lnTo>
                  <a:lnTo>
                    <a:pt x="139" y="67"/>
                  </a:lnTo>
                  <a:lnTo>
                    <a:pt x="136" y="66"/>
                  </a:lnTo>
                  <a:lnTo>
                    <a:pt x="137" y="63"/>
                  </a:lnTo>
                  <a:lnTo>
                    <a:pt x="137" y="61"/>
                  </a:lnTo>
                  <a:lnTo>
                    <a:pt x="137" y="58"/>
                  </a:lnTo>
                  <a:lnTo>
                    <a:pt x="140" y="56"/>
                  </a:lnTo>
                  <a:lnTo>
                    <a:pt x="141" y="56"/>
                  </a:lnTo>
                  <a:lnTo>
                    <a:pt x="144" y="58"/>
                  </a:lnTo>
                  <a:lnTo>
                    <a:pt x="146" y="58"/>
                  </a:lnTo>
                  <a:lnTo>
                    <a:pt x="145" y="55"/>
                  </a:lnTo>
                  <a:lnTo>
                    <a:pt x="146" y="53"/>
                  </a:lnTo>
                  <a:lnTo>
                    <a:pt x="146" y="51"/>
                  </a:lnTo>
                  <a:lnTo>
                    <a:pt x="146" y="48"/>
                  </a:lnTo>
                  <a:lnTo>
                    <a:pt x="148" y="47"/>
                  </a:lnTo>
                  <a:lnTo>
                    <a:pt x="150" y="46"/>
                  </a:lnTo>
                  <a:lnTo>
                    <a:pt x="155" y="46"/>
                  </a:lnTo>
                  <a:lnTo>
                    <a:pt x="158" y="40"/>
                  </a:lnTo>
                  <a:lnTo>
                    <a:pt x="160" y="39"/>
                  </a:lnTo>
                  <a:lnTo>
                    <a:pt x="162" y="39"/>
                  </a:lnTo>
                  <a:lnTo>
                    <a:pt x="163" y="42"/>
                  </a:lnTo>
                  <a:lnTo>
                    <a:pt x="164" y="39"/>
                  </a:lnTo>
                  <a:lnTo>
                    <a:pt x="166" y="38"/>
                  </a:lnTo>
                  <a:lnTo>
                    <a:pt x="167" y="35"/>
                  </a:lnTo>
                  <a:lnTo>
                    <a:pt x="170" y="38"/>
                  </a:lnTo>
                  <a:lnTo>
                    <a:pt x="173" y="39"/>
                  </a:lnTo>
                  <a:lnTo>
                    <a:pt x="175" y="40"/>
                  </a:lnTo>
                  <a:lnTo>
                    <a:pt x="177" y="43"/>
                  </a:lnTo>
                  <a:lnTo>
                    <a:pt x="180" y="46"/>
                  </a:lnTo>
                  <a:lnTo>
                    <a:pt x="181" y="50"/>
                  </a:lnTo>
                  <a:lnTo>
                    <a:pt x="180" y="54"/>
                  </a:lnTo>
                  <a:lnTo>
                    <a:pt x="181" y="55"/>
                  </a:lnTo>
                  <a:lnTo>
                    <a:pt x="183" y="53"/>
                  </a:lnTo>
                  <a:lnTo>
                    <a:pt x="185" y="49"/>
                  </a:lnTo>
                  <a:lnTo>
                    <a:pt x="186" y="49"/>
                  </a:lnTo>
                  <a:lnTo>
                    <a:pt x="192" y="49"/>
                  </a:lnTo>
                  <a:lnTo>
                    <a:pt x="195" y="50"/>
                  </a:lnTo>
                  <a:lnTo>
                    <a:pt x="198" y="53"/>
                  </a:lnTo>
                  <a:lnTo>
                    <a:pt x="200" y="54"/>
                  </a:lnTo>
                  <a:lnTo>
                    <a:pt x="201" y="51"/>
                  </a:lnTo>
                  <a:lnTo>
                    <a:pt x="202" y="49"/>
                  </a:lnTo>
                  <a:lnTo>
                    <a:pt x="203" y="48"/>
                  </a:lnTo>
                  <a:lnTo>
                    <a:pt x="201" y="46"/>
                  </a:lnTo>
                  <a:lnTo>
                    <a:pt x="198" y="44"/>
                  </a:lnTo>
                  <a:lnTo>
                    <a:pt x="197" y="43"/>
                  </a:lnTo>
                  <a:lnTo>
                    <a:pt x="197" y="41"/>
                  </a:lnTo>
                  <a:lnTo>
                    <a:pt x="198" y="41"/>
                  </a:lnTo>
                  <a:lnTo>
                    <a:pt x="202" y="38"/>
                  </a:lnTo>
                  <a:lnTo>
                    <a:pt x="202" y="35"/>
                  </a:lnTo>
                  <a:lnTo>
                    <a:pt x="203" y="34"/>
                  </a:lnTo>
                  <a:lnTo>
                    <a:pt x="205" y="33"/>
                  </a:lnTo>
                  <a:lnTo>
                    <a:pt x="207" y="31"/>
                  </a:lnTo>
                  <a:lnTo>
                    <a:pt x="208" y="30"/>
                  </a:lnTo>
                  <a:lnTo>
                    <a:pt x="207" y="29"/>
                  </a:lnTo>
                  <a:lnTo>
                    <a:pt x="207" y="27"/>
                  </a:lnTo>
                  <a:lnTo>
                    <a:pt x="210" y="22"/>
                  </a:lnTo>
                  <a:lnTo>
                    <a:pt x="211" y="22"/>
                  </a:lnTo>
                  <a:lnTo>
                    <a:pt x="212" y="22"/>
                  </a:lnTo>
                  <a:lnTo>
                    <a:pt x="215" y="22"/>
                  </a:lnTo>
                  <a:lnTo>
                    <a:pt x="216" y="21"/>
                  </a:lnTo>
                  <a:lnTo>
                    <a:pt x="215" y="18"/>
                  </a:lnTo>
                  <a:lnTo>
                    <a:pt x="217" y="16"/>
                  </a:lnTo>
                  <a:lnTo>
                    <a:pt x="219" y="16"/>
                  </a:lnTo>
                  <a:lnTo>
                    <a:pt x="223" y="18"/>
                  </a:lnTo>
                  <a:lnTo>
                    <a:pt x="226" y="17"/>
                  </a:lnTo>
                  <a:lnTo>
                    <a:pt x="233" y="17"/>
                  </a:lnTo>
                  <a:lnTo>
                    <a:pt x="236" y="16"/>
                  </a:lnTo>
                  <a:lnTo>
                    <a:pt x="237" y="15"/>
                  </a:lnTo>
                  <a:lnTo>
                    <a:pt x="238" y="15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5" y="8"/>
                  </a:lnTo>
                  <a:lnTo>
                    <a:pt x="232" y="7"/>
                  </a:lnTo>
                  <a:lnTo>
                    <a:pt x="230" y="7"/>
                  </a:lnTo>
                  <a:lnTo>
                    <a:pt x="229" y="7"/>
                  </a:lnTo>
                  <a:lnTo>
                    <a:pt x="229" y="6"/>
                  </a:lnTo>
                  <a:lnTo>
                    <a:pt x="231" y="5"/>
                  </a:lnTo>
                  <a:lnTo>
                    <a:pt x="233" y="5"/>
                  </a:lnTo>
                  <a:lnTo>
                    <a:pt x="237" y="7"/>
                  </a:lnTo>
                  <a:lnTo>
                    <a:pt x="238" y="8"/>
                  </a:lnTo>
                  <a:lnTo>
                    <a:pt x="240" y="7"/>
                  </a:lnTo>
                  <a:lnTo>
                    <a:pt x="242" y="9"/>
                  </a:lnTo>
                  <a:lnTo>
                    <a:pt x="245" y="11"/>
                  </a:lnTo>
                  <a:lnTo>
                    <a:pt x="247" y="12"/>
                  </a:lnTo>
                  <a:lnTo>
                    <a:pt x="254" y="14"/>
                  </a:lnTo>
                  <a:lnTo>
                    <a:pt x="258" y="14"/>
                  </a:lnTo>
                  <a:lnTo>
                    <a:pt x="260" y="14"/>
                  </a:lnTo>
                  <a:lnTo>
                    <a:pt x="262" y="14"/>
                  </a:lnTo>
                  <a:lnTo>
                    <a:pt x="264" y="17"/>
                  </a:lnTo>
                  <a:lnTo>
                    <a:pt x="266" y="18"/>
                  </a:lnTo>
                  <a:lnTo>
                    <a:pt x="267" y="17"/>
                  </a:lnTo>
                  <a:lnTo>
                    <a:pt x="270" y="15"/>
                  </a:lnTo>
                  <a:lnTo>
                    <a:pt x="272" y="15"/>
                  </a:lnTo>
                  <a:lnTo>
                    <a:pt x="276" y="17"/>
                  </a:lnTo>
                  <a:lnTo>
                    <a:pt x="278" y="20"/>
                  </a:lnTo>
                  <a:lnTo>
                    <a:pt x="280" y="19"/>
                  </a:lnTo>
                  <a:lnTo>
                    <a:pt x="281" y="15"/>
                  </a:lnTo>
                  <a:lnTo>
                    <a:pt x="282" y="14"/>
                  </a:lnTo>
                  <a:lnTo>
                    <a:pt x="284" y="17"/>
                  </a:lnTo>
                  <a:lnTo>
                    <a:pt x="286" y="17"/>
                  </a:lnTo>
                  <a:lnTo>
                    <a:pt x="287" y="18"/>
                  </a:lnTo>
                  <a:lnTo>
                    <a:pt x="285" y="21"/>
                  </a:lnTo>
                  <a:lnTo>
                    <a:pt x="284" y="23"/>
                  </a:lnTo>
                  <a:lnTo>
                    <a:pt x="283" y="24"/>
                  </a:lnTo>
                  <a:lnTo>
                    <a:pt x="283" y="27"/>
                  </a:lnTo>
                  <a:lnTo>
                    <a:pt x="282" y="28"/>
                  </a:lnTo>
                  <a:lnTo>
                    <a:pt x="279" y="28"/>
                  </a:lnTo>
                  <a:lnTo>
                    <a:pt x="277" y="29"/>
                  </a:lnTo>
                  <a:lnTo>
                    <a:pt x="275" y="31"/>
                  </a:lnTo>
                  <a:lnTo>
                    <a:pt x="275" y="34"/>
                  </a:lnTo>
                  <a:lnTo>
                    <a:pt x="276" y="36"/>
                  </a:lnTo>
                  <a:lnTo>
                    <a:pt x="275" y="40"/>
                  </a:lnTo>
                  <a:lnTo>
                    <a:pt x="273" y="43"/>
                  </a:lnTo>
                  <a:lnTo>
                    <a:pt x="270" y="46"/>
                  </a:lnTo>
                  <a:lnTo>
                    <a:pt x="269" y="49"/>
                  </a:lnTo>
                  <a:lnTo>
                    <a:pt x="270" y="50"/>
                  </a:lnTo>
                  <a:lnTo>
                    <a:pt x="272" y="52"/>
                  </a:lnTo>
                  <a:lnTo>
                    <a:pt x="278" y="56"/>
                  </a:lnTo>
                  <a:lnTo>
                    <a:pt x="282" y="60"/>
                  </a:lnTo>
                  <a:lnTo>
                    <a:pt x="285" y="63"/>
                  </a:lnTo>
                  <a:lnTo>
                    <a:pt x="286" y="64"/>
                  </a:lnTo>
                  <a:lnTo>
                    <a:pt x="288" y="63"/>
                  </a:lnTo>
                  <a:lnTo>
                    <a:pt x="290" y="63"/>
                  </a:lnTo>
                  <a:lnTo>
                    <a:pt x="294" y="65"/>
                  </a:lnTo>
                  <a:lnTo>
                    <a:pt x="298" y="68"/>
                  </a:lnTo>
                  <a:lnTo>
                    <a:pt x="300" y="70"/>
                  </a:lnTo>
                  <a:lnTo>
                    <a:pt x="304" y="73"/>
                  </a:lnTo>
                  <a:lnTo>
                    <a:pt x="306" y="74"/>
                  </a:lnTo>
                  <a:lnTo>
                    <a:pt x="308" y="74"/>
                  </a:lnTo>
                  <a:lnTo>
                    <a:pt x="312" y="75"/>
                  </a:lnTo>
                  <a:lnTo>
                    <a:pt x="314" y="76"/>
                  </a:lnTo>
                  <a:lnTo>
                    <a:pt x="315" y="80"/>
                  </a:lnTo>
                  <a:lnTo>
                    <a:pt x="316" y="81"/>
                  </a:lnTo>
                  <a:lnTo>
                    <a:pt x="319" y="83"/>
                  </a:lnTo>
                  <a:lnTo>
                    <a:pt x="323" y="85"/>
                  </a:lnTo>
                  <a:lnTo>
                    <a:pt x="326" y="85"/>
                  </a:lnTo>
                  <a:lnTo>
                    <a:pt x="328" y="85"/>
                  </a:lnTo>
                  <a:lnTo>
                    <a:pt x="330" y="84"/>
                  </a:lnTo>
                  <a:lnTo>
                    <a:pt x="333" y="83"/>
                  </a:lnTo>
                  <a:lnTo>
                    <a:pt x="335" y="82"/>
                  </a:lnTo>
                  <a:lnTo>
                    <a:pt x="339" y="75"/>
                  </a:lnTo>
                  <a:lnTo>
                    <a:pt x="340" y="68"/>
                  </a:lnTo>
                  <a:lnTo>
                    <a:pt x="342" y="61"/>
                  </a:lnTo>
                  <a:lnTo>
                    <a:pt x="343" y="57"/>
                  </a:lnTo>
                  <a:lnTo>
                    <a:pt x="345" y="53"/>
                  </a:lnTo>
                  <a:lnTo>
                    <a:pt x="345" y="51"/>
                  </a:lnTo>
                  <a:lnTo>
                    <a:pt x="342" y="47"/>
                  </a:lnTo>
                  <a:lnTo>
                    <a:pt x="342" y="45"/>
                  </a:lnTo>
                  <a:lnTo>
                    <a:pt x="344" y="42"/>
                  </a:lnTo>
                  <a:lnTo>
                    <a:pt x="345" y="39"/>
                  </a:lnTo>
                  <a:lnTo>
                    <a:pt x="344" y="37"/>
                  </a:lnTo>
                  <a:lnTo>
                    <a:pt x="343" y="35"/>
                  </a:lnTo>
                  <a:lnTo>
                    <a:pt x="343" y="31"/>
                  </a:lnTo>
                  <a:lnTo>
                    <a:pt x="344" y="26"/>
                  </a:lnTo>
                  <a:lnTo>
                    <a:pt x="345" y="24"/>
                  </a:lnTo>
                  <a:lnTo>
                    <a:pt x="347" y="23"/>
                  </a:lnTo>
                  <a:lnTo>
                    <a:pt x="348" y="22"/>
                  </a:lnTo>
                  <a:lnTo>
                    <a:pt x="345" y="19"/>
                  </a:lnTo>
                  <a:lnTo>
                    <a:pt x="345" y="18"/>
                  </a:lnTo>
                  <a:lnTo>
                    <a:pt x="348" y="12"/>
                  </a:lnTo>
                  <a:lnTo>
                    <a:pt x="350" y="7"/>
                  </a:lnTo>
                  <a:lnTo>
                    <a:pt x="350" y="3"/>
                  </a:lnTo>
                  <a:lnTo>
                    <a:pt x="351" y="1"/>
                  </a:lnTo>
                  <a:lnTo>
                    <a:pt x="353" y="0"/>
                  </a:lnTo>
                </a:path>
              </a:pathLst>
            </a:custGeom>
            <a:grpFill/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29" name="Freeform 859"/>
            <p:cNvSpPr>
              <a:spLocks noEditPoints="1"/>
            </p:cNvSpPr>
            <p:nvPr/>
          </p:nvSpPr>
          <p:spPr bwMode="auto">
            <a:xfrm>
              <a:off x="4847" y="3082"/>
              <a:ext cx="139" cy="97"/>
            </a:xfrm>
            <a:custGeom>
              <a:avLst/>
              <a:gdLst/>
              <a:ahLst/>
              <a:cxnLst>
                <a:cxn ang="0">
                  <a:pos x="104" y="41"/>
                </a:cxn>
                <a:cxn ang="0">
                  <a:pos x="97" y="40"/>
                </a:cxn>
                <a:cxn ang="0">
                  <a:pos x="91" y="36"/>
                </a:cxn>
                <a:cxn ang="0">
                  <a:pos x="97" y="35"/>
                </a:cxn>
                <a:cxn ang="0">
                  <a:pos x="107" y="36"/>
                </a:cxn>
                <a:cxn ang="0">
                  <a:pos x="110" y="32"/>
                </a:cxn>
                <a:cxn ang="0">
                  <a:pos x="115" y="36"/>
                </a:cxn>
                <a:cxn ang="0">
                  <a:pos x="124" y="29"/>
                </a:cxn>
                <a:cxn ang="0">
                  <a:pos x="130" y="27"/>
                </a:cxn>
                <a:cxn ang="0">
                  <a:pos x="130" y="20"/>
                </a:cxn>
                <a:cxn ang="0">
                  <a:pos x="136" y="19"/>
                </a:cxn>
                <a:cxn ang="0">
                  <a:pos x="138" y="27"/>
                </a:cxn>
                <a:cxn ang="0">
                  <a:pos x="133" y="29"/>
                </a:cxn>
                <a:cxn ang="0">
                  <a:pos x="134" y="35"/>
                </a:cxn>
                <a:cxn ang="0">
                  <a:pos x="127" y="35"/>
                </a:cxn>
                <a:cxn ang="0">
                  <a:pos x="122" y="40"/>
                </a:cxn>
                <a:cxn ang="0">
                  <a:pos x="110" y="43"/>
                </a:cxn>
                <a:cxn ang="0">
                  <a:pos x="3" y="60"/>
                </a:cxn>
                <a:cxn ang="0">
                  <a:pos x="2" y="43"/>
                </a:cxn>
                <a:cxn ang="0">
                  <a:pos x="20" y="6"/>
                </a:cxn>
                <a:cxn ang="0">
                  <a:pos x="37" y="13"/>
                </a:cxn>
                <a:cxn ang="0">
                  <a:pos x="46" y="15"/>
                </a:cxn>
                <a:cxn ang="0">
                  <a:pos x="52" y="21"/>
                </a:cxn>
                <a:cxn ang="0">
                  <a:pos x="58" y="32"/>
                </a:cxn>
                <a:cxn ang="0">
                  <a:pos x="64" y="35"/>
                </a:cxn>
                <a:cxn ang="0">
                  <a:pos x="79" y="40"/>
                </a:cxn>
                <a:cxn ang="0">
                  <a:pos x="84" y="48"/>
                </a:cxn>
                <a:cxn ang="0">
                  <a:pos x="74" y="50"/>
                </a:cxn>
                <a:cxn ang="0">
                  <a:pos x="77" y="58"/>
                </a:cxn>
                <a:cxn ang="0">
                  <a:pos x="89" y="71"/>
                </a:cxn>
                <a:cxn ang="0">
                  <a:pos x="96" y="77"/>
                </a:cxn>
                <a:cxn ang="0">
                  <a:pos x="102" y="78"/>
                </a:cxn>
                <a:cxn ang="0">
                  <a:pos x="103" y="83"/>
                </a:cxn>
                <a:cxn ang="0">
                  <a:pos x="110" y="85"/>
                </a:cxn>
                <a:cxn ang="0">
                  <a:pos x="107" y="88"/>
                </a:cxn>
                <a:cxn ang="0">
                  <a:pos x="117" y="95"/>
                </a:cxn>
                <a:cxn ang="0">
                  <a:pos x="110" y="96"/>
                </a:cxn>
                <a:cxn ang="0">
                  <a:pos x="103" y="92"/>
                </a:cxn>
                <a:cxn ang="0">
                  <a:pos x="90" y="90"/>
                </a:cxn>
                <a:cxn ang="0">
                  <a:pos x="80" y="87"/>
                </a:cxn>
                <a:cxn ang="0">
                  <a:pos x="74" y="81"/>
                </a:cxn>
                <a:cxn ang="0">
                  <a:pos x="64" y="69"/>
                </a:cxn>
                <a:cxn ang="0">
                  <a:pos x="50" y="62"/>
                </a:cxn>
                <a:cxn ang="0">
                  <a:pos x="41" y="61"/>
                </a:cxn>
                <a:cxn ang="0">
                  <a:pos x="36" y="63"/>
                </a:cxn>
                <a:cxn ang="0">
                  <a:pos x="33" y="64"/>
                </a:cxn>
                <a:cxn ang="0">
                  <a:pos x="32" y="67"/>
                </a:cxn>
                <a:cxn ang="0">
                  <a:pos x="18" y="67"/>
                </a:cxn>
                <a:cxn ang="0">
                  <a:pos x="24" y="69"/>
                </a:cxn>
                <a:cxn ang="0">
                  <a:pos x="31" y="75"/>
                </a:cxn>
                <a:cxn ang="0">
                  <a:pos x="22" y="80"/>
                </a:cxn>
                <a:cxn ang="0">
                  <a:pos x="2" y="79"/>
                </a:cxn>
              </a:cxnLst>
              <a:rect l="0" t="0" r="r" b="b"/>
              <a:pathLst>
                <a:path w="139" h="97">
                  <a:moveTo>
                    <a:pt x="106" y="44"/>
                  </a:moveTo>
                  <a:lnTo>
                    <a:pt x="105" y="42"/>
                  </a:lnTo>
                  <a:lnTo>
                    <a:pt x="104" y="41"/>
                  </a:lnTo>
                  <a:lnTo>
                    <a:pt x="102" y="41"/>
                  </a:lnTo>
                  <a:lnTo>
                    <a:pt x="99" y="42"/>
                  </a:lnTo>
                  <a:lnTo>
                    <a:pt x="97" y="40"/>
                  </a:lnTo>
                  <a:lnTo>
                    <a:pt x="96" y="39"/>
                  </a:lnTo>
                  <a:lnTo>
                    <a:pt x="92" y="38"/>
                  </a:lnTo>
                  <a:lnTo>
                    <a:pt x="91" y="36"/>
                  </a:lnTo>
                  <a:lnTo>
                    <a:pt x="92" y="35"/>
                  </a:lnTo>
                  <a:lnTo>
                    <a:pt x="93" y="35"/>
                  </a:lnTo>
                  <a:lnTo>
                    <a:pt x="97" y="35"/>
                  </a:lnTo>
                  <a:lnTo>
                    <a:pt x="100" y="35"/>
                  </a:lnTo>
                  <a:lnTo>
                    <a:pt x="104" y="36"/>
                  </a:lnTo>
                  <a:lnTo>
                    <a:pt x="107" y="36"/>
                  </a:lnTo>
                  <a:lnTo>
                    <a:pt x="108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2" y="34"/>
                  </a:lnTo>
                  <a:lnTo>
                    <a:pt x="113" y="35"/>
                  </a:lnTo>
                  <a:lnTo>
                    <a:pt x="115" y="36"/>
                  </a:lnTo>
                  <a:lnTo>
                    <a:pt x="120" y="34"/>
                  </a:lnTo>
                  <a:lnTo>
                    <a:pt x="122" y="33"/>
                  </a:lnTo>
                  <a:lnTo>
                    <a:pt x="124" y="29"/>
                  </a:lnTo>
                  <a:lnTo>
                    <a:pt x="125" y="28"/>
                  </a:lnTo>
                  <a:lnTo>
                    <a:pt x="129" y="28"/>
                  </a:lnTo>
                  <a:lnTo>
                    <a:pt x="130" y="27"/>
                  </a:lnTo>
                  <a:lnTo>
                    <a:pt x="130" y="26"/>
                  </a:lnTo>
                  <a:lnTo>
                    <a:pt x="130" y="23"/>
                  </a:lnTo>
                  <a:lnTo>
                    <a:pt x="130" y="20"/>
                  </a:lnTo>
                  <a:lnTo>
                    <a:pt x="132" y="21"/>
                  </a:lnTo>
                  <a:lnTo>
                    <a:pt x="135" y="21"/>
                  </a:lnTo>
                  <a:lnTo>
                    <a:pt x="136" y="19"/>
                  </a:lnTo>
                  <a:lnTo>
                    <a:pt x="138" y="22"/>
                  </a:lnTo>
                  <a:lnTo>
                    <a:pt x="139" y="24"/>
                  </a:lnTo>
                  <a:lnTo>
                    <a:pt x="138" y="27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3" y="29"/>
                  </a:lnTo>
                  <a:lnTo>
                    <a:pt x="134" y="30"/>
                  </a:lnTo>
                  <a:lnTo>
                    <a:pt x="136" y="33"/>
                  </a:lnTo>
                  <a:lnTo>
                    <a:pt x="134" y="35"/>
                  </a:lnTo>
                  <a:lnTo>
                    <a:pt x="133" y="35"/>
                  </a:lnTo>
                  <a:lnTo>
                    <a:pt x="129" y="35"/>
                  </a:lnTo>
                  <a:lnTo>
                    <a:pt x="127" y="35"/>
                  </a:lnTo>
                  <a:lnTo>
                    <a:pt x="126" y="36"/>
                  </a:lnTo>
                  <a:lnTo>
                    <a:pt x="124" y="39"/>
                  </a:lnTo>
                  <a:lnTo>
                    <a:pt x="122" y="40"/>
                  </a:lnTo>
                  <a:lnTo>
                    <a:pt x="117" y="42"/>
                  </a:lnTo>
                  <a:lnTo>
                    <a:pt x="114" y="43"/>
                  </a:lnTo>
                  <a:lnTo>
                    <a:pt x="110" y="43"/>
                  </a:lnTo>
                  <a:lnTo>
                    <a:pt x="106" y="44"/>
                  </a:lnTo>
                  <a:close/>
                  <a:moveTo>
                    <a:pt x="2" y="79"/>
                  </a:moveTo>
                  <a:lnTo>
                    <a:pt x="3" y="60"/>
                  </a:lnTo>
                  <a:lnTo>
                    <a:pt x="2" y="55"/>
                  </a:lnTo>
                  <a:lnTo>
                    <a:pt x="0" y="48"/>
                  </a:lnTo>
                  <a:lnTo>
                    <a:pt x="2" y="43"/>
                  </a:lnTo>
                  <a:lnTo>
                    <a:pt x="1" y="0"/>
                  </a:lnTo>
                  <a:lnTo>
                    <a:pt x="15" y="5"/>
                  </a:lnTo>
                  <a:lnTo>
                    <a:pt x="20" y="6"/>
                  </a:lnTo>
                  <a:lnTo>
                    <a:pt x="25" y="8"/>
                  </a:lnTo>
                  <a:lnTo>
                    <a:pt x="32" y="10"/>
                  </a:lnTo>
                  <a:lnTo>
                    <a:pt x="37" y="13"/>
                  </a:lnTo>
                  <a:lnTo>
                    <a:pt x="40" y="15"/>
                  </a:lnTo>
                  <a:lnTo>
                    <a:pt x="43" y="15"/>
                  </a:lnTo>
                  <a:lnTo>
                    <a:pt x="46" y="15"/>
                  </a:lnTo>
                  <a:lnTo>
                    <a:pt x="47" y="17"/>
                  </a:lnTo>
                  <a:lnTo>
                    <a:pt x="48" y="19"/>
                  </a:lnTo>
                  <a:lnTo>
                    <a:pt x="52" y="21"/>
                  </a:lnTo>
                  <a:lnTo>
                    <a:pt x="56" y="23"/>
                  </a:lnTo>
                  <a:lnTo>
                    <a:pt x="60" y="27"/>
                  </a:lnTo>
                  <a:lnTo>
                    <a:pt x="58" y="32"/>
                  </a:lnTo>
                  <a:lnTo>
                    <a:pt x="58" y="33"/>
                  </a:lnTo>
                  <a:lnTo>
                    <a:pt x="60" y="34"/>
                  </a:lnTo>
                  <a:lnTo>
                    <a:pt x="64" y="35"/>
                  </a:lnTo>
                  <a:lnTo>
                    <a:pt x="74" y="39"/>
                  </a:lnTo>
                  <a:lnTo>
                    <a:pt x="76" y="39"/>
                  </a:lnTo>
                  <a:lnTo>
                    <a:pt x="79" y="40"/>
                  </a:lnTo>
                  <a:lnTo>
                    <a:pt x="80" y="42"/>
                  </a:lnTo>
                  <a:lnTo>
                    <a:pt x="83" y="45"/>
                  </a:lnTo>
                  <a:lnTo>
                    <a:pt x="84" y="48"/>
                  </a:lnTo>
                  <a:lnTo>
                    <a:pt x="83" y="48"/>
                  </a:lnTo>
                  <a:lnTo>
                    <a:pt x="77" y="49"/>
                  </a:lnTo>
                  <a:lnTo>
                    <a:pt x="74" y="50"/>
                  </a:lnTo>
                  <a:lnTo>
                    <a:pt x="74" y="50"/>
                  </a:lnTo>
                  <a:lnTo>
                    <a:pt x="74" y="52"/>
                  </a:lnTo>
                  <a:lnTo>
                    <a:pt x="77" y="58"/>
                  </a:lnTo>
                  <a:lnTo>
                    <a:pt x="79" y="61"/>
                  </a:lnTo>
                  <a:lnTo>
                    <a:pt x="87" y="66"/>
                  </a:lnTo>
                  <a:lnTo>
                    <a:pt x="89" y="71"/>
                  </a:lnTo>
                  <a:lnTo>
                    <a:pt x="93" y="76"/>
                  </a:lnTo>
                  <a:lnTo>
                    <a:pt x="94" y="77"/>
                  </a:lnTo>
                  <a:lnTo>
                    <a:pt x="96" y="77"/>
                  </a:lnTo>
                  <a:lnTo>
                    <a:pt x="100" y="77"/>
                  </a:lnTo>
                  <a:lnTo>
                    <a:pt x="101" y="77"/>
                  </a:lnTo>
                  <a:lnTo>
                    <a:pt x="102" y="78"/>
                  </a:lnTo>
                  <a:lnTo>
                    <a:pt x="100" y="81"/>
                  </a:lnTo>
                  <a:lnTo>
                    <a:pt x="101" y="82"/>
                  </a:lnTo>
                  <a:lnTo>
                    <a:pt x="103" y="83"/>
                  </a:lnTo>
                  <a:lnTo>
                    <a:pt x="106" y="83"/>
                  </a:lnTo>
                  <a:lnTo>
                    <a:pt x="109" y="84"/>
                  </a:lnTo>
                  <a:lnTo>
                    <a:pt x="110" y="85"/>
                  </a:lnTo>
                  <a:lnTo>
                    <a:pt x="109" y="85"/>
                  </a:lnTo>
                  <a:lnTo>
                    <a:pt x="106" y="87"/>
                  </a:lnTo>
                  <a:lnTo>
                    <a:pt x="107" y="88"/>
                  </a:lnTo>
                  <a:lnTo>
                    <a:pt x="113" y="90"/>
                  </a:lnTo>
                  <a:lnTo>
                    <a:pt x="116" y="91"/>
                  </a:lnTo>
                  <a:lnTo>
                    <a:pt x="117" y="95"/>
                  </a:lnTo>
                  <a:lnTo>
                    <a:pt x="117" y="97"/>
                  </a:lnTo>
                  <a:lnTo>
                    <a:pt x="111" y="97"/>
                  </a:lnTo>
                  <a:lnTo>
                    <a:pt x="110" y="96"/>
                  </a:lnTo>
                  <a:lnTo>
                    <a:pt x="109" y="93"/>
                  </a:lnTo>
                  <a:lnTo>
                    <a:pt x="109" y="93"/>
                  </a:lnTo>
                  <a:lnTo>
                    <a:pt x="103" y="92"/>
                  </a:lnTo>
                  <a:lnTo>
                    <a:pt x="97" y="90"/>
                  </a:lnTo>
                  <a:lnTo>
                    <a:pt x="94" y="90"/>
                  </a:lnTo>
                  <a:lnTo>
                    <a:pt x="90" y="90"/>
                  </a:lnTo>
                  <a:lnTo>
                    <a:pt x="85" y="90"/>
                  </a:lnTo>
                  <a:lnTo>
                    <a:pt x="82" y="89"/>
                  </a:lnTo>
                  <a:lnTo>
                    <a:pt x="80" y="87"/>
                  </a:lnTo>
                  <a:lnTo>
                    <a:pt x="78" y="84"/>
                  </a:lnTo>
                  <a:lnTo>
                    <a:pt x="77" y="82"/>
                  </a:lnTo>
                  <a:lnTo>
                    <a:pt x="74" y="81"/>
                  </a:lnTo>
                  <a:lnTo>
                    <a:pt x="71" y="79"/>
                  </a:lnTo>
                  <a:lnTo>
                    <a:pt x="70" y="78"/>
                  </a:lnTo>
                  <a:lnTo>
                    <a:pt x="64" y="69"/>
                  </a:lnTo>
                  <a:lnTo>
                    <a:pt x="61" y="64"/>
                  </a:lnTo>
                  <a:lnTo>
                    <a:pt x="58" y="64"/>
                  </a:lnTo>
                  <a:lnTo>
                    <a:pt x="50" y="62"/>
                  </a:lnTo>
                  <a:lnTo>
                    <a:pt x="47" y="60"/>
                  </a:lnTo>
                  <a:lnTo>
                    <a:pt x="44" y="60"/>
                  </a:lnTo>
                  <a:lnTo>
                    <a:pt x="41" y="61"/>
                  </a:lnTo>
                  <a:lnTo>
                    <a:pt x="39" y="62"/>
                  </a:lnTo>
                  <a:lnTo>
                    <a:pt x="35" y="59"/>
                  </a:lnTo>
                  <a:lnTo>
                    <a:pt x="36" y="63"/>
                  </a:lnTo>
                  <a:lnTo>
                    <a:pt x="36" y="64"/>
                  </a:lnTo>
                  <a:lnTo>
                    <a:pt x="35" y="65"/>
                  </a:lnTo>
                  <a:lnTo>
                    <a:pt x="33" y="64"/>
                  </a:lnTo>
                  <a:lnTo>
                    <a:pt x="31" y="65"/>
                  </a:lnTo>
                  <a:lnTo>
                    <a:pt x="33" y="67"/>
                  </a:lnTo>
                  <a:lnTo>
                    <a:pt x="32" y="67"/>
                  </a:lnTo>
                  <a:lnTo>
                    <a:pt x="27" y="68"/>
                  </a:lnTo>
                  <a:lnTo>
                    <a:pt x="20" y="67"/>
                  </a:lnTo>
                  <a:lnTo>
                    <a:pt x="18" y="67"/>
                  </a:lnTo>
                  <a:lnTo>
                    <a:pt x="19" y="68"/>
                  </a:lnTo>
                  <a:lnTo>
                    <a:pt x="20" y="68"/>
                  </a:lnTo>
                  <a:lnTo>
                    <a:pt x="24" y="69"/>
                  </a:lnTo>
                  <a:lnTo>
                    <a:pt x="27" y="71"/>
                  </a:lnTo>
                  <a:lnTo>
                    <a:pt x="30" y="73"/>
                  </a:lnTo>
                  <a:lnTo>
                    <a:pt x="31" y="75"/>
                  </a:lnTo>
                  <a:lnTo>
                    <a:pt x="29" y="76"/>
                  </a:lnTo>
                  <a:lnTo>
                    <a:pt x="25" y="79"/>
                  </a:lnTo>
                  <a:lnTo>
                    <a:pt x="22" y="80"/>
                  </a:lnTo>
                  <a:lnTo>
                    <a:pt x="18" y="79"/>
                  </a:lnTo>
                  <a:lnTo>
                    <a:pt x="9" y="79"/>
                  </a:lnTo>
                  <a:lnTo>
                    <a:pt x="2" y="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30" name="Freeform 860"/>
            <p:cNvSpPr>
              <a:spLocks/>
            </p:cNvSpPr>
            <p:nvPr/>
          </p:nvSpPr>
          <p:spPr bwMode="auto">
            <a:xfrm>
              <a:off x="4938" y="3101"/>
              <a:ext cx="48" cy="25"/>
            </a:xfrm>
            <a:custGeom>
              <a:avLst/>
              <a:gdLst/>
              <a:ahLst/>
              <a:cxnLst>
                <a:cxn ang="0">
                  <a:pos x="15" y="25"/>
                </a:cxn>
                <a:cxn ang="0">
                  <a:pos x="14" y="23"/>
                </a:cxn>
                <a:cxn ang="0">
                  <a:pos x="13" y="22"/>
                </a:cxn>
                <a:cxn ang="0">
                  <a:pos x="11" y="22"/>
                </a:cxn>
                <a:cxn ang="0">
                  <a:pos x="8" y="23"/>
                </a:cxn>
                <a:cxn ang="0">
                  <a:pos x="6" y="21"/>
                </a:cxn>
                <a:cxn ang="0">
                  <a:pos x="5" y="20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1" y="16"/>
                </a:cxn>
                <a:cxn ang="0">
                  <a:pos x="2" y="16"/>
                </a:cxn>
                <a:cxn ang="0">
                  <a:pos x="6" y="16"/>
                </a:cxn>
                <a:cxn ang="0">
                  <a:pos x="9" y="16"/>
                </a:cxn>
                <a:cxn ang="0">
                  <a:pos x="13" y="17"/>
                </a:cxn>
                <a:cxn ang="0">
                  <a:pos x="16" y="17"/>
                </a:cxn>
                <a:cxn ang="0">
                  <a:pos x="17" y="16"/>
                </a:cxn>
                <a:cxn ang="0">
                  <a:pos x="19" y="13"/>
                </a:cxn>
                <a:cxn ang="0">
                  <a:pos x="19" y="13"/>
                </a:cxn>
                <a:cxn ang="0">
                  <a:pos x="21" y="15"/>
                </a:cxn>
                <a:cxn ang="0">
                  <a:pos x="22" y="16"/>
                </a:cxn>
                <a:cxn ang="0">
                  <a:pos x="24" y="17"/>
                </a:cxn>
                <a:cxn ang="0">
                  <a:pos x="29" y="15"/>
                </a:cxn>
                <a:cxn ang="0">
                  <a:pos x="31" y="14"/>
                </a:cxn>
                <a:cxn ang="0">
                  <a:pos x="33" y="10"/>
                </a:cxn>
                <a:cxn ang="0">
                  <a:pos x="34" y="9"/>
                </a:cxn>
                <a:cxn ang="0">
                  <a:pos x="38" y="9"/>
                </a:cxn>
                <a:cxn ang="0">
                  <a:pos x="39" y="8"/>
                </a:cxn>
                <a:cxn ang="0">
                  <a:pos x="39" y="7"/>
                </a:cxn>
                <a:cxn ang="0">
                  <a:pos x="39" y="4"/>
                </a:cxn>
                <a:cxn ang="0">
                  <a:pos x="39" y="1"/>
                </a:cxn>
                <a:cxn ang="0">
                  <a:pos x="41" y="2"/>
                </a:cxn>
                <a:cxn ang="0">
                  <a:pos x="44" y="2"/>
                </a:cxn>
                <a:cxn ang="0">
                  <a:pos x="45" y="0"/>
                </a:cxn>
                <a:cxn ang="0">
                  <a:pos x="47" y="3"/>
                </a:cxn>
                <a:cxn ang="0">
                  <a:pos x="48" y="5"/>
                </a:cxn>
                <a:cxn ang="0">
                  <a:pos x="47" y="8"/>
                </a:cxn>
                <a:cxn ang="0">
                  <a:pos x="46" y="9"/>
                </a:cxn>
                <a:cxn ang="0">
                  <a:pos x="43" y="9"/>
                </a:cxn>
                <a:cxn ang="0">
                  <a:pos x="42" y="10"/>
                </a:cxn>
                <a:cxn ang="0">
                  <a:pos x="43" y="11"/>
                </a:cxn>
                <a:cxn ang="0">
                  <a:pos x="45" y="14"/>
                </a:cxn>
                <a:cxn ang="0">
                  <a:pos x="43" y="16"/>
                </a:cxn>
                <a:cxn ang="0">
                  <a:pos x="42" y="16"/>
                </a:cxn>
                <a:cxn ang="0">
                  <a:pos x="38" y="16"/>
                </a:cxn>
                <a:cxn ang="0">
                  <a:pos x="36" y="16"/>
                </a:cxn>
                <a:cxn ang="0">
                  <a:pos x="35" y="17"/>
                </a:cxn>
                <a:cxn ang="0">
                  <a:pos x="33" y="20"/>
                </a:cxn>
                <a:cxn ang="0">
                  <a:pos x="31" y="21"/>
                </a:cxn>
                <a:cxn ang="0">
                  <a:pos x="26" y="23"/>
                </a:cxn>
                <a:cxn ang="0">
                  <a:pos x="23" y="24"/>
                </a:cxn>
                <a:cxn ang="0">
                  <a:pos x="19" y="24"/>
                </a:cxn>
                <a:cxn ang="0">
                  <a:pos x="15" y="25"/>
                </a:cxn>
              </a:cxnLst>
              <a:rect l="0" t="0" r="r" b="b"/>
              <a:pathLst>
                <a:path w="48" h="25">
                  <a:moveTo>
                    <a:pt x="15" y="25"/>
                  </a:moveTo>
                  <a:lnTo>
                    <a:pt x="14" y="23"/>
                  </a:lnTo>
                  <a:lnTo>
                    <a:pt x="13" y="22"/>
                  </a:lnTo>
                  <a:lnTo>
                    <a:pt x="11" y="22"/>
                  </a:lnTo>
                  <a:lnTo>
                    <a:pt x="8" y="23"/>
                  </a:lnTo>
                  <a:lnTo>
                    <a:pt x="6" y="21"/>
                  </a:lnTo>
                  <a:lnTo>
                    <a:pt x="5" y="20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9" y="16"/>
                  </a:lnTo>
                  <a:lnTo>
                    <a:pt x="13" y="17"/>
                  </a:lnTo>
                  <a:lnTo>
                    <a:pt x="16" y="17"/>
                  </a:lnTo>
                  <a:lnTo>
                    <a:pt x="17" y="16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21" y="15"/>
                  </a:lnTo>
                  <a:lnTo>
                    <a:pt x="22" y="16"/>
                  </a:lnTo>
                  <a:lnTo>
                    <a:pt x="24" y="17"/>
                  </a:lnTo>
                  <a:lnTo>
                    <a:pt x="29" y="15"/>
                  </a:lnTo>
                  <a:lnTo>
                    <a:pt x="31" y="14"/>
                  </a:lnTo>
                  <a:lnTo>
                    <a:pt x="33" y="10"/>
                  </a:lnTo>
                  <a:lnTo>
                    <a:pt x="34" y="9"/>
                  </a:lnTo>
                  <a:lnTo>
                    <a:pt x="38" y="9"/>
                  </a:lnTo>
                  <a:lnTo>
                    <a:pt x="39" y="8"/>
                  </a:lnTo>
                  <a:lnTo>
                    <a:pt x="39" y="7"/>
                  </a:lnTo>
                  <a:lnTo>
                    <a:pt x="39" y="4"/>
                  </a:lnTo>
                  <a:lnTo>
                    <a:pt x="39" y="1"/>
                  </a:lnTo>
                  <a:lnTo>
                    <a:pt x="41" y="2"/>
                  </a:lnTo>
                  <a:lnTo>
                    <a:pt x="44" y="2"/>
                  </a:lnTo>
                  <a:lnTo>
                    <a:pt x="45" y="0"/>
                  </a:lnTo>
                  <a:lnTo>
                    <a:pt x="47" y="3"/>
                  </a:lnTo>
                  <a:lnTo>
                    <a:pt x="48" y="5"/>
                  </a:lnTo>
                  <a:lnTo>
                    <a:pt x="47" y="8"/>
                  </a:lnTo>
                  <a:lnTo>
                    <a:pt x="46" y="9"/>
                  </a:lnTo>
                  <a:lnTo>
                    <a:pt x="43" y="9"/>
                  </a:lnTo>
                  <a:lnTo>
                    <a:pt x="42" y="10"/>
                  </a:lnTo>
                  <a:lnTo>
                    <a:pt x="43" y="11"/>
                  </a:lnTo>
                  <a:lnTo>
                    <a:pt x="45" y="14"/>
                  </a:lnTo>
                  <a:lnTo>
                    <a:pt x="43" y="16"/>
                  </a:lnTo>
                  <a:lnTo>
                    <a:pt x="42" y="16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5" y="17"/>
                  </a:lnTo>
                  <a:lnTo>
                    <a:pt x="33" y="20"/>
                  </a:lnTo>
                  <a:lnTo>
                    <a:pt x="31" y="21"/>
                  </a:lnTo>
                  <a:lnTo>
                    <a:pt x="26" y="23"/>
                  </a:lnTo>
                  <a:lnTo>
                    <a:pt x="23" y="24"/>
                  </a:lnTo>
                  <a:lnTo>
                    <a:pt x="19" y="24"/>
                  </a:lnTo>
                  <a:lnTo>
                    <a:pt x="15" y="25"/>
                  </a:lnTo>
                  <a:close/>
                </a:path>
              </a:pathLst>
            </a:custGeom>
            <a:grpFill/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31" name="Freeform 861"/>
            <p:cNvSpPr>
              <a:spLocks/>
            </p:cNvSpPr>
            <p:nvPr/>
          </p:nvSpPr>
          <p:spPr bwMode="auto">
            <a:xfrm>
              <a:off x="4847" y="3082"/>
              <a:ext cx="117" cy="97"/>
            </a:xfrm>
            <a:custGeom>
              <a:avLst/>
              <a:gdLst/>
              <a:ahLst/>
              <a:cxnLst>
                <a:cxn ang="0">
                  <a:pos x="3" y="60"/>
                </a:cxn>
                <a:cxn ang="0">
                  <a:pos x="0" y="48"/>
                </a:cxn>
                <a:cxn ang="0">
                  <a:pos x="1" y="0"/>
                </a:cxn>
                <a:cxn ang="0">
                  <a:pos x="20" y="6"/>
                </a:cxn>
                <a:cxn ang="0">
                  <a:pos x="32" y="10"/>
                </a:cxn>
                <a:cxn ang="0">
                  <a:pos x="40" y="15"/>
                </a:cxn>
                <a:cxn ang="0">
                  <a:pos x="46" y="15"/>
                </a:cxn>
                <a:cxn ang="0">
                  <a:pos x="48" y="19"/>
                </a:cxn>
                <a:cxn ang="0">
                  <a:pos x="56" y="23"/>
                </a:cxn>
                <a:cxn ang="0">
                  <a:pos x="58" y="32"/>
                </a:cxn>
                <a:cxn ang="0">
                  <a:pos x="60" y="34"/>
                </a:cxn>
                <a:cxn ang="0">
                  <a:pos x="74" y="39"/>
                </a:cxn>
                <a:cxn ang="0">
                  <a:pos x="79" y="40"/>
                </a:cxn>
                <a:cxn ang="0">
                  <a:pos x="83" y="45"/>
                </a:cxn>
                <a:cxn ang="0">
                  <a:pos x="83" y="48"/>
                </a:cxn>
                <a:cxn ang="0">
                  <a:pos x="74" y="50"/>
                </a:cxn>
                <a:cxn ang="0">
                  <a:pos x="74" y="52"/>
                </a:cxn>
                <a:cxn ang="0">
                  <a:pos x="79" y="61"/>
                </a:cxn>
                <a:cxn ang="0">
                  <a:pos x="89" y="71"/>
                </a:cxn>
                <a:cxn ang="0">
                  <a:pos x="94" y="77"/>
                </a:cxn>
                <a:cxn ang="0">
                  <a:pos x="100" y="77"/>
                </a:cxn>
                <a:cxn ang="0">
                  <a:pos x="102" y="78"/>
                </a:cxn>
                <a:cxn ang="0">
                  <a:pos x="101" y="82"/>
                </a:cxn>
                <a:cxn ang="0">
                  <a:pos x="106" y="83"/>
                </a:cxn>
                <a:cxn ang="0">
                  <a:pos x="110" y="85"/>
                </a:cxn>
                <a:cxn ang="0">
                  <a:pos x="106" y="87"/>
                </a:cxn>
                <a:cxn ang="0">
                  <a:pos x="113" y="90"/>
                </a:cxn>
                <a:cxn ang="0">
                  <a:pos x="117" y="95"/>
                </a:cxn>
                <a:cxn ang="0">
                  <a:pos x="111" y="97"/>
                </a:cxn>
                <a:cxn ang="0">
                  <a:pos x="109" y="93"/>
                </a:cxn>
                <a:cxn ang="0">
                  <a:pos x="103" y="92"/>
                </a:cxn>
                <a:cxn ang="0">
                  <a:pos x="94" y="90"/>
                </a:cxn>
                <a:cxn ang="0">
                  <a:pos x="85" y="90"/>
                </a:cxn>
                <a:cxn ang="0">
                  <a:pos x="80" y="87"/>
                </a:cxn>
                <a:cxn ang="0">
                  <a:pos x="77" y="82"/>
                </a:cxn>
                <a:cxn ang="0">
                  <a:pos x="71" y="79"/>
                </a:cxn>
                <a:cxn ang="0">
                  <a:pos x="64" y="69"/>
                </a:cxn>
                <a:cxn ang="0">
                  <a:pos x="58" y="64"/>
                </a:cxn>
                <a:cxn ang="0">
                  <a:pos x="47" y="60"/>
                </a:cxn>
                <a:cxn ang="0">
                  <a:pos x="41" y="61"/>
                </a:cxn>
                <a:cxn ang="0">
                  <a:pos x="35" y="59"/>
                </a:cxn>
                <a:cxn ang="0">
                  <a:pos x="36" y="64"/>
                </a:cxn>
                <a:cxn ang="0">
                  <a:pos x="33" y="64"/>
                </a:cxn>
                <a:cxn ang="0">
                  <a:pos x="33" y="67"/>
                </a:cxn>
                <a:cxn ang="0">
                  <a:pos x="27" y="68"/>
                </a:cxn>
                <a:cxn ang="0">
                  <a:pos x="18" y="67"/>
                </a:cxn>
                <a:cxn ang="0">
                  <a:pos x="20" y="68"/>
                </a:cxn>
                <a:cxn ang="0">
                  <a:pos x="27" y="71"/>
                </a:cxn>
                <a:cxn ang="0">
                  <a:pos x="31" y="75"/>
                </a:cxn>
                <a:cxn ang="0">
                  <a:pos x="25" y="79"/>
                </a:cxn>
                <a:cxn ang="0">
                  <a:pos x="18" y="79"/>
                </a:cxn>
                <a:cxn ang="0">
                  <a:pos x="2" y="79"/>
                </a:cxn>
              </a:cxnLst>
              <a:rect l="0" t="0" r="r" b="b"/>
              <a:pathLst>
                <a:path w="117" h="97">
                  <a:moveTo>
                    <a:pt x="2" y="79"/>
                  </a:moveTo>
                  <a:lnTo>
                    <a:pt x="3" y="60"/>
                  </a:lnTo>
                  <a:lnTo>
                    <a:pt x="2" y="55"/>
                  </a:lnTo>
                  <a:lnTo>
                    <a:pt x="0" y="48"/>
                  </a:lnTo>
                  <a:lnTo>
                    <a:pt x="2" y="43"/>
                  </a:lnTo>
                  <a:lnTo>
                    <a:pt x="1" y="0"/>
                  </a:lnTo>
                  <a:lnTo>
                    <a:pt x="15" y="5"/>
                  </a:lnTo>
                  <a:lnTo>
                    <a:pt x="20" y="6"/>
                  </a:lnTo>
                  <a:lnTo>
                    <a:pt x="25" y="8"/>
                  </a:lnTo>
                  <a:lnTo>
                    <a:pt x="32" y="10"/>
                  </a:lnTo>
                  <a:lnTo>
                    <a:pt x="37" y="13"/>
                  </a:lnTo>
                  <a:lnTo>
                    <a:pt x="40" y="15"/>
                  </a:lnTo>
                  <a:lnTo>
                    <a:pt x="43" y="15"/>
                  </a:lnTo>
                  <a:lnTo>
                    <a:pt x="46" y="15"/>
                  </a:lnTo>
                  <a:lnTo>
                    <a:pt x="47" y="17"/>
                  </a:lnTo>
                  <a:lnTo>
                    <a:pt x="48" y="19"/>
                  </a:lnTo>
                  <a:lnTo>
                    <a:pt x="52" y="21"/>
                  </a:lnTo>
                  <a:lnTo>
                    <a:pt x="56" y="23"/>
                  </a:lnTo>
                  <a:lnTo>
                    <a:pt x="60" y="27"/>
                  </a:lnTo>
                  <a:lnTo>
                    <a:pt x="58" y="32"/>
                  </a:lnTo>
                  <a:lnTo>
                    <a:pt x="58" y="33"/>
                  </a:lnTo>
                  <a:lnTo>
                    <a:pt x="60" y="34"/>
                  </a:lnTo>
                  <a:lnTo>
                    <a:pt x="64" y="35"/>
                  </a:lnTo>
                  <a:lnTo>
                    <a:pt x="74" y="39"/>
                  </a:lnTo>
                  <a:lnTo>
                    <a:pt x="76" y="39"/>
                  </a:lnTo>
                  <a:lnTo>
                    <a:pt x="79" y="40"/>
                  </a:lnTo>
                  <a:lnTo>
                    <a:pt x="80" y="42"/>
                  </a:lnTo>
                  <a:lnTo>
                    <a:pt x="83" y="45"/>
                  </a:lnTo>
                  <a:lnTo>
                    <a:pt x="84" y="48"/>
                  </a:lnTo>
                  <a:lnTo>
                    <a:pt x="83" y="48"/>
                  </a:lnTo>
                  <a:lnTo>
                    <a:pt x="77" y="49"/>
                  </a:lnTo>
                  <a:lnTo>
                    <a:pt x="74" y="50"/>
                  </a:lnTo>
                  <a:lnTo>
                    <a:pt x="74" y="50"/>
                  </a:lnTo>
                  <a:lnTo>
                    <a:pt x="74" y="52"/>
                  </a:lnTo>
                  <a:lnTo>
                    <a:pt x="77" y="58"/>
                  </a:lnTo>
                  <a:lnTo>
                    <a:pt x="79" y="61"/>
                  </a:lnTo>
                  <a:lnTo>
                    <a:pt x="87" y="66"/>
                  </a:lnTo>
                  <a:lnTo>
                    <a:pt x="89" y="71"/>
                  </a:lnTo>
                  <a:lnTo>
                    <a:pt x="93" y="76"/>
                  </a:lnTo>
                  <a:lnTo>
                    <a:pt x="94" y="77"/>
                  </a:lnTo>
                  <a:lnTo>
                    <a:pt x="96" y="77"/>
                  </a:lnTo>
                  <a:lnTo>
                    <a:pt x="100" y="77"/>
                  </a:lnTo>
                  <a:lnTo>
                    <a:pt x="101" y="77"/>
                  </a:lnTo>
                  <a:lnTo>
                    <a:pt x="102" y="78"/>
                  </a:lnTo>
                  <a:lnTo>
                    <a:pt x="100" y="81"/>
                  </a:lnTo>
                  <a:lnTo>
                    <a:pt x="101" y="82"/>
                  </a:lnTo>
                  <a:lnTo>
                    <a:pt x="103" y="83"/>
                  </a:lnTo>
                  <a:lnTo>
                    <a:pt x="106" y="83"/>
                  </a:lnTo>
                  <a:lnTo>
                    <a:pt x="109" y="84"/>
                  </a:lnTo>
                  <a:lnTo>
                    <a:pt x="110" y="85"/>
                  </a:lnTo>
                  <a:lnTo>
                    <a:pt x="109" y="85"/>
                  </a:lnTo>
                  <a:lnTo>
                    <a:pt x="106" y="87"/>
                  </a:lnTo>
                  <a:lnTo>
                    <a:pt x="107" y="88"/>
                  </a:lnTo>
                  <a:lnTo>
                    <a:pt x="113" y="90"/>
                  </a:lnTo>
                  <a:lnTo>
                    <a:pt x="116" y="91"/>
                  </a:lnTo>
                  <a:lnTo>
                    <a:pt x="117" y="95"/>
                  </a:lnTo>
                  <a:lnTo>
                    <a:pt x="117" y="97"/>
                  </a:lnTo>
                  <a:lnTo>
                    <a:pt x="111" y="97"/>
                  </a:lnTo>
                  <a:lnTo>
                    <a:pt x="110" y="96"/>
                  </a:lnTo>
                  <a:lnTo>
                    <a:pt x="109" y="93"/>
                  </a:lnTo>
                  <a:lnTo>
                    <a:pt x="109" y="93"/>
                  </a:lnTo>
                  <a:lnTo>
                    <a:pt x="103" y="92"/>
                  </a:lnTo>
                  <a:lnTo>
                    <a:pt x="97" y="90"/>
                  </a:lnTo>
                  <a:lnTo>
                    <a:pt x="94" y="90"/>
                  </a:lnTo>
                  <a:lnTo>
                    <a:pt x="90" y="90"/>
                  </a:lnTo>
                  <a:lnTo>
                    <a:pt x="85" y="90"/>
                  </a:lnTo>
                  <a:lnTo>
                    <a:pt x="82" y="89"/>
                  </a:lnTo>
                  <a:lnTo>
                    <a:pt x="80" y="87"/>
                  </a:lnTo>
                  <a:lnTo>
                    <a:pt x="78" y="84"/>
                  </a:lnTo>
                  <a:lnTo>
                    <a:pt x="77" y="82"/>
                  </a:lnTo>
                  <a:lnTo>
                    <a:pt x="74" y="81"/>
                  </a:lnTo>
                  <a:lnTo>
                    <a:pt x="71" y="79"/>
                  </a:lnTo>
                  <a:lnTo>
                    <a:pt x="70" y="78"/>
                  </a:lnTo>
                  <a:lnTo>
                    <a:pt x="64" y="69"/>
                  </a:lnTo>
                  <a:lnTo>
                    <a:pt x="61" y="64"/>
                  </a:lnTo>
                  <a:lnTo>
                    <a:pt x="58" y="64"/>
                  </a:lnTo>
                  <a:lnTo>
                    <a:pt x="50" y="62"/>
                  </a:lnTo>
                  <a:lnTo>
                    <a:pt x="47" y="60"/>
                  </a:lnTo>
                  <a:lnTo>
                    <a:pt x="44" y="60"/>
                  </a:lnTo>
                  <a:lnTo>
                    <a:pt x="41" y="61"/>
                  </a:lnTo>
                  <a:lnTo>
                    <a:pt x="39" y="62"/>
                  </a:lnTo>
                  <a:lnTo>
                    <a:pt x="35" y="59"/>
                  </a:lnTo>
                  <a:lnTo>
                    <a:pt x="36" y="63"/>
                  </a:lnTo>
                  <a:lnTo>
                    <a:pt x="36" y="64"/>
                  </a:lnTo>
                  <a:lnTo>
                    <a:pt x="35" y="65"/>
                  </a:lnTo>
                  <a:lnTo>
                    <a:pt x="33" y="64"/>
                  </a:lnTo>
                  <a:lnTo>
                    <a:pt x="31" y="65"/>
                  </a:lnTo>
                  <a:lnTo>
                    <a:pt x="33" y="67"/>
                  </a:lnTo>
                  <a:lnTo>
                    <a:pt x="32" y="67"/>
                  </a:lnTo>
                  <a:lnTo>
                    <a:pt x="27" y="68"/>
                  </a:lnTo>
                  <a:lnTo>
                    <a:pt x="20" y="67"/>
                  </a:lnTo>
                  <a:lnTo>
                    <a:pt x="18" y="67"/>
                  </a:lnTo>
                  <a:lnTo>
                    <a:pt x="19" y="68"/>
                  </a:lnTo>
                  <a:lnTo>
                    <a:pt x="20" y="68"/>
                  </a:lnTo>
                  <a:lnTo>
                    <a:pt x="24" y="69"/>
                  </a:lnTo>
                  <a:lnTo>
                    <a:pt x="27" y="71"/>
                  </a:lnTo>
                  <a:lnTo>
                    <a:pt x="30" y="73"/>
                  </a:lnTo>
                  <a:lnTo>
                    <a:pt x="31" y="75"/>
                  </a:lnTo>
                  <a:lnTo>
                    <a:pt x="29" y="76"/>
                  </a:lnTo>
                  <a:lnTo>
                    <a:pt x="25" y="79"/>
                  </a:lnTo>
                  <a:lnTo>
                    <a:pt x="22" y="80"/>
                  </a:lnTo>
                  <a:lnTo>
                    <a:pt x="18" y="79"/>
                  </a:lnTo>
                  <a:lnTo>
                    <a:pt x="9" y="79"/>
                  </a:lnTo>
                  <a:lnTo>
                    <a:pt x="2" y="79"/>
                  </a:lnTo>
                </a:path>
              </a:pathLst>
            </a:custGeom>
            <a:grpFill/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32" name="Freeform 862"/>
            <p:cNvSpPr>
              <a:spLocks noEditPoints="1"/>
            </p:cNvSpPr>
            <p:nvPr/>
          </p:nvSpPr>
          <p:spPr bwMode="auto">
            <a:xfrm>
              <a:off x="5156" y="3491"/>
              <a:ext cx="146" cy="195"/>
            </a:xfrm>
            <a:custGeom>
              <a:avLst/>
              <a:gdLst/>
              <a:ahLst/>
              <a:cxnLst>
                <a:cxn ang="0">
                  <a:pos x="110" y="38"/>
                </a:cxn>
                <a:cxn ang="0">
                  <a:pos x="115" y="43"/>
                </a:cxn>
                <a:cxn ang="0">
                  <a:pos x="131" y="56"/>
                </a:cxn>
                <a:cxn ang="0">
                  <a:pos x="144" y="50"/>
                </a:cxn>
                <a:cxn ang="0">
                  <a:pos x="144" y="64"/>
                </a:cxn>
                <a:cxn ang="0">
                  <a:pos x="137" y="71"/>
                </a:cxn>
                <a:cxn ang="0">
                  <a:pos x="128" y="75"/>
                </a:cxn>
                <a:cxn ang="0">
                  <a:pos x="128" y="84"/>
                </a:cxn>
                <a:cxn ang="0">
                  <a:pos x="111" y="108"/>
                </a:cxn>
                <a:cxn ang="0">
                  <a:pos x="102" y="104"/>
                </a:cxn>
                <a:cxn ang="0">
                  <a:pos x="107" y="91"/>
                </a:cxn>
                <a:cxn ang="0">
                  <a:pos x="99" y="82"/>
                </a:cxn>
                <a:cxn ang="0">
                  <a:pos x="89" y="74"/>
                </a:cxn>
                <a:cxn ang="0">
                  <a:pos x="100" y="64"/>
                </a:cxn>
                <a:cxn ang="0">
                  <a:pos x="102" y="52"/>
                </a:cxn>
                <a:cxn ang="0">
                  <a:pos x="97" y="35"/>
                </a:cxn>
                <a:cxn ang="0">
                  <a:pos x="92" y="25"/>
                </a:cxn>
                <a:cxn ang="0">
                  <a:pos x="92" y="28"/>
                </a:cxn>
                <a:cxn ang="0">
                  <a:pos x="87" y="23"/>
                </a:cxn>
                <a:cxn ang="0">
                  <a:pos x="79" y="11"/>
                </a:cxn>
                <a:cxn ang="0">
                  <a:pos x="78" y="5"/>
                </a:cxn>
                <a:cxn ang="0">
                  <a:pos x="76" y="1"/>
                </a:cxn>
                <a:cxn ang="0">
                  <a:pos x="79" y="3"/>
                </a:cxn>
                <a:cxn ang="0">
                  <a:pos x="83" y="9"/>
                </a:cxn>
                <a:cxn ang="0">
                  <a:pos x="90" y="10"/>
                </a:cxn>
                <a:cxn ang="0">
                  <a:pos x="93" y="14"/>
                </a:cxn>
                <a:cxn ang="0">
                  <a:pos x="96" y="16"/>
                </a:cxn>
                <a:cxn ang="0">
                  <a:pos x="97" y="20"/>
                </a:cxn>
                <a:cxn ang="0">
                  <a:pos x="96" y="22"/>
                </a:cxn>
                <a:cxn ang="0">
                  <a:pos x="101" y="28"/>
                </a:cxn>
                <a:cxn ang="0">
                  <a:pos x="101" y="33"/>
                </a:cxn>
                <a:cxn ang="0">
                  <a:pos x="99" y="34"/>
                </a:cxn>
                <a:cxn ang="0">
                  <a:pos x="102" y="38"/>
                </a:cxn>
                <a:cxn ang="0">
                  <a:pos x="107" y="39"/>
                </a:cxn>
                <a:cxn ang="0">
                  <a:pos x="107" y="42"/>
                </a:cxn>
                <a:cxn ang="0">
                  <a:pos x="62" y="151"/>
                </a:cxn>
                <a:cxn ang="0">
                  <a:pos x="55" y="153"/>
                </a:cxn>
                <a:cxn ang="0">
                  <a:pos x="57" y="161"/>
                </a:cxn>
                <a:cxn ang="0">
                  <a:pos x="53" y="164"/>
                </a:cxn>
                <a:cxn ang="0">
                  <a:pos x="50" y="181"/>
                </a:cxn>
                <a:cxn ang="0">
                  <a:pos x="42" y="190"/>
                </a:cxn>
                <a:cxn ang="0">
                  <a:pos x="27" y="193"/>
                </a:cxn>
                <a:cxn ang="0">
                  <a:pos x="14" y="188"/>
                </a:cxn>
                <a:cxn ang="0">
                  <a:pos x="9" y="188"/>
                </a:cxn>
                <a:cxn ang="0">
                  <a:pos x="0" y="184"/>
                </a:cxn>
                <a:cxn ang="0">
                  <a:pos x="5" y="181"/>
                </a:cxn>
                <a:cxn ang="0">
                  <a:pos x="5" y="174"/>
                </a:cxn>
                <a:cxn ang="0">
                  <a:pos x="9" y="171"/>
                </a:cxn>
                <a:cxn ang="0">
                  <a:pos x="15" y="161"/>
                </a:cxn>
                <a:cxn ang="0">
                  <a:pos x="30" y="150"/>
                </a:cxn>
                <a:cxn ang="0">
                  <a:pos x="42" y="139"/>
                </a:cxn>
                <a:cxn ang="0">
                  <a:pos x="52" y="133"/>
                </a:cxn>
                <a:cxn ang="0">
                  <a:pos x="57" y="126"/>
                </a:cxn>
                <a:cxn ang="0">
                  <a:pos x="60" y="115"/>
                </a:cxn>
                <a:cxn ang="0">
                  <a:pos x="68" y="111"/>
                </a:cxn>
                <a:cxn ang="0">
                  <a:pos x="74" y="96"/>
                </a:cxn>
                <a:cxn ang="0">
                  <a:pos x="79" y="100"/>
                </a:cxn>
                <a:cxn ang="0">
                  <a:pos x="90" y="103"/>
                </a:cxn>
                <a:cxn ang="0">
                  <a:pos x="93" y="114"/>
                </a:cxn>
                <a:cxn ang="0">
                  <a:pos x="86" y="126"/>
                </a:cxn>
                <a:cxn ang="0">
                  <a:pos x="76" y="137"/>
                </a:cxn>
                <a:cxn ang="0">
                  <a:pos x="77" y="143"/>
                </a:cxn>
                <a:cxn ang="0">
                  <a:pos x="72" y="145"/>
                </a:cxn>
              </a:cxnLst>
              <a:rect l="0" t="0" r="r" b="b"/>
              <a:pathLst>
                <a:path w="146" h="195">
                  <a:moveTo>
                    <a:pt x="107" y="42"/>
                  </a:moveTo>
                  <a:lnTo>
                    <a:pt x="111" y="44"/>
                  </a:lnTo>
                  <a:lnTo>
                    <a:pt x="111" y="42"/>
                  </a:lnTo>
                  <a:lnTo>
                    <a:pt x="110" y="38"/>
                  </a:lnTo>
                  <a:lnTo>
                    <a:pt x="110" y="37"/>
                  </a:lnTo>
                  <a:lnTo>
                    <a:pt x="111" y="37"/>
                  </a:lnTo>
                  <a:lnTo>
                    <a:pt x="113" y="38"/>
                  </a:lnTo>
                  <a:lnTo>
                    <a:pt x="115" y="43"/>
                  </a:lnTo>
                  <a:lnTo>
                    <a:pt x="117" y="50"/>
                  </a:lnTo>
                  <a:lnTo>
                    <a:pt x="119" y="51"/>
                  </a:lnTo>
                  <a:lnTo>
                    <a:pt x="129" y="55"/>
                  </a:lnTo>
                  <a:lnTo>
                    <a:pt x="131" y="56"/>
                  </a:lnTo>
                  <a:lnTo>
                    <a:pt x="133" y="56"/>
                  </a:lnTo>
                  <a:lnTo>
                    <a:pt x="137" y="52"/>
                  </a:lnTo>
                  <a:lnTo>
                    <a:pt x="142" y="50"/>
                  </a:lnTo>
                  <a:lnTo>
                    <a:pt x="144" y="50"/>
                  </a:lnTo>
                  <a:lnTo>
                    <a:pt x="146" y="51"/>
                  </a:lnTo>
                  <a:lnTo>
                    <a:pt x="146" y="55"/>
                  </a:lnTo>
                  <a:lnTo>
                    <a:pt x="146" y="56"/>
                  </a:lnTo>
                  <a:lnTo>
                    <a:pt x="144" y="64"/>
                  </a:lnTo>
                  <a:lnTo>
                    <a:pt x="142" y="65"/>
                  </a:lnTo>
                  <a:lnTo>
                    <a:pt x="138" y="65"/>
                  </a:lnTo>
                  <a:lnTo>
                    <a:pt x="138" y="70"/>
                  </a:lnTo>
                  <a:lnTo>
                    <a:pt x="137" y="71"/>
                  </a:lnTo>
                  <a:lnTo>
                    <a:pt x="135" y="71"/>
                  </a:lnTo>
                  <a:lnTo>
                    <a:pt x="131" y="71"/>
                  </a:lnTo>
                  <a:lnTo>
                    <a:pt x="129" y="73"/>
                  </a:lnTo>
                  <a:lnTo>
                    <a:pt x="128" y="75"/>
                  </a:lnTo>
                  <a:lnTo>
                    <a:pt x="128" y="77"/>
                  </a:lnTo>
                  <a:lnTo>
                    <a:pt x="129" y="81"/>
                  </a:lnTo>
                  <a:lnTo>
                    <a:pt x="129" y="83"/>
                  </a:lnTo>
                  <a:lnTo>
                    <a:pt x="128" y="84"/>
                  </a:lnTo>
                  <a:lnTo>
                    <a:pt x="125" y="88"/>
                  </a:lnTo>
                  <a:lnTo>
                    <a:pt x="120" y="96"/>
                  </a:lnTo>
                  <a:lnTo>
                    <a:pt x="115" y="103"/>
                  </a:lnTo>
                  <a:lnTo>
                    <a:pt x="111" y="108"/>
                  </a:lnTo>
                  <a:lnTo>
                    <a:pt x="107" y="110"/>
                  </a:lnTo>
                  <a:lnTo>
                    <a:pt x="106" y="109"/>
                  </a:lnTo>
                  <a:lnTo>
                    <a:pt x="103" y="106"/>
                  </a:lnTo>
                  <a:lnTo>
                    <a:pt x="102" y="104"/>
                  </a:lnTo>
                  <a:lnTo>
                    <a:pt x="102" y="102"/>
                  </a:lnTo>
                  <a:lnTo>
                    <a:pt x="104" y="99"/>
                  </a:lnTo>
                  <a:lnTo>
                    <a:pt x="105" y="94"/>
                  </a:lnTo>
                  <a:lnTo>
                    <a:pt x="107" y="91"/>
                  </a:lnTo>
                  <a:lnTo>
                    <a:pt x="107" y="88"/>
                  </a:lnTo>
                  <a:lnTo>
                    <a:pt x="106" y="87"/>
                  </a:lnTo>
                  <a:lnTo>
                    <a:pt x="102" y="83"/>
                  </a:lnTo>
                  <a:lnTo>
                    <a:pt x="99" y="82"/>
                  </a:lnTo>
                  <a:lnTo>
                    <a:pt x="96" y="80"/>
                  </a:lnTo>
                  <a:lnTo>
                    <a:pt x="91" y="77"/>
                  </a:lnTo>
                  <a:lnTo>
                    <a:pt x="89" y="75"/>
                  </a:lnTo>
                  <a:lnTo>
                    <a:pt x="89" y="74"/>
                  </a:lnTo>
                  <a:lnTo>
                    <a:pt x="89" y="73"/>
                  </a:lnTo>
                  <a:lnTo>
                    <a:pt x="91" y="72"/>
                  </a:lnTo>
                  <a:lnTo>
                    <a:pt x="99" y="67"/>
                  </a:lnTo>
                  <a:lnTo>
                    <a:pt x="100" y="64"/>
                  </a:lnTo>
                  <a:lnTo>
                    <a:pt x="100" y="59"/>
                  </a:lnTo>
                  <a:lnTo>
                    <a:pt x="100" y="57"/>
                  </a:lnTo>
                  <a:lnTo>
                    <a:pt x="102" y="54"/>
                  </a:lnTo>
                  <a:lnTo>
                    <a:pt x="102" y="52"/>
                  </a:lnTo>
                  <a:lnTo>
                    <a:pt x="100" y="46"/>
                  </a:lnTo>
                  <a:lnTo>
                    <a:pt x="100" y="42"/>
                  </a:lnTo>
                  <a:lnTo>
                    <a:pt x="99" y="40"/>
                  </a:lnTo>
                  <a:lnTo>
                    <a:pt x="97" y="35"/>
                  </a:lnTo>
                  <a:lnTo>
                    <a:pt x="94" y="31"/>
                  </a:lnTo>
                  <a:lnTo>
                    <a:pt x="94" y="30"/>
                  </a:lnTo>
                  <a:lnTo>
                    <a:pt x="93" y="28"/>
                  </a:lnTo>
                  <a:lnTo>
                    <a:pt x="92" y="25"/>
                  </a:lnTo>
                  <a:lnTo>
                    <a:pt x="90" y="24"/>
                  </a:lnTo>
                  <a:lnTo>
                    <a:pt x="88" y="23"/>
                  </a:lnTo>
                  <a:lnTo>
                    <a:pt x="89" y="24"/>
                  </a:lnTo>
                  <a:lnTo>
                    <a:pt x="92" y="28"/>
                  </a:lnTo>
                  <a:lnTo>
                    <a:pt x="92" y="29"/>
                  </a:lnTo>
                  <a:lnTo>
                    <a:pt x="91" y="29"/>
                  </a:lnTo>
                  <a:lnTo>
                    <a:pt x="90" y="27"/>
                  </a:lnTo>
                  <a:lnTo>
                    <a:pt x="87" y="23"/>
                  </a:lnTo>
                  <a:lnTo>
                    <a:pt x="84" y="17"/>
                  </a:lnTo>
                  <a:lnTo>
                    <a:pt x="81" y="14"/>
                  </a:lnTo>
                  <a:lnTo>
                    <a:pt x="81" y="13"/>
                  </a:lnTo>
                  <a:lnTo>
                    <a:pt x="79" y="11"/>
                  </a:lnTo>
                  <a:lnTo>
                    <a:pt x="80" y="10"/>
                  </a:lnTo>
                  <a:lnTo>
                    <a:pt x="80" y="9"/>
                  </a:lnTo>
                  <a:lnTo>
                    <a:pt x="79" y="8"/>
                  </a:lnTo>
                  <a:lnTo>
                    <a:pt x="78" y="5"/>
                  </a:lnTo>
                  <a:lnTo>
                    <a:pt x="76" y="3"/>
                  </a:lnTo>
                  <a:lnTo>
                    <a:pt x="74" y="1"/>
                  </a:lnTo>
                  <a:lnTo>
                    <a:pt x="75" y="1"/>
                  </a:lnTo>
                  <a:lnTo>
                    <a:pt x="76" y="1"/>
                  </a:lnTo>
                  <a:lnTo>
                    <a:pt x="78" y="1"/>
                  </a:lnTo>
                  <a:lnTo>
                    <a:pt x="79" y="0"/>
                  </a:lnTo>
                  <a:lnTo>
                    <a:pt x="80" y="2"/>
                  </a:lnTo>
                  <a:lnTo>
                    <a:pt x="79" y="3"/>
                  </a:lnTo>
                  <a:lnTo>
                    <a:pt x="80" y="5"/>
                  </a:lnTo>
                  <a:lnTo>
                    <a:pt x="81" y="7"/>
                  </a:lnTo>
                  <a:lnTo>
                    <a:pt x="82" y="8"/>
                  </a:lnTo>
                  <a:lnTo>
                    <a:pt x="83" y="9"/>
                  </a:lnTo>
                  <a:lnTo>
                    <a:pt x="83" y="8"/>
                  </a:lnTo>
                  <a:lnTo>
                    <a:pt x="85" y="8"/>
                  </a:lnTo>
                  <a:lnTo>
                    <a:pt x="87" y="10"/>
                  </a:lnTo>
                  <a:lnTo>
                    <a:pt x="90" y="10"/>
                  </a:lnTo>
                  <a:lnTo>
                    <a:pt x="91" y="11"/>
                  </a:lnTo>
                  <a:lnTo>
                    <a:pt x="92" y="13"/>
                  </a:lnTo>
                  <a:lnTo>
                    <a:pt x="92" y="14"/>
                  </a:lnTo>
                  <a:lnTo>
                    <a:pt x="93" y="14"/>
                  </a:lnTo>
                  <a:lnTo>
                    <a:pt x="94" y="12"/>
                  </a:lnTo>
                  <a:lnTo>
                    <a:pt x="95" y="13"/>
                  </a:lnTo>
                  <a:lnTo>
                    <a:pt x="94" y="14"/>
                  </a:lnTo>
                  <a:lnTo>
                    <a:pt x="96" y="16"/>
                  </a:lnTo>
                  <a:lnTo>
                    <a:pt x="97" y="17"/>
                  </a:lnTo>
                  <a:lnTo>
                    <a:pt x="98" y="19"/>
                  </a:lnTo>
                  <a:lnTo>
                    <a:pt x="97" y="19"/>
                  </a:lnTo>
                  <a:lnTo>
                    <a:pt x="97" y="20"/>
                  </a:lnTo>
                  <a:lnTo>
                    <a:pt x="97" y="22"/>
                  </a:lnTo>
                  <a:lnTo>
                    <a:pt x="96" y="21"/>
                  </a:lnTo>
                  <a:lnTo>
                    <a:pt x="95" y="21"/>
                  </a:lnTo>
                  <a:lnTo>
                    <a:pt x="96" y="22"/>
                  </a:lnTo>
                  <a:lnTo>
                    <a:pt x="97" y="23"/>
                  </a:lnTo>
                  <a:lnTo>
                    <a:pt x="99" y="25"/>
                  </a:lnTo>
                  <a:lnTo>
                    <a:pt x="100" y="27"/>
                  </a:lnTo>
                  <a:lnTo>
                    <a:pt x="101" y="28"/>
                  </a:lnTo>
                  <a:lnTo>
                    <a:pt x="101" y="30"/>
                  </a:lnTo>
                  <a:lnTo>
                    <a:pt x="99" y="29"/>
                  </a:lnTo>
                  <a:lnTo>
                    <a:pt x="100" y="30"/>
                  </a:lnTo>
                  <a:lnTo>
                    <a:pt x="101" y="33"/>
                  </a:lnTo>
                  <a:lnTo>
                    <a:pt x="103" y="34"/>
                  </a:lnTo>
                  <a:lnTo>
                    <a:pt x="101" y="34"/>
                  </a:lnTo>
                  <a:lnTo>
                    <a:pt x="100" y="34"/>
                  </a:lnTo>
                  <a:lnTo>
                    <a:pt x="99" y="34"/>
                  </a:lnTo>
                  <a:lnTo>
                    <a:pt x="99" y="35"/>
                  </a:lnTo>
                  <a:lnTo>
                    <a:pt x="100" y="36"/>
                  </a:lnTo>
                  <a:lnTo>
                    <a:pt x="102" y="37"/>
                  </a:lnTo>
                  <a:lnTo>
                    <a:pt x="102" y="38"/>
                  </a:lnTo>
                  <a:lnTo>
                    <a:pt x="103" y="39"/>
                  </a:lnTo>
                  <a:lnTo>
                    <a:pt x="104" y="38"/>
                  </a:lnTo>
                  <a:lnTo>
                    <a:pt x="105" y="38"/>
                  </a:lnTo>
                  <a:lnTo>
                    <a:pt x="107" y="39"/>
                  </a:lnTo>
                  <a:lnTo>
                    <a:pt x="106" y="40"/>
                  </a:lnTo>
                  <a:lnTo>
                    <a:pt x="106" y="41"/>
                  </a:lnTo>
                  <a:lnTo>
                    <a:pt x="106" y="42"/>
                  </a:lnTo>
                  <a:lnTo>
                    <a:pt x="107" y="42"/>
                  </a:lnTo>
                  <a:close/>
                  <a:moveTo>
                    <a:pt x="68" y="147"/>
                  </a:moveTo>
                  <a:lnTo>
                    <a:pt x="67" y="148"/>
                  </a:lnTo>
                  <a:lnTo>
                    <a:pt x="64" y="149"/>
                  </a:lnTo>
                  <a:lnTo>
                    <a:pt x="62" y="151"/>
                  </a:lnTo>
                  <a:lnTo>
                    <a:pt x="61" y="152"/>
                  </a:lnTo>
                  <a:lnTo>
                    <a:pt x="59" y="154"/>
                  </a:lnTo>
                  <a:lnTo>
                    <a:pt x="56" y="152"/>
                  </a:lnTo>
                  <a:lnTo>
                    <a:pt x="55" y="153"/>
                  </a:lnTo>
                  <a:lnTo>
                    <a:pt x="56" y="154"/>
                  </a:lnTo>
                  <a:lnTo>
                    <a:pt x="58" y="157"/>
                  </a:lnTo>
                  <a:lnTo>
                    <a:pt x="57" y="159"/>
                  </a:lnTo>
                  <a:lnTo>
                    <a:pt x="57" y="161"/>
                  </a:lnTo>
                  <a:lnTo>
                    <a:pt x="57" y="164"/>
                  </a:lnTo>
                  <a:lnTo>
                    <a:pt x="56" y="163"/>
                  </a:lnTo>
                  <a:lnTo>
                    <a:pt x="51" y="163"/>
                  </a:lnTo>
                  <a:lnTo>
                    <a:pt x="53" y="164"/>
                  </a:lnTo>
                  <a:lnTo>
                    <a:pt x="55" y="166"/>
                  </a:lnTo>
                  <a:lnTo>
                    <a:pt x="54" y="170"/>
                  </a:lnTo>
                  <a:lnTo>
                    <a:pt x="51" y="177"/>
                  </a:lnTo>
                  <a:lnTo>
                    <a:pt x="50" y="181"/>
                  </a:lnTo>
                  <a:lnTo>
                    <a:pt x="48" y="184"/>
                  </a:lnTo>
                  <a:lnTo>
                    <a:pt x="44" y="187"/>
                  </a:lnTo>
                  <a:lnTo>
                    <a:pt x="43" y="189"/>
                  </a:lnTo>
                  <a:lnTo>
                    <a:pt x="42" y="190"/>
                  </a:lnTo>
                  <a:lnTo>
                    <a:pt x="39" y="192"/>
                  </a:lnTo>
                  <a:lnTo>
                    <a:pt x="36" y="195"/>
                  </a:lnTo>
                  <a:lnTo>
                    <a:pt x="34" y="195"/>
                  </a:lnTo>
                  <a:lnTo>
                    <a:pt x="27" y="193"/>
                  </a:lnTo>
                  <a:lnTo>
                    <a:pt x="24" y="194"/>
                  </a:lnTo>
                  <a:lnTo>
                    <a:pt x="21" y="190"/>
                  </a:lnTo>
                  <a:lnTo>
                    <a:pt x="16" y="189"/>
                  </a:lnTo>
                  <a:lnTo>
                    <a:pt x="14" y="188"/>
                  </a:lnTo>
                  <a:lnTo>
                    <a:pt x="13" y="186"/>
                  </a:lnTo>
                  <a:lnTo>
                    <a:pt x="11" y="185"/>
                  </a:lnTo>
                  <a:lnTo>
                    <a:pt x="9" y="186"/>
                  </a:lnTo>
                  <a:lnTo>
                    <a:pt x="9" y="188"/>
                  </a:lnTo>
                  <a:lnTo>
                    <a:pt x="5" y="188"/>
                  </a:lnTo>
                  <a:lnTo>
                    <a:pt x="4" y="187"/>
                  </a:lnTo>
                  <a:lnTo>
                    <a:pt x="1" y="186"/>
                  </a:lnTo>
                  <a:lnTo>
                    <a:pt x="0" y="184"/>
                  </a:lnTo>
                  <a:lnTo>
                    <a:pt x="2" y="183"/>
                  </a:lnTo>
                  <a:lnTo>
                    <a:pt x="1" y="182"/>
                  </a:lnTo>
                  <a:lnTo>
                    <a:pt x="3" y="181"/>
                  </a:lnTo>
                  <a:lnTo>
                    <a:pt x="5" y="181"/>
                  </a:lnTo>
                  <a:lnTo>
                    <a:pt x="2" y="177"/>
                  </a:lnTo>
                  <a:lnTo>
                    <a:pt x="7" y="179"/>
                  </a:lnTo>
                  <a:lnTo>
                    <a:pt x="4" y="175"/>
                  </a:lnTo>
                  <a:lnTo>
                    <a:pt x="5" y="174"/>
                  </a:lnTo>
                  <a:lnTo>
                    <a:pt x="10" y="175"/>
                  </a:lnTo>
                  <a:lnTo>
                    <a:pt x="11" y="174"/>
                  </a:lnTo>
                  <a:lnTo>
                    <a:pt x="10" y="172"/>
                  </a:lnTo>
                  <a:lnTo>
                    <a:pt x="9" y="171"/>
                  </a:lnTo>
                  <a:lnTo>
                    <a:pt x="8" y="169"/>
                  </a:lnTo>
                  <a:lnTo>
                    <a:pt x="10" y="166"/>
                  </a:lnTo>
                  <a:lnTo>
                    <a:pt x="13" y="164"/>
                  </a:lnTo>
                  <a:lnTo>
                    <a:pt x="15" y="161"/>
                  </a:lnTo>
                  <a:lnTo>
                    <a:pt x="18" y="159"/>
                  </a:lnTo>
                  <a:lnTo>
                    <a:pt x="18" y="156"/>
                  </a:lnTo>
                  <a:lnTo>
                    <a:pt x="24" y="152"/>
                  </a:lnTo>
                  <a:lnTo>
                    <a:pt x="30" y="150"/>
                  </a:lnTo>
                  <a:lnTo>
                    <a:pt x="34" y="147"/>
                  </a:lnTo>
                  <a:lnTo>
                    <a:pt x="37" y="145"/>
                  </a:lnTo>
                  <a:lnTo>
                    <a:pt x="39" y="144"/>
                  </a:lnTo>
                  <a:lnTo>
                    <a:pt x="42" y="139"/>
                  </a:lnTo>
                  <a:lnTo>
                    <a:pt x="43" y="137"/>
                  </a:lnTo>
                  <a:lnTo>
                    <a:pt x="45" y="136"/>
                  </a:lnTo>
                  <a:lnTo>
                    <a:pt x="47" y="135"/>
                  </a:lnTo>
                  <a:lnTo>
                    <a:pt x="52" y="133"/>
                  </a:lnTo>
                  <a:lnTo>
                    <a:pt x="55" y="130"/>
                  </a:lnTo>
                  <a:lnTo>
                    <a:pt x="56" y="128"/>
                  </a:lnTo>
                  <a:lnTo>
                    <a:pt x="56" y="127"/>
                  </a:lnTo>
                  <a:lnTo>
                    <a:pt x="57" y="126"/>
                  </a:lnTo>
                  <a:lnTo>
                    <a:pt x="60" y="124"/>
                  </a:lnTo>
                  <a:lnTo>
                    <a:pt x="59" y="120"/>
                  </a:lnTo>
                  <a:lnTo>
                    <a:pt x="59" y="119"/>
                  </a:lnTo>
                  <a:lnTo>
                    <a:pt x="60" y="115"/>
                  </a:lnTo>
                  <a:lnTo>
                    <a:pt x="62" y="116"/>
                  </a:lnTo>
                  <a:lnTo>
                    <a:pt x="62" y="115"/>
                  </a:lnTo>
                  <a:lnTo>
                    <a:pt x="65" y="113"/>
                  </a:lnTo>
                  <a:lnTo>
                    <a:pt x="68" y="111"/>
                  </a:lnTo>
                  <a:lnTo>
                    <a:pt x="69" y="109"/>
                  </a:lnTo>
                  <a:lnTo>
                    <a:pt x="69" y="100"/>
                  </a:lnTo>
                  <a:lnTo>
                    <a:pt x="72" y="95"/>
                  </a:lnTo>
                  <a:lnTo>
                    <a:pt x="74" y="96"/>
                  </a:lnTo>
                  <a:lnTo>
                    <a:pt x="76" y="97"/>
                  </a:lnTo>
                  <a:lnTo>
                    <a:pt x="76" y="99"/>
                  </a:lnTo>
                  <a:lnTo>
                    <a:pt x="78" y="99"/>
                  </a:lnTo>
                  <a:lnTo>
                    <a:pt x="79" y="100"/>
                  </a:lnTo>
                  <a:lnTo>
                    <a:pt x="80" y="106"/>
                  </a:lnTo>
                  <a:lnTo>
                    <a:pt x="82" y="108"/>
                  </a:lnTo>
                  <a:lnTo>
                    <a:pt x="87" y="103"/>
                  </a:lnTo>
                  <a:lnTo>
                    <a:pt x="90" y="103"/>
                  </a:lnTo>
                  <a:lnTo>
                    <a:pt x="92" y="104"/>
                  </a:lnTo>
                  <a:lnTo>
                    <a:pt x="93" y="108"/>
                  </a:lnTo>
                  <a:lnTo>
                    <a:pt x="92" y="110"/>
                  </a:lnTo>
                  <a:lnTo>
                    <a:pt x="93" y="114"/>
                  </a:lnTo>
                  <a:lnTo>
                    <a:pt x="94" y="116"/>
                  </a:lnTo>
                  <a:lnTo>
                    <a:pt x="90" y="120"/>
                  </a:lnTo>
                  <a:lnTo>
                    <a:pt x="89" y="123"/>
                  </a:lnTo>
                  <a:lnTo>
                    <a:pt x="86" y="126"/>
                  </a:lnTo>
                  <a:lnTo>
                    <a:pt x="82" y="132"/>
                  </a:lnTo>
                  <a:lnTo>
                    <a:pt x="79" y="134"/>
                  </a:lnTo>
                  <a:lnTo>
                    <a:pt x="77" y="135"/>
                  </a:lnTo>
                  <a:lnTo>
                    <a:pt x="76" y="137"/>
                  </a:lnTo>
                  <a:lnTo>
                    <a:pt x="74" y="138"/>
                  </a:lnTo>
                  <a:lnTo>
                    <a:pt x="72" y="140"/>
                  </a:lnTo>
                  <a:lnTo>
                    <a:pt x="74" y="143"/>
                  </a:lnTo>
                  <a:lnTo>
                    <a:pt x="77" y="143"/>
                  </a:lnTo>
                  <a:lnTo>
                    <a:pt x="79" y="146"/>
                  </a:lnTo>
                  <a:lnTo>
                    <a:pt x="77" y="146"/>
                  </a:lnTo>
                  <a:lnTo>
                    <a:pt x="75" y="147"/>
                  </a:lnTo>
                  <a:lnTo>
                    <a:pt x="72" y="145"/>
                  </a:lnTo>
                  <a:lnTo>
                    <a:pt x="69" y="146"/>
                  </a:lnTo>
                  <a:lnTo>
                    <a:pt x="68" y="14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33" name="Freeform 863"/>
            <p:cNvSpPr>
              <a:spLocks/>
            </p:cNvSpPr>
            <p:nvPr/>
          </p:nvSpPr>
          <p:spPr bwMode="auto">
            <a:xfrm>
              <a:off x="5230" y="3491"/>
              <a:ext cx="72" cy="110"/>
            </a:xfrm>
            <a:custGeom>
              <a:avLst/>
              <a:gdLst/>
              <a:ahLst/>
              <a:cxnLst>
                <a:cxn ang="0">
                  <a:pos x="37" y="42"/>
                </a:cxn>
                <a:cxn ang="0">
                  <a:pos x="37" y="37"/>
                </a:cxn>
                <a:cxn ang="0">
                  <a:pos x="43" y="50"/>
                </a:cxn>
                <a:cxn ang="0">
                  <a:pos x="57" y="56"/>
                </a:cxn>
                <a:cxn ang="0">
                  <a:pos x="68" y="50"/>
                </a:cxn>
                <a:cxn ang="0">
                  <a:pos x="72" y="55"/>
                </a:cxn>
                <a:cxn ang="0">
                  <a:pos x="68" y="65"/>
                </a:cxn>
                <a:cxn ang="0">
                  <a:pos x="63" y="71"/>
                </a:cxn>
                <a:cxn ang="0">
                  <a:pos x="55" y="73"/>
                </a:cxn>
                <a:cxn ang="0">
                  <a:pos x="55" y="81"/>
                </a:cxn>
                <a:cxn ang="0">
                  <a:pos x="51" y="88"/>
                </a:cxn>
                <a:cxn ang="0">
                  <a:pos x="37" y="108"/>
                </a:cxn>
                <a:cxn ang="0">
                  <a:pos x="29" y="106"/>
                </a:cxn>
                <a:cxn ang="0">
                  <a:pos x="30" y="99"/>
                </a:cxn>
                <a:cxn ang="0">
                  <a:pos x="33" y="88"/>
                </a:cxn>
                <a:cxn ang="0">
                  <a:pos x="25" y="82"/>
                </a:cxn>
                <a:cxn ang="0">
                  <a:pos x="15" y="75"/>
                </a:cxn>
                <a:cxn ang="0">
                  <a:pos x="17" y="72"/>
                </a:cxn>
                <a:cxn ang="0">
                  <a:pos x="26" y="59"/>
                </a:cxn>
                <a:cxn ang="0">
                  <a:pos x="28" y="52"/>
                </a:cxn>
                <a:cxn ang="0">
                  <a:pos x="25" y="40"/>
                </a:cxn>
                <a:cxn ang="0">
                  <a:pos x="20" y="30"/>
                </a:cxn>
                <a:cxn ang="0">
                  <a:pos x="16" y="24"/>
                </a:cxn>
                <a:cxn ang="0">
                  <a:pos x="18" y="28"/>
                </a:cxn>
                <a:cxn ang="0">
                  <a:pos x="16" y="27"/>
                </a:cxn>
                <a:cxn ang="0">
                  <a:pos x="7" y="14"/>
                </a:cxn>
                <a:cxn ang="0">
                  <a:pos x="6" y="10"/>
                </a:cxn>
                <a:cxn ang="0">
                  <a:pos x="4" y="5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6" y="5"/>
                </a:cxn>
                <a:cxn ang="0">
                  <a:pos x="9" y="9"/>
                </a:cxn>
                <a:cxn ang="0">
                  <a:pos x="13" y="10"/>
                </a:cxn>
                <a:cxn ang="0">
                  <a:pos x="18" y="13"/>
                </a:cxn>
                <a:cxn ang="0">
                  <a:pos x="20" y="12"/>
                </a:cxn>
                <a:cxn ang="0">
                  <a:pos x="22" y="16"/>
                </a:cxn>
                <a:cxn ang="0">
                  <a:pos x="23" y="19"/>
                </a:cxn>
                <a:cxn ang="0">
                  <a:pos x="22" y="21"/>
                </a:cxn>
                <a:cxn ang="0">
                  <a:pos x="23" y="23"/>
                </a:cxn>
                <a:cxn ang="0">
                  <a:pos x="27" y="28"/>
                </a:cxn>
                <a:cxn ang="0">
                  <a:pos x="26" y="30"/>
                </a:cxn>
                <a:cxn ang="0">
                  <a:pos x="27" y="34"/>
                </a:cxn>
                <a:cxn ang="0">
                  <a:pos x="25" y="35"/>
                </a:cxn>
                <a:cxn ang="0">
                  <a:pos x="28" y="38"/>
                </a:cxn>
                <a:cxn ang="0">
                  <a:pos x="31" y="38"/>
                </a:cxn>
                <a:cxn ang="0">
                  <a:pos x="32" y="41"/>
                </a:cxn>
              </a:cxnLst>
              <a:rect l="0" t="0" r="r" b="b"/>
              <a:pathLst>
                <a:path w="72" h="110">
                  <a:moveTo>
                    <a:pt x="33" y="42"/>
                  </a:moveTo>
                  <a:lnTo>
                    <a:pt x="37" y="44"/>
                  </a:lnTo>
                  <a:lnTo>
                    <a:pt x="37" y="42"/>
                  </a:lnTo>
                  <a:lnTo>
                    <a:pt x="36" y="38"/>
                  </a:lnTo>
                  <a:lnTo>
                    <a:pt x="36" y="37"/>
                  </a:lnTo>
                  <a:lnTo>
                    <a:pt x="37" y="37"/>
                  </a:lnTo>
                  <a:lnTo>
                    <a:pt x="39" y="38"/>
                  </a:lnTo>
                  <a:lnTo>
                    <a:pt x="41" y="43"/>
                  </a:lnTo>
                  <a:lnTo>
                    <a:pt x="43" y="50"/>
                  </a:lnTo>
                  <a:lnTo>
                    <a:pt x="45" y="51"/>
                  </a:lnTo>
                  <a:lnTo>
                    <a:pt x="55" y="55"/>
                  </a:lnTo>
                  <a:lnTo>
                    <a:pt x="57" y="56"/>
                  </a:lnTo>
                  <a:lnTo>
                    <a:pt x="59" y="56"/>
                  </a:lnTo>
                  <a:lnTo>
                    <a:pt x="63" y="52"/>
                  </a:lnTo>
                  <a:lnTo>
                    <a:pt x="68" y="50"/>
                  </a:lnTo>
                  <a:lnTo>
                    <a:pt x="70" y="50"/>
                  </a:lnTo>
                  <a:lnTo>
                    <a:pt x="72" y="51"/>
                  </a:lnTo>
                  <a:lnTo>
                    <a:pt x="72" y="55"/>
                  </a:lnTo>
                  <a:lnTo>
                    <a:pt x="72" y="56"/>
                  </a:lnTo>
                  <a:lnTo>
                    <a:pt x="70" y="64"/>
                  </a:lnTo>
                  <a:lnTo>
                    <a:pt x="68" y="65"/>
                  </a:lnTo>
                  <a:lnTo>
                    <a:pt x="64" y="65"/>
                  </a:lnTo>
                  <a:lnTo>
                    <a:pt x="64" y="70"/>
                  </a:lnTo>
                  <a:lnTo>
                    <a:pt x="63" y="71"/>
                  </a:lnTo>
                  <a:lnTo>
                    <a:pt x="61" y="71"/>
                  </a:lnTo>
                  <a:lnTo>
                    <a:pt x="57" y="71"/>
                  </a:lnTo>
                  <a:lnTo>
                    <a:pt x="55" y="73"/>
                  </a:lnTo>
                  <a:lnTo>
                    <a:pt x="54" y="75"/>
                  </a:lnTo>
                  <a:lnTo>
                    <a:pt x="54" y="77"/>
                  </a:lnTo>
                  <a:lnTo>
                    <a:pt x="55" y="81"/>
                  </a:lnTo>
                  <a:lnTo>
                    <a:pt x="55" y="83"/>
                  </a:lnTo>
                  <a:lnTo>
                    <a:pt x="54" y="84"/>
                  </a:lnTo>
                  <a:lnTo>
                    <a:pt x="51" y="88"/>
                  </a:lnTo>
                  <a:lnTo>
                    <a:pt x="46" y="96"/>
                  </a:lnTo>
                  <a:lnTo>
                    <a:pt x="41" y="103"/>
                  </a:lnTo>
                  <a:lnTo>
                    <a:pt x="37" y="108"/>
                  </a:lnTo>
                  <a:lnTo>
                    <a:pt x="33" y="110"/>
                  </a:lnTo>
                  <a:lnTo>
                    <a:pt x="32" y="109"/>
                  </a:lnTo>
                  <a:lnTo>
                    <a:pt x="29" y="106"/>
                  </a:lnTo>
                  <a:lnTo>
                    <a:pt x="28" y="104"/>
                  </a:lnTo>
                  <a:lnTo>
                    <a:pt x="28" y="102"/>
                  </a:lnTo>
                  <a:lnTo>
                    <a:pt x="30" y="99"/>
                  </a:lnTo>
                  <a:lnTo>
                    <a:pt x="31" y="94"/>
                  </a:lnTo>
                  <a:lnTo>
                    <a:pt x="33" y="91"/>
                  </a:lnTo>
                  <a:lnTo>
                    <a:pt x="33" y="88"/>
                  </a:lnTo>
                  <a:lnTo>
                    <a:pt x="32" y="87"/>
                  </a:lnTo>
                  <a:lnTo>
                    <a:pt x="28" y="83"/>
                  </a:lnTo>
                  <a:lnTo>
                    <a:pt x="25" y="82"/>
                  </a:lnTo>
                  <a:lnTo>
                    <a:pt x="22" y="80"/>
                  </a:lnTo>
                  <a:lnTo>
                    <a:pt x="17" y="77"/>
                  </a:lnTo>
                  <a:lnTo>
                    <a:pt x="15" y="75"/>
                  </a:lnTo>
                  <a:lnTo>
                    <a:pt x="15" y="74"/>
                  </a:lnTo>
                  <a:lnTo>
                    <a:pt x="15" y="73"/>
                  </a:lnTo>
                  <a:lnTo>
                    <a:pt x="17" y="72"/>
                  </a:lnTo>
                  <a:lnTo>
                    <a:pt x="25" y="67"/>
                  </a:lnTo>
                  <a:lnTo>
                    <a:pt x="26" y="64"/>
                  </a:lnTo>
                  <a:lnTo>
                    <a:pt x="26" y="59"/>
                  </a:lnTo>
                  <a:lnTo>
                    <a:pt x="26" y="57"/>
                  </a:lnTo>
                  <a:lnTo>
                    <a:pt x="28" y="54"/>
                  </a:lnTo>
                  <a:lnTo>
                    <a:pt x="28" y="52"/>
                  </a:lnTo>
                  <a:lnTo>
                    <a:pt x="26" y="46"/>
                  </a:lnTo>
                  <a:lnTo>
                    <a:pt x="26" y="42"/>
                  </a:lnTo>
                  <a:lnTo>
                    <a:pt x="25" y="40"/>
                  </a:lnTo>
                  <a:lnTo>
                    <a:pt x="23" y="35"/>
                  </a:lnTo>
                  <a:lnTo>
                    <a:pt x="20" y="31"/>
                  </a:lnTo>
                  <a:lnTo>
                    <a:pt x="20" y="30"/>
                  </a:lnTo>
                  <a:lnTo>
                    <a:pt x="19" y="28"/>
                  </a:lnTo>
                  <a:lnTo>
                    <a:pt x="18" y="25"/>
                  </a:lnTo>
                  <a:lnTo>
                    <a:pt x="16" y="24"/>
                  </a:lnTo>
                  <a:lnTo>
                    <a:pt x="14" y="23"/>
                  </a:lnTo>
                  <a:lnTo>
                    <a:pt x="15" y="24"/>
                  </a:lnTo>
                  <a:lnTo>
                    <a:pt x="18" y="28"/>
                  </a:lnTo>
                  <a:lnTo>
                    <a:pt x="18" y="29"/>
                  </a:lnTo>
                  <a:lnTo>
                    <a:pt x="17" y="29"/>
                  </a:lnTo>
                  <a:lnTo>
                    <a:pt x="16" y="27"/>
                  </a:lnTo>
                  <a:lnTo>
                    <a:pt x="13" y="23"/>
                  </a:lnTo>
                  <a:lnTo>
                    <a:pt x="10" y="17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5" y="11"/>
                  </a:lnTo>
                  <a:lnTo>
                    <a:pt x="6" y="10"/>
                  </a:lnTo>
                  <a:lnTo>
                    <a:pt x="6" y="9"/>
                  </a:lnTo>
                  <a:lnTo>
                    <a:pt x="5" y="8"/>
                  </a:lnTo>
                  <a:lnTo>
                    <a:pt x="4" y="5"/>
                  </a:lnTo>
                  <a:lnTo>
                    <a:pt x="2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0"/>
                  </a:lnTo>
                  <a:lnTo>
                    <a:pt x="6" y="2"/>
                  </a:lnTo>
                  <a:lnTo>
                    <a:pt x="5" y="3"/>
                  </a:lnTo>
                  <a:lnTo>
                    <a:pt x="6" y="5"/>
                  </a:lnTo>
                  <a:lnTo>
                    <a:pt x="7" y="7"/>
                  </a:lnTo>
                  <a:lnTo>
                    <a:pt x="8" y="8"/>
                  </a:lnTo>
                  <a:lnTo>
                    <a:pt x="9" y="9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3" y="10"/>
                  </a:lnTo>
                  <a:lnTo>
                    <a:pt x="16" y="10"/>
                  </a:lnTo>
                  <a:lnTo>
                    <a:pt x="17" y="11"/>
                  </a:lnTo>
                  <a:lnTo>
                    <a:pt x="18" y="13"/>
                  </a:lnTo>
                  <a:lnTo>
                    <a:pt x="18" y="14"/>
                  </a:lnTo>
                  <a:lnTo>
                    <a:pt x="19" y="14"/>
                  </a:lnTo>
                  <a:lnTo>
                    <a:pt x="20" y="12"/>
                  </a:lnTo>
                  <a:lnTo>
                    <a:pt x="21" y="13"/>
                  </a:lnTo>
                  <a:lnTo>
                    <a:pt x="20" y="14"/>
                  </a:lnTo>
                  <a:lnTo>
                    <a:pt x="22" y="16"/>
                  </a:lnTo>
                  <a:lnTo>
                    <a:pt x="23" y="17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23" y="20"/>
                  </a:lnTo>
                  <a:lnTo>
                    <a:pt x="23" y="22"/>
                  </a:lnTo>
                  <a:lnTo>
                    <a:pt x="22" y="21"/>
                  </a:lnTo>
                  <a:lnTo>
                    <a:pt x="21" y="21"/>
                  </a:lnTo>
                  <a:lnTo>
                    <a:pt x="22" y="22"/>
                  </a:lnTo>
                  <a:lnTo>
                    <a:pt x="23" y="23"/>
                  </a:lnTo>
                  <a:lnTo>
                    <a:pt x="25" y="25"/>
                  </a:lnTo>
                  <a:lnTo>
                    <a:pt x="26" y="27"/>
                  </a:lnTo>
                  <a:lnTo>
                    <a:pt x="27" y="28"/>
                  </a:lnTo>
                  <a:lnTo>
                    <a:pt x="27" y="30"/>
                  </a:lnTo>
                  <a:lnTo>
                    <a:pt x="25" y="29"/>
                  </a:lnTo>
                  <a:lnTo>
                    <a:pt x="26" y="30"/>
                  </a:lnTo>
                  <a:lnTo>
                    <a:pt x="27" y="33"/>
                  </a:lnTo>
                  <a:lnTo>
                    <a:pt x="29" y="34"/>
                  </a:lnTo>
                  <a:lnTo>
                    <a:pt x="27" y="34"/>
                  </a:lnTo>
                  <a:lnTo>
                    <a:pt x="26" y="34"/>
                  </a:lnTo>
                  <a:lnTo>
                    <a:pt x="25" y="34"/>
                  </a:lnTo>
                  <a:lnTo>
                    <a:pt x="25" y="35"/>
                  </a:lnTo>
                  <a:lnTo>
                    <a:pt x="26" y="36"/>
                  </a:lnTo>
                  <a:lnTo>
                    <a:pt x="28" y="37"/>
                  </a:lnTo>
                  <a:lnTo>
                    <a:pt x="28" y="38"/>
                  </a:lnTo>
                  <a:lnTo>
                    <a:pt x="29" y="39"/>
                  </a:lnTo>
                  <a:lnTo>
                    <a:pt x="30" y="38"/>
                  </a:lnTo>
                  <a:lnTo>
                    <a:pt x="31" y="38"/>
                  </a:lnTo>
                  <a:lnTo>
                    <a:pt x="33" y="39"/>
                  </a:lnTo>
                  <a:lnTo>
                    <a:pt x="32" y="40"/>
                  </a:lnTo>
                  <a:lnTo>
                    <a:pt x="32" y="41"/>
                  </a:lnTo>
                  <a:lnTo>
                    <a:pt x="32" y="42"/>
                  </a:lnTo>
                  <a:lnTo>
                    <a:pt x="33" y="42"/>
                  </a:lnTo>
                  <a:close/>
                </a:path>
              </a:pathLst>
            </a:custGeom>
            <a:grpFill/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34" name="Freeform 864"/>
            <p:cNvSpPr>
              <a:spLocks/>
            </p:cNvSpPr>
            <p:nvPr/>
          </p:nvSpPr>
          <p:spPr bwMode="auto">
            <a:xfrm>
              <a:off x="5156" y="3586"/>
              <a:ext cx="94" cy="100"/>
            </a:xfrm>
            <a:custGeom>
              <a:avLst/>
              <a:gdLst/>
              <a:ahLst/>
              <a:cxnLst>
                <a:cxn ang="0">
                  <a:pos x="67" y="53"/>
                </a:cxn>
                <a:cxn ang="0">
                  <a:pos x="62" y="56"/>
                </a:cxn>
                <a:cxn ang="0">
                  <a:pos x="59" y="59"/>
                </a:cxn>
                <a:cxn ang="0">
                  <a:pos x="55" y="58"/>
                </a:cxn>
                <a:cxn ang="0">
                  <a:pos x="58" y="62"/>
                </a:cxn>
                <a:cxn ang="0">
                  <a:pos x="57" y="66"/>
                </a:cxn>
                <a:cxn ang="0">
                  <a:pos x="56" y="68"/>
                </a:cxn>
                <a:cxn ang="0">
                  <a:pos x="53" y="69"/>
                </a:cxn>
                <a:cxn ang="0">
                  <a:pos x="54" y="75"/>
                </a:cxn>
                <a:cxn ang="0">
                  <a:pos x="50" y="86"/>
                </a:cxn>
                <a:cxn ang="0">
                  <a:pos x="44" y="92"/>
                </a:cxn>
                <a:cxn ang="0">
                  <a:pos x="42" y="95"/>
                </a:cxn>
                <a:cxn ang="0">
                  <a:pos x="36" y="100"/>
                </a:cxn>
                <a:cxn ang="0">
                  <a:pos x="27" y="98"/>
                </a:cxn>
                <a:cxn ang="0">
                  <a:pos x="21" y="95"/>
                </a:cxn>
                <a:cxn ang="0">
                  <a:pos x="14" y="93"/>
                </a:cxn>
                <a:cxn ang="0">
                  <a:pos x="11" y="90"/>
                </a:cxn>
                <a:cxn ang="0">
                  <a:pos x="9" y="93"/>
                </a:cxn>
                <a:cxn ang="0">
                  <a:pos x="4" y="92"/>
                </a:cxn>
                <a:cxn ang="0">
                  <a:pos x="0" y="89"/>
                </a:cxn>
                <a:cxn ang="0">
                  <a:pos x="1" y="87"/>
                </a:cxn>
                <a:cxn ang="0">
                  <a:pos x="5" y="86"/>
                </a:cxn>
                <a:cxn ang="0">
                  <a:pos x="7" y="84"/>
                </a:cxn>
                <a:cxn ang="0">
                  <a:pos x="5" y="79"/>
                </a:cxn>
                <a:cxn ang="0">
                  <a:pos x="11" y="79"/>
                </a:cxn>
                <a:cxn ang="0">
                  <a:pos x="9" y="76"/>
                </a:cxn>
                <a:cxn ang="0">
                  <a:pos x="10" y="71"/>
                </a:cxn>
                <a:cxn ang="0">
                  <a:pos x="15" y="66"/>
                </a:cxn>
                <a:cxn ang="0">
                  <a:pos x="18" y="61"/>
                </a:cxn>
                <a:cxn ang="0">
                  <a:pos x="30" y="55"/>
                </a:cxn>
                <a:cxn ang="0">
                  <a:pos x="37" y="50"/>
                </a:cxn>
                <a:cxn ang="0">
                  <a:pos x="42" y="44"/>
                </a:cxn>
                <a:cxn ang="0">
                  <a:pos x="45" y="41"/>
                </a:cxn>
                <a:cxn ang="0">
                  <a:pos x="52" y="38"/>
                </a:cxn>
                <a:cxn ang="0">
                  <a:pos x="56" y="33"/>
                </a:cxn>
                <a:cxn ang="0">
                  <a:pos x="57" y="31"/>
                </a:cxn>
                <a:cxn ang="0">
                  <a:pos x="59" y="25"/>
                </a:cxn>
                <a:cxn ang="0">
                  <a:pos x="60" y="20"/>
                </a:cxn>
                <a:cxn ang="0">
                  <a:pos x="62" y="20"/>
                </a:cxn>
                <a:cxn ang="0">
                  <a:pos x="68" y="16"/>
                </a:cxn>
                <a:cxn ang="0">
                  <a:pos x="69" y="5"/>
                </a:cxn>
                <a:cxn ang="0">
                  <a:pos x="74" y="1"/>
                </a:cxn>
                <a:cxn ang="0">
                  <a:pos x="76" y="4"/>
                </a:cxn>
                <a:cxn ang="0">
                  <a:pos x="79" y="5"/>
                </a:cxn>
                <a:cxn ang="0">
                  <a:pos x="82" y="13"/>
                </a:cxn>
                <a:cxn ang="0">
                  <a:pos x="90" y="8"/>
                </a:cxn>
                <a:cxn ang="0">
                  <a:pos x="93" y="13"/>
                </a:cxn>
                <a:cxn ang="0">
                  <a:pos x="93" y="19"/>
                </a:cxn>
                <a:cxn ang="0">
                  <a:pos x="90" y="25"/>
                </a:cxn>
                <a:cxn ang="0">
                  <a:pos x="86" y="31"/>
                </a:cxn>
                <a:cxn ang="0">
                  <a:pos x="79" y="39"/>
                </a:cxn>
                <a:cxn ang="0">
                  <a:pos x="76" y="42"/>
                </a:cxn>
                <a:cxn ang="0">
                  <a:pos x="72" y="45"/>
                </a:cxn>
                <a:cxn ang="0">
                  <a:pos x="77" y="48"/>
                </a:cxn>
                <a:cxn ang="0">
                  <a:pos x="77" y="51"/>
                </a:cxn>
                <a:cxn ang="0">
                  <a:pos x="72" y="50"/>
                </a:cxn>
                <a:cxn ang="0">
                  <a:pos x="68" y="52"/>
                </a:cxn>
              </a:cxnLst>
              <a:rect l="0" t="0" r="r" b="b"/>
              <a:pathLst>
                <a:path w="94" h="100">
                  <a:moveTo>
                    <a:pt x="68" y="52"/>
                  </a:moveTo>
                  <a:lnTo>
                    <a:pt x="67" y="53"/>
                  </a:lnTo>
                  <a:lnTo>
                    <a:pt x="64" y="54"/>
                  </a:lnTo>
                  <a:lnTo>
                    <a:pt x="62" y="56"/>
                  </a:lnTo>
                  <a:lnTo>
                    <a:pt x="61" y="57"/>
                  </a:lnTo>
                  <a:lnTo>
                    <a:pt x="59" y="59"/>
                  </a:lnTo>
                  <a:lnTo>
                    <a:pt x="56" y="57"/>
                  </a:lnTo>
                  <a:lnTo>
                    <a:pt x="55" y="58"/>
                  </a:lnTo>
                  <a:lnTo>
                    <a:pt x="56" y="59"/>
                  </a:lnTo>
                  <a:lnTo>
                    <a:pt x="58" y="62"/>
                  </a:lnTo>
                  <a:lnTo>
                    <a:pt x="57" y="64"/>
                  </a:lnTo>
                  <a:lnTo>
                    <a:pt x="57" y="66"/>
                  </a:lnTo>
                  <a:lnTo>
                    <a:pt x="57" y="69"/>
                  </a:lnTo>
                  <a:lnTo>
                    <a:pt x="56" y="68"/>
                  </a:lnTo>
                  <a:lnTo>
                    <a:pt x="51" y="68"/>
                  </a:lnTo>
                  <a:lnTo>
                    <a:pt x="53" y="69"/>
                  </a:lnTo>
                  <a:lnTo>
                    <a:pt x="55" y="71"/>
                  </a:lnTo>
                  <a:lnTo>
                    <a:pt x="54" y="75"/>
                  </a:lnTo>
                  <a:lnTo>
                    <a:pt x="51" y="82"/>
                  </a:lnTo>
                  <a:lnTo>
                    <a:pt x="50" y="86"/>
                  </a:lnTo>
                  <a:lnTo>
                    <a:pt x="48" y="89"/>
                  </a:lnTo>
                  <a:lnTo>
                    <a:pt x="44" y="92"/>
                  </a:lnTo>
                  <a:lnTo>
                    <a:pt x="43" y="94"/>
                  </a:lnTo>
                  <a:lnTo>
                    <a:pt x="42" y="95"/>
                  </a:lnTo>
                  <a:lnTo>
                    <a:pt x="39" y="97"/>
                  </a:lnTo>
                  <a:lnTo>
                    <a:pt x="36" y="100"/>
                  </a:lnTo>
                  <a:lnTo>
                    <a:pt x="34" y="100"/>
                  </a:lnTo>
                  <a:lnTo>
                    <a:pt x="27" y="98"/>
                  </a:lnTo>
                  <a:lnTo>
                    <a:pt x="24" y="99"/>
                  </a:lnTo>
                  <a:lnTo>
                    <a:pt x="21" y="95"/>
                  </a:lnTo>
                  <a:lnTo>
                    <a:pt x="16" y="94"/>
                  </a:lnTo>
                  <a:lnTo>
                    <a:pt x="14" y="93"/>
                  </a:lnTo>
                  <a:lnTo>
                    <a:pt x="13" y="91"/>
                  </a:lnTo>
                  <a:lnTo>
                    <a:pt x="11" y="90"/>
                  </a:lnTo>
                  <a:lnTo>
                    <a:pt x="9" y="91"/>
                  </a:lnTo>
                  <a:lnTo>
                    <a:pt x="9" y="93"/>
                  </a:lnTo>
                  <a:lnTo>
                    <a:pt x="5" y="93"/>
                  </a:lnTo>
                  <a:lnTo>
                    <a:pt x="4" y="92"/>
                  </a:lnTo>
                  <a:lnTo>
                    <a:pt x="1" y="91"/>
                  </a:lnTo>
                  <a:lnTo>
                    <a:pt x="0" y="89"/>
                  </a:lnTo>
                  <a:lnTo>
                    <a:pt x="2" y="88"/>
                  </a:lnTo>
                  <a:lnTo>
                    <a:pt x="1" y="87"/>
                  </a:lnTo>
                  <a:lnTo>
                    <a:pt x="3" y="86"/>
                  </a:lnTo>
                  <a:lnTo>
                    <a:pt x="5" y="86"/>
                  </a:lnTo>
                  <a:lnTo>
                    <a:pt x="2" y="82"/>
                  </a:lnTo>
                  <a:lnTo>
                    <a:pt x="7" y="84"/>
                  </a:lnTo>
                  <a:lnTo>
                    <a:pt x="4" y="80"/>
                  </a:lnTo>
                  <a:lnTo>
                    <a:pt x="5" y="79"/>
                  </a:lnTo>
                  <a:lnTo>
                    <a:pt x="10" y="80"/>
                  </a:lnTo>
                  <a:lnTo>
                    <a:pt x="11" y="79"/>
                  </a:lnTo>
                  <a:lnTo>
                    <a:pt x="10" y="77"/>
                  </a:lnTo>
                  <a:lnTo>
                    <a:pt x="9" y="76"/>
                  </a:lnTo>
                  <a:lnTo>
                    <a:pt x="8" y="74"/>
                  </a:lnTo>
                  <a:lnTo>
                    <a:pt x="10" y="71"/>
                  </a:lnTo>
                  <a:lnTo>
                    <a:pt x="13" y="69"/>
                  </a:lnTo>
                  <a:lnTo>
                    <a:pt x="15" y="66"/>
                  </a:lnTo>
                  <a:lnTo>
                    <a:pt x="18" y="64"/>
                  </a:lnTo>
                  <a:lnTo>
                    <a:pt x="18" y="61"/>
                  </a:lnTo>
                  <a:lnTo>
                    <a:pt x="24" y="57"/>
                  </a:lnTo>
                  <a:lnTo>
                    <a:pt x="30" y="55"/>
                  </a:lnTo>
                  <a:lnTo>
                    <a:pt x="34" y="52"/>
                  </a:lnTo>
                  <a:lnTo>
                    <a:pt x="37" y="50"/>
                  </a:lnTo>
                  <a:lnTo>
                    <a:pt x="39" y="49"/>
                  </a:lnTo>
                  <a:lnTo>
                    <a:pt x="42" y="44"/>
                  </a:lnTo>
                  <a:lnTo>
                    <a:pt x="43" y="42"/>
                  </a:lnTo>
                  <a:lnTo>
                    <a:pt x="45" y="41"/>
                  </a:lnTo>
                  <a:lnTo>
                    <a:pt x="47" y="40"/>
                  </a:lnTo>
                  <a:lnTo>
                    <a:pt x="52" y="38"/>
                  </a:lnTo>
                  <a:lnTo>
                    <a:pt x="55" y="35"/>
                  </a:lnTo>
                  <a:lnTo>
                    <a:pt x="56" y="33"/>
                  </a:lnTo>
                  <a:lnTo>
                    <a:pt x="56" y="32"/>
                  </a:lnTo>
                  <a:lnTo>
                    <a:pt x="57" y="31"/>
                  </a:lnTo>
                  <a:lnTo>
                    <a:pt x="60" y="29"/>
                  </a:lnTo>
                  <a:lnTo>
                    <a:pt x="59" y="25"/>
                  </a:lnTo>
                  <a:lnTo>
                    <a:pt x="59" y="24"/>
                  </a:lnTo>
                  <a:lnTo>
                    <a:pt x="60" y="20"/>
                  </a:lnTo>
                  <a:lnTo>
                    <a:pt x="62" y="21"/>
                  </a:lnTo>
                  <a:lnTo>
                    <a:pt x="62" y="20"/>
                  </a:lnTo>
                  <a:lnTo>
                    <a:pt x="65" y="18"/>
                  </a:lnTo>
                  <a:lnTo>
                    <a:pt x="68" y="16"/>
                  </a:lnTo>
                  <a:lnTo>
                    <a:pt x="69" y="14"/>
                  </a:lnTo>
                  <a:lnTo>
                    <a:pt x="69" y="5"/>
                  </a:lnTo>
                  <a:lnTo>
                    <a:pt x="72" y="0"/>
                  </a:lnTo>
                  <a:lnTo>
                    <a:pt x="74" y="1"/>
                  </a:lnTo>
                  <a:lnTo>
                    <a:pt x="76" y="2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79" y="5"/>
                  </a:lnTo>
                  <a:lnTo>
                    <a:pt x="80" y="11"/>
                  </a:lnTo>
                  <a:lnTo>
                    <a:pt x="82" y="13"/>
                  </a:lnTo>
                  <a:lnTo>
                    <a:pt x="87" y="8"/>
                  </a:lnTo>
                  <a:lnTo>
                    <a:pt x="90" y="8"/>
                  </a:lnTo>
                  <a:lnTo>
                    <a:pt x="92" y="9"/>
                  </a:lnTo>
                  <a:lnTo>
                    <a:pt x="93" y="13"/>
                  </a:lnTo>
                  <a:lnTo>
                    <a:pt x="92" y="15"/>
                  </a:lnTo>
                  <a:lnTo>
                    <a:pt x="93" y="19"/>
                  </a:lnTo>
                  <a:lnTo>
                    <a:pt x="94" y="21"/>
                  </a:lnTo>
                  <a:lnTo>
                    <a:pt x="90" y="25"/>
                  </a:lnTo>
                  <a:lnTo>
                    <a:pt x="89" y="28"/>
                  </a:lnTo>
                  <a:lnTo>
                    <a:pt x="86" y="31"/>
                  </a:lnTo>
                  <a:lnTo>
                    <a:pt x="82" y="37"/>
                  </a:lnTo>
                  <a:lnTo>
                    <a:pt x="79" y="39"/>
                  </a:lnTo>
                  <a:lnTo>
                    <a:pt x="77" y="40"/>
                  </a:lnTo>
                  <a:lnTo>
                    <a:pt x="76" y="42"/>
                  </a:lnTo>
                  <a:lnTo>
                    <a:pt x="74" y="43"/>
                  </a:lnTo>
                  <a:lnTo>
                    <a:pt x="72" y="45"/>
                  </a:lnTo>
                  <a:lnTo>
                    <a:pt x="74" y="48"/>
                  </a:lnTo>
                  <a:lnTo>
                    <a:pt x="77" y="48"/>
                  </a:lnTo>
                  <a:lnTo>
                    <a:pt x="79" y="51"/>
                  </a:lnTo>
                  <a:lnTo>
                    <a:pt x="77" y="51"/>
                  </a:lnTo>
                  <a:lnTo>
                    <a:pt x="75" y="52"/>
                  </a:lnTo>
                  <a:lnTo>
                    <a:pt x="72" y="50"/>
                  </a:lnTo>
                  <a:lnTo>
                    <a:pt x="69" y="51"/>
                  </a:lnTo>
                  <a:lnTo>
                    <a:pt x="68" y="52"/>
                  </a:lnTo>
                </a:path>
              </a:pathLst>
            </a:custGeom>
            <a:grpFill/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35" name="Freeform 865"/>
            <p:cNvSpPr>
              <a:spLocks noEditPoints="1"/>
            </p:cNvSpPr>
            <p:nvPr/>
          </p:nvSpPr>
          <p:spPr bwMode="auto">
            <a:xfrm>
              <a:off x="3466" y="2490"/>
              <a:ext cx="226" cy="96"/>
            </a:xfrm>
            <a:custGeom>
              <a:avLst/>
              <a:gdLst/>
              <a:ahLst/>
              <a:cxnLst>
                <a:cxn ang="0">
                  <a:pos x="219" y="79"/>
                </a:cxn>
                <a:cxn ang="0">
                  <a:pos x="214" y="76"/>
                </a:cxn>
                <a:cxn ang="0">
                  <a:pos x="202" y="74"/>
                </a:cxn>
                <a:cxn ang="0">
                  <a:pos x="196" y="76"/>
                </a:cxn>
                <a:cxn ang="0">
                  <a:pos x="176" y="79"/>
                </a:cxn>
                <a:cxn ang="0">
                  <a:pos x="147" y="81"/>
                </a:cxn>
                <a:cxn ang="0">
                  <a:pos x="129" y="83"/>
                </a:cxn>
                <a:cxn ang="0">
                  <a:pos x="129" y="91"/>
                </a:cxn>
                <a:cxn ang="0">
                  <a:pos x="122" y="96"/>
                </a:cxn>
                <a:cxn ang="0">
                  <a:pos x="117" y="90"/>
                </a:cxn>
                <a:cxn ang="0">
                  <a:pos x="120" y="82"/>
                </a:cxn>
                <a:cxn ang="0">
                  <a:pos x="115" y="86"/>
                </a:cxn>
                <a:cxn ang="0">
                  <a:pos x="111" y="88"/>
                </a:cxn>
                <a:cxn ang="0">
                  <a:pos x="97" y="88"/>
                </a:cxn>
                <a:cxn ang="0">
                  <a:pos x="94" y="93"/>
                </a:cxn>
                <a:cxn ang="0">
                  <a:pos x="80" y="93"/>
                </a:cxn>
                <a:cxn ang="0">
                  <a:pos x="55" y="82"/>
                </a:cxn>
                <a:cxn ang="0">
                  <a:pos x="52" y="92"/>
                </a:cxn>
                <a:cxn ang="0">
                  <a:pos x="36" y="83"/>
                </a:cxn>
                <a:cxn ang="0">
                  <a:pos x="23" y="83"/>
                </a:cxn>
                <a:cxn ang="0">
                  <a:pos x="16" y="80"/>
                </a:cxn>
                <a:cxn ang="0">
                  <a:pos x="14" y="73"/>
                </a:cxn>
                <a:cxn ang="0">
                  <a:pos x="11" y="64"/>
                </a:cxn>
                <a:cxn ang="0">
                  <a:pos x="6" y="56"/>
                </a:cxn>
                <a:cxn ang="0">
                  <a:pos x="10" y="54"/>
                </a:cxn>
                <a:cxn ang="0">
                  <a:pos x="12" y="50"/>
                </a:cxn>
                <a:cxn ang="0">
                  <a:pos x="9" y="46"/>
                </a:cxn>
                <a:cxn ang="0">
                  <a:pos x="10" y="41"/>
                </a:cxn>
                <a:cxn ang="0">
                  <a:pos x="2" y="41"/>
                </a:cxn>
                <a:cxn ang="0">
                  <a:pos x="2" y="34"/>
                </a:cxn>
                <a:cxn ang="0">
                  <a:pos x="9" y="27"/>
                </a:cxn>
                <a:cxn ang="0">
                  <a:pos x="17" y="28"/>
                </a:cxn>
                <a:cxn ang="0">
                  <a:pos x="20" y="25"/>
                </a:cxn>
                <a:cxn ang="0">
                  <a:pos x="24" y="27"/>
                </a:cxn>
                <a:cxn ang="0">
                  <a:pos x="38" y="26"/>
                </a:cxn>
                <a:cxn ang="0">
                  <a:pos x="42" y="22"/>
                </a:cxn>
                <a:cxn ang="0">
                  <a:pos x="40" y="21"/>
                </a:cxn>
                <a:cxn ang="0">
                  <a:pos x="50" y="15"/>
                </a:cxn>
                <a:cxn ang="0">
                  <a:pos x="65" y="12"/>
                </a:cxn>
                <a:cxn ang="0">
                  <a:pos x="86" y="1"/>
                </a:cxn>
                <a:cxn ang="0">
                  <a:pos x="108" y="0"/>
                </a:cxn>
                <a:cxn ang="0">
                  <a:pos x="120" y="6"/>
                </a:cxn>
                <a:cxn ang="0">
                  <a:pos x="136" y="16"/>
                </a:cxn>
                <a:cxn ang="0">
                  <a:pos x="161" y="16"/>
                </a:cxn>
                <a:cxn ang="0">
                  <a:pos x="184" y="12"/>
                </a:cxn>
                <a:cxn ang="0">
                  <a:pos x="201" y="8"/>
                </a:cxn>
                <a:cxn ang="0">
                  <a:pos x="215" y="22"/>
                </a:cxn>
                <a:cxn ang="0">
                  <a:pos x="225" y="36"/>
                </a:cxn>
                <a:cxn ang="0">
                  <a:pos x="218" y="44"/>
                </a:cxn>
                <a:cxn ang="0">
                  <a:pos x="220" y="57"/>
                </a:cxn>
                <a:cxn ang="0">
                  <a:pos x="220" y="64"/>
                </a:cxn>
                <a:cxn ang="0">
                  <a:pos x="222" y="72"/>
                </a:cxn>
                <a:cxn ang="0">
                  <a:pos x="24" y="2"/>
                </a:cxn>
                <a:cxn ang="0">
                  <a:pos x="33" y="11"/>
                </a:cxn>
                <a:cxn ang="0">
                  <a:pos x="31" y="17"/>
                </a:cxn>
                <a:cxn ang="0">
                  <a:pos x="16" y="20"/>
                </a:cxn>
                <a:cxn ang="0">
                  <a:pos x="5" y="29"/>
                </a:cxn>
                <a:cxn ang="0">
                  <a:pos x="2" y="28"/>
                </a:cxn>
                <a:cxn ang="0">
                  <a:pos x="2" y="23"/>
                </a:cxn>
                <a:cxn ang="0">
                  <a:pos x="7" y="8"/>
                </a:cxn>
                <a:cxn ang="0">
                  <a:pos x="13" y="0"/>
                </a:cxn>
              </a:cxnLst>
              <a:rect l="0" t="0" r="r" b="b"/>
              <a:pathLst>
                <a:path w="226" h="96">
                  <a:moveTo>
                    <a:pt x="226" y="77"/>
                  </a:moveTo>
                  <a:lnTo>
                    <a:pt x="224" y="76"/>
                  </a:lnTo>
                  <a:lnTo>
                    <a:pt x="222" y="79"/>
                  </a:lnTo>
                  <a:lnTo>
                    <a:pt x="221" y="80"/>
                  </a:lnTo>
                  <a:lnTo>
                    <a:pt x="219" y="79"/>
                  </a:lnTo>
                  <a:lnTo>
                    <a:pt x="219" y="77"/>
                  </a:lnTo>
                  <a:lnTo>
                    <a:pt x="219" y="76"/>
                  </a:lnTo>
                  <a:lnTo>
                    <a:pt x="217" y="75"/>
                  </a:lnTo>
                  <a:lnTo>
                    <a:pt x="215" y="74"/>
                  </a:lnTo>
                  <a:lnTo>
                    <a:pt x="214" y="76"/>
                  </a:lnTo>
                  <a:lnTo>
                    <a:pt x="212" y="76"/>
                  </a:lnTo>
                  <a:lnTo>
                    <a:pt x="208" y="74"/>
                  </a:lnTo>
                  <a:lnTo>
                    <a:pt x="206" y="75"/>
                  </a:lnTo>
                  <a:lnTo>
                    <a:pt x="204" y="74"/>
                  </a:lnTo>
                  <a:lnTo>
                    <a:pt x="202" y="74"/>
                  </a:lnTo>
                  <a:lnTo>
                    <a:pt x="200" y="75"/>
                  </a:lnTo>
                  <a:lnTo>
                    <a:pt x="199" y="76"/>
                  </a:lnTo>
                  <a:lnTo>
                    <a:pt x="199" y="74"/>
                  </a:lnTo>
                  <a:lnTo>
                    <a:pt x="197" y="74"/>
                  </a:lnTo>
                  <a:lnTo>
                    <a:pt x="196" y="76"/>
                  </a:lnTo>
                  <a:lnTo>
                    <a:pt x="192" y="78"/>
                  </a:lnTo>
                  <a:lnTo>
                    <a:pt x="186" y="79"/>
                  </a:lnTo>
                  <a:lnTo>
                    <a:pt x="182" y="79"/>
                  </a:lnTo>
                  <a:lnTo>
                    <a:pt x="178" y="78"/>
                  </a:lnTo>
                  <a:lnTo>
                    <a:pt x="176" y="79"/>
                  </a:lnTo>
                  <a:lnTo>
                    <a:pt x="168" y="83"/>
                  </a:lnTo>
                  <a:lnTo>
                    <a:pt x="164" y="84"/>
                  </a:lnTo>
                  <a:lnTo>
                    <a:pt x="158" y="85"/>
                  </a:lnTo>
                  <a:lnTo>
                    <a:pt x="155" y="84"/>
                  </a:lnTo>
                  <a:lnTo>
                    <a:pt x="147" y="81"/>
                  </a:lnTo>
                  <a:lnTo>
                    <a:pt x="146" y="81"/>
                  </a:lnTo>
                  <a:lnTo>
                    <a:pt x="141" y="84"/>
                  </a:lnTo>
                  <a:lnTo>
                    <a:pt x="137" y="85"/>
                  </a:lnTo>
                  <a:lnTo>
                    <a:pt x="134" y="84"/>
                  </a:lnTo>
                  <a:lnTo>
                    <a:pt x="129" y="83"/>
                  </a:lnTo>
                  <a:lnTo>
                    <a:pt x="128" y="83"/>
                  </a:lnTo>
                  <a:lnTo>
                    <a:pt x="127" y="83"/>
                  </a:lnTo>
                  <a:lnTo>
                    <a:pt x="127" y="85"/>
                  </a:lnTo>
                  <a:lnTo>
                    <a:pt x="128" y="88"/>
                  </a:lnTo>
                  <a:lnTo>
                    <a:pt x="129" y="91"/>
                  </a:lnTo>
                  <a:lnTo>
                    <a:pt x="126" y="92"/>
                  </a:lnTo>
                  <a:lnTo>
                    <a:pt x="125" y="94"/>
                  </a:lnTo>
                  <a:lnTo>
                    <a:pt x="124" y="96"/>
                  </a:lnTo>
                  <a:lnTo>
                    <a:pt x="123" y="95"/>
                  </a:lnTo>
                  <a:lnTo>
                    <a:pt x="122" y="96"/>
                  </a:lnTo>
                  <a:lnTo>
                    <a:pt x="120" y="95"/>
                  </a:lnTo>
                  <a:lnTo>
                    <a:pt x="118" y="95"/>
                  </a:lnTo>
                  <a:lnTo>
                    <a:pt x="117" y="92"/>
                  </a:lnTo>
                  <a:lnTo>
                    <a:pt x="116" y="92"/>
                  </a:lnTo>
                  <a:lnTo>
                    <a:pt x="117" y="90"/>
                  </a:lnTo>
                  <a:lnTo>
                    <a:pt x="118" y="89"/>
                  </a:lnTo>
                  <a:lnTo>
                    <a:pt x="122" y="86"/>
                  </a:lnTo>
                  <a:lnTo>
                    <a:pt x="122" y="85"/>
                  </a:lnTo>
                  <a:lnTo>
                    <a:pt x="121" y="84"/>
                  </a:lnTo>
                  <a:lnTo>
                    <a:pt x="120" y="82"/>
                  </a:lnTo>
                  <a:lnTo>
                    <a:pt x="119" y="82"/>
                  </a:lnTo>
                  <a:lnTo>
                    <a:pt x="116" y="85"/>
                  </a:lnTo>
                  <a:lnTo>
                    <a:pt x="115" y="85"/>
                  </a:lnTo>
                  <a:lnTo>
                    <a:pt x="114" y="85"/>
                  </a:lnTo>
                  <a:lnTo>
                    <a:pt x="115" y="86"/>
                  </a:lnTo>
                  <a:lnTo>
                    <a:pt x="114" y="87"/>
                  </a:lnTo>
                  <a:lnTo>
                    <a:pt x="113" y="87"/>
                  </a:lnTo>
                  <a:lnTo>
                    <a:pt x="113" y="87"/>
                  </a:lnTo>
                  <a:lnTo>
                    <a:pt x="113" y="87"/>
                  </a:lnTo>
                  <a:lnTo>
                    <a:pt x="111" y="88"/>
                  </a:lnTo>
                  <a:lnTo>
                    <a:pt x="109" y="86"/>
                  </a:lnTo>
                  <a:lnTo>
                    <a:pt x="107" y="85"/>
                  </a:lnTo>
                  <a:lnTo>
                    <a:pt x="104" y="84"/>
                  </a:lnTo>
                  <a:lnTo>
                    <a:pt x="102" y="84"/>
                  </a:lnTo>
                  <a:lnTo>
                    <a:pt x="97" y="88"/>
                  </a:lnTo>
                  <a:lnTo>
                    <a:pt x="96" y="90"/>
                  </a:lnTo>
                  <a:lnTo>
                    <a:pt x="96" y="91"/>
                  </a:lnTo>
                  <a:lnTo>
                    <a:pt x="95" y="92"/>
                  </a:lnTo>
                  <a:lnTo>
                    <a:pt x="94" y="92"/>
                  </a:lnTo>
                  <a:lnTo>
                    <a:pt x="94" y="93"/>
                  </a:lnTo>
                  <a:lnTo>
                    <a:pt x="93" y="91"/>
                  </a:lnTo>
                  <a:lnTo>
                    <a:pt x="90" y="93"/>
                  </a:lnTo>
                  <a:lnTo>
                    <a:pt x="86" y="94"/>
                  </a:lnTo>
                  <a:lnTo>
                    <a:pt x="83" y="94"/>
                  </a:lnTo>
                  <a:lnTo>
                    <a:pt x="80" y="93"/>
                  </a:lnTo>
                  <a:lnTo>
                    <a:pt x="76" y="92"/>
                  </a:lnTo>
                  <a:lnTo>
                    <a:pt x="71" y="86"/>
                  </a:lnTo>
                  <a:lnTo>
                    <a:pt x="65" y="83"/>
                  </a:lnTo>
                  <a:lnTo>
                    <a:pt x="59" y="82"/>
                  </a:lnTo>
                  <a:lnTo>
                    <a:pt x="55" y="82"/>
                  </a:lnTo>
                  <a:lnTo>
                    <a:pt x="55" y="84"/>
                  </a:lnTo>
                  <a:lnTo>
                    <a:pt x="54" y="88"/>
                  </a:lnTo>
                  <a:lnTo>
                    <a:pt x="54" y="91"/>
                  </a:lnTo>
                  <a:lnTo>
                    <a:pt x="53" y="92"/>
                  </a:lnTo>
                  <a:lnTo>
                    <a:pt x="52" y="92"/>
                  </a:lnTo>
                  <a:lnTo>
                    <a:pt x="50" y="91"/>
                  </a:lnTo>
                  <a:lnTo>
                    <a:pt x="44" y="92"/>
                  </a:lnTo>
                  <a:lnTo>
                    <a:pt x="42" y="92"/>
                  </a:lnTo>
                  <a:lnTo>
                    <a:pt x="40" y="91"/>
                  </a:lnTo>
                  <a:lnTo>
                    <a:pt x="36" y="83"/>
                  </a:lnTo>
                  <a:lnTo>
                    <a:pt x="34" y="86"/>
                  </a:lnTo>
                  <a:lnTo>
                    <a:pt x="30" y="83"/>
                  </a:lnTo>
                  <a:lnTo>
                    <a:pt x="27" y="83"/>
                  </a:lnTo>
                  <a:lnTo>
                    <a:pt x="24" y="86"/>
                  </a:lnTo>
                  <a:lnTo>
                    <a:pt x="23" y="83"/>
                  </a:lnTo>
                  <a:lnTo>
                    <a:pt x="23" y="82"/>
                  </a:lnTo>
                  <a:lnTo>
                    <a:pt x="25" y="81"/>
                  </a:lnTo>
                  <a:lnTo>
                    <a:pt x="24" y="80"/>
                  </a:lnTo>
                  <a:lnTo>
                    <a:pt x="19" y="80"/>
                  </a:lnTo>
                  <a:lnTo>
                    <a:pt x="16" y="80"/>
                  </a:lnTo>
                  <a:lnTo>
                    <a:pt x="15" y="78"/>
                  </a:lnTo>
                  <a:lnTo>
                    <a:pt x="18" y="77"/>
                  </a:lnTo>
                  <a:lnTo>
                    <a:pt x="18" y="75"/>
                  </a:lnTo>
                  <a:lnTo>
                    <a:pt x="16" y="74"/>
                  </a:lnTo>
                  <a:lnTo>
                    <a:pt x="14" y="73"/>
                  </a:lnTo>
                  <a:lnTo>
                    <a:pt x="13" y="71"/>
                  </a:lnTo>
                  <a:lnTo>
                    <a:pt x="14" y="69"/>
                  </a:lnTo>
                  <a:lnTo>
                    <a:pt x="14" y="67"/>
                  </a:lnTo>
                  <a:lnTo>
                    <a:pt x="14" y="65"/>
                  </a:lnTo>
                  <a:lnTo>
                    <a:pt x="11" y="64"/>
                  </a:lnTo>
                  <a:lnTo>
                    <a:pt x="8" y="62"/>
                  </a:lnTo>
                  <a:lnTo>
                    <a:pt x="6" y="62"/>
                  </a:lnTo>
                  <a:lnTo>
                    <a:pt x="5" y="62"/>
                  </a:lnTo>
                  <a:lnTo>
                    <a:pt x="5" y="60"/>
                  </a:lnTo>
                  <a:lnTo>
                    <a:pt x="6" y="56"/>
                  </a:lnTo>
                  <a:lnTo>
                    <a:pt x="7" y="57"/>
                  </a:lnTo>
                  <a:lnTo>
                    <a:pt x="9" y="59"/>
                  </a:lnTo>
                  <a:lnTo>
                    <a:pt x="12" y="57"/>
                  </a:lnTo>
                  <a:lnTo>
                    <a:pt x="10" y="55"/>
                  </a:lnTo>
                  <a:lnTo>
                    <a:pt x="10" y="54"/>
                  </a:lnTo>
                  <a:lnTo>
                    <a:pt x="9" y="53"/>
                  </a:lnTo>
                  <a:lnTo>
                    <a:pt x="9" y="53"/>
                  </a:lnTo>
                  <a:lnTo>
                    <a:pt x="11" y="51"/>
                  </a:lnTo>
                  <a:lnTo>
                    <a:pt x="12" y="51"/>
                  </a:lnTo>
                  <a:lnTo>
                    <a:pt x="12" y="50"/>
                  </a:lnTo>
                  <a:lnTo>
                    <a:pt x="11" y="49"/>
                  </a:lnTo>
                  <a:lnTo>
                    <a:pt x="9" y="49"/>
                  </a:lnTo>
                  <a:lnTo>
                    <a:pt x="9" y="48"/>
                  </a:lnTo>
                  <a:lnTo>
                    <a:pt x="10" y="47"/>
                  </a:lnTo>
                  <a:lnTo>
                    <a:pt x="9" y="46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9" y="43"/>
                  </a:lnTo>
                  <a:lnTo>
                    <a:pt x="10" y="41"/>
                  </a:lnTo>
                  <a:lnTo>
                    <a:pt x="11" y="41"/>
                  </a:lnTo>
                  <a:lnTo>
                    <a:pt x="11" y="40"/>
                  </a:lnTo>
                  <a:lnTo>
                    <a:pt x="10" y="39"/>
                  </a:lnTo>
                  <a:lnTo>
                    <a:pt x="7" y="40"/>
                  </a:lnTo>
                  <a:lnTo>
                    <a:pt x="2" y="41"/>
                  </a:lnTo>
                  <a:lnTo>
                    <a:pt x="1" y="41"/>
                  </a:lnTo>
                  <a:lnTo>
                    <a:pt x="1" y="39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2" y="34"/>
                  </a:lnTo>
                  <a:lnTo>
                    <a:pt x="2" y="33"/>
                  </a:lnTo>
                  <a:lnTo>
                    <a:pt x="4" y="33"/>
                  </a:lnTo>
                  <a:lnTo>
                    <a:pt x="5" y="30"/>
                  </a:lnTo>
                  <a:lnTo>
                    <a:pt x="6" y="30"/>
                  </a:lnTo>
                  <a:lnTo>
                    <a:pt x="9" y="27"/>
                  </a:lnTo>
                  <a:lnTo>
                    <a:pt x="12" y="27"/>
                  </a:lnTo>
                  <a:lnTo>
                    <a:pt x="13" y="26"/>
                  </a:lnTo>
                  <a:lnTo>
                    <a:pt x="15" y="25"/>
                  </a:lnTo>
                  <a:lnTo>
                    <a:pt x="16" y="27"/>
                  </a:lnTo>
                  <a:lnTo>
                    <a:pt x="17" y="28"/>
                  </a:lnTo>
                  <a:lnTo>
                    <a:pt x="18" y="28"/>
                  </a:lnTo>
                  <a:lnTo>
                    <a:pt x="21" y="28"/>
                  </a:lnTo>
                  <a:lnTo>
                    <a:pt x="22" y="27"/>
                  </a:lnTo>
                  <a:lnTo>
                    <a:pt x="22" y="26"/>
                  </a:lnTo>
                  <a:lnTo>
                    <a:pt x="20" y="25"/>
                  </a:lnTo>
                  <a:lnTo>
                    <a:pt x="22" y="25"/>
                  </a:lnTo>
                  <a:lnTo>
                    <a:pt x="23" y="25"/>
                  </a:lnTo>
                  <a:lnTo>
                    <a:pt x="24" y="25"/>
                  </a:lnTo>
                  <a:lnTo>
                    <a:pt x="23" y="27"/>
                  </a:lnTo>
                  <a:lnTo>
                    <a:pt x="24" y="27"/>
                  </a:lnTo>
                  <a:lnTo>
                    <a:pt x="30" y="26"/>
                  </a:lnTo>
                  <a:lnTo>
                    <a:pt x="33" y="27"/>
                  </a:lnTo>
                  <a:lnTo>
                    <a:pt x="35" y="27"/>
                  </a:lnTo>
                  <a:lnTo>
                    <a:pt x="37" y="27"/>
                  </a:lnTo>
                  <a:lnTo>
                    <a:pt x="38" y="26"/>
                  </a:lnTo>
                  <a:lnTo>
                    <a:pt x="37" y="25"/>
                  </a:lnTo>
                  <a:lnTo>
                    <a:pt x="35" y="25"/>
                  </a:lnTo>
                  <a:lnTo>
                    <a:pt x="33" y="24"/>
                  </a:lnTo>
                  <a:lnTo>
                    <a:pt x="35" y="23"/>
                  </a:lnTo>
                  <a:lnTo>
                    <a:pt x="42" y="22"/>
                  </a:lnTo>
                  <a:lnTo>
                    <a:pt x="45" y="22"/>
                  </a:lnTo>
                  <a:lnTo>
                    <a:pt x="47" y="21"/>
                  </a:lnTo>
                  <a:lnTo>
                    <a:pt x="44" y="21"/>
                  </a:lnTo>
                  <a:lnTo>
                    <a:pt x="41" y="21"/>
                  </a:lnTo>
                  <a:lnTo>
                    <a:pt x="40" y="21"/>
                  </a:lnTo>
                  <a:lnTo>
                    <a:pt x="40" y="20"/>
                  </a:lnTo>
                  <a:lnTo>
                    <a:pt x="36" y="17"/>
                  </a:lnTo>
                  <a:lnTo>
                    <a:pt x="38" y="13"/>
                  </a:lnTo>
                  <a:lnTo>
                    <a:pt x="43" y="14"/>
                  </a:lnTo>
                  <a:lnTo>
                    <a:pt x="50" y="15"/>
                  </a:lnTo>
                  <a:lnTo>
                    <a:pt x="51" y="14"/>
                  </a:lnTo>
                  <a:lnTo>
                    <a:pt x="57" y="16"/>
                  </a:lnTo>
                  <a:lnTo>
                    <a:pt x="63" y="16"/>
                  </a:lnTo>
                  <a:lnTo>
                    <a:pt x="65" y="14"/>
                  </a:lnTo>
                  <a:lnTo>
                    <a:pt x="65" y="12"/>
                  </a:lnTo>
                  <a:lnTo>
                    <a:pt x="68" y="10"/>
                  </a:lnTo>
                  <a:lnTo>
                    <a:pt x="71" y="9"/>
                  </a:lnTo>
                  <a:lnTo>
                    <a:pt x="77" y="5"/>
                  </a:lnTo>
                  <a:lnTo>
                    <a:pt x="81" y="3"/>
                  </a:lnTo>
                  <a:lnTo>
                    <a:pt x="86" y="1"/>
                  </a:lnTo>
                  <a:lnTo>
                    <a:pt x="91" y="1"/>
                  </a:lnTo>
                  <a:lnTo>
                    <a:pt x="95" y="1"/>
                  </a:lnTo>
                  <a:lnTo>
                    <a:pt x="100" y="2"/>
                  </a:lnTo>
                  <a:lnTo>
                    <a:pt x="104" y="3"/>
                  </a:lnTo>
                  <a:lnTo>
                    <a:pt x="108" y="0"/>
                  </a:lnTo>
                  <a:lnTo>
                    <a:pt x="109" y="4"/>
                  </a:lnTo>
                  <a:lnTo>
                    <a:pt x="112" y="6"/>
                  </a:lnTo>
                  <a:lnTo>
                    <a:pt x="113" y="7"/>
                  </a:lnTo>
                  <a:lnTo>
                    <a:pt x="116" y="7"/>
                  </a:lnTo>
                  <a:lnTo>
                    <a:pt x="120" y="6"/>
                  </a:lnTo>
                  <a:lnTo>
                    <a:pt x="122" y="11"/>
                  </a:lnTo>
                  <a:lnTo>
                    <a:pt x="125" y="13"/>
                  </a:lnTo>
                  <a:lnTo>
                    <a:pt x="128" y="12"/>
                  </a:lnTo>
                  <a:lnTo>
                    <a:pt x="130" y="12"/>
                  </a:lnTo>
                  <a:lnTo>
                    <a:pt x="136" y="16"/>
                  </a:lnTo>
                  <a:lnTo>
                    <a:pt x="142" y="16"/>
                  </a:lnTo>
                  <a:lnTo>
                    <a:pt x="148" y="18"/>
                  </a:lnTo>
                  <a:lnTo>
                    <a:pt x="152" y="18"/>
                  </a:lnTo>
                  <a:lnTo>
                    <a:pt x="158" y="16"/>
                  </a:lnTo>
                  <a:lnTo>
                    <a:pt x="161" y="16"/>
                  </a:lnTo>
                  <a:lnTo>
                    <a:pt x="164" y="17"/>
                  </a:lnTo>
                  <a:lnTo>
                    <a:pt x="168" y="17"/>
                  </a:lnTo>
                  <a:lnTo>
                    <a:pt x="173" y="17"/>
                  </a:lnTo>
                  <a:lnTo>
                    <a:pt x="176" y="16"/>
                  </a:lnTo>
                  <a:lnTo>
                    <a:pt x="184" y="12"/>
                  </a:lnTo>
                  <a:lnTo>
                    <a:pt x="186" y="10"/>
                  </a:lnTo>
                  <a:lnTo>
                    <a:pt x="193" y="10"/>
                  </a:lnTo>
                  <a:lnTo>
                    <a:pt x="196" y="11"/>
                  </a:lnTo>
                  <a:lnTo>
                    <a:pt x="197" y="10"/>
                  </a:lnTo>
                  <a:lnTo>
                    <a:pt x="201" y="8"/>
                  </a:lnTo>
                  <a:lnTo>
                    <a:pt x="203" y="8"/>
                  </a:lnTo>
                  <a:lnTo>
                    <a:pt x="210" y="15"/>
                  </a:lnTo>
                  <a:lnTo>
                    <a:pt x="211" y="15"/>
                  </a:lnTo>
                  <a:lnTo>
                    <a:pt x="215" y="21"/>
                  </a:lnTo>
                  <a:lnTo>
                    <a:pt x="215" y="22"/>
                  </a:lnTo>
                  <a:lnTo>
                    <a:pt x="213" y="28"/>
                  </a:lnTo>
                  <a:lnTo>
                    <a:pt x="213" y="31"/>
                  </a:lnTo>
                  <a:lnTo>
                    <a:pt x="214" y="32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4" y="38"/>
                  </a:lnTo>
                  <a:lnTo>
                    <a:pt x="222" y="38"/>
                  </a:lnTo>
                  <a:lnTo>
                    <a:pt x="221" y="39"/>
                  </a:lnTo>
                  <a:lnTo>
                    <a:pt x="221" y="42"/>
                  </a:lnTo>
                  <a:lnTo>
                    <a:pt x="218" y="44"/>
                  </a:lnTo>
                  <a:lnTo>
                    <a:pt x="218" y="46"/>
                  </a:lnTo>
                  <a:lnTo>
                    <a:pt x="219" y="50"/>
                  </a:lnTo>
                  <a:lnTo>
                    <a:pt x="218" y="52"/>
                  </a:lnTo>
                  <a:lnTo>
                    <a:pt x="220" y="56"/>
                  </a:lnTo>
                  <a:lnTo>
                    <a:pt x="220" y="57"/>
                  </a:lnTo>
                  <a:lnTo>
                    <a:pt x="221" y="56"/>
                  </a:lnTo>
                  <a:lnTo>
                    <a:pt x="222" y="57"/>
                  </a:lnTo>
                  <a:lnTo>
                    <a:pt x="222" y="59"/>
                  </a:lnTo>
                  <a:lnTo>
                    <a:pt x="221" y="61"/>
                  </a:lnTo>
                  <a:lnTo>
                    <a:pt x="220" y="64"/>
                  </a:lnTo>
                  <a:lnTo>
                    <a:pt x="219" y="65"/>
                  </a:lnTo>
                  <a:lnTo>
                    <a:pt x="220" y="66"/>
                  </a:lnTo>
                  <a:lnTo>
                    <a:pt x="223" y="67"/>
                  </a:lnTo>
                  <a:lnTo>
                    <a:pt x="222" y="69"/>
                  </a:lnTo>
                  <a:lnTo>
                    <a:pt x="222" y="72"/>
                  </a:lnTo>
                  <a:lnTo>
                    <a:pt x="225" y="74"/>
                  </a:lnTo>
                  <a:lnTo>
                    <a:pt x="226" y="74"/>
                  </a:lnTo>
                  <a:lnTo>
                    <a:pt x="226" y="77"/>
                  </a:lnTo>
                  <a:close/>
                  <a:moveTo>
                    <a:pt x="23" y="1"/>
                  </a:moveTo>
                  <a:lnTo>
                    <a:pt x="24" y="2"/>
                  </a:lnTo>
                  <a:lnTo>
                    <a:pt x="24" y="4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8" y="10"/>
                  </a:lnTo>
                  <a:lnTo>
                    <a:pt x="33" y="11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6" y="17"/>
                  </a:lnTo>
                  <a:lnTo>
                    <a:pt x="34" y="18"/>
                  </a:lnTo>
                  <a:lnTo>
                    <a:pt x="31" y="17"/>
                  </a:lnTo>
                  <a:lnTo>
                    <a:pt x="26" y="16"/>
                  </a:lnTo>
                  <a:lnTo>
                    <a:pt x="24" y="16"/>
                  </a:lnTo>
                  <a:lnTo>
                    <a:pt x="23" y="17"/>
                  </a:lnTo>
                  <a:lnTo>
                    <a:pt x="18" y="17"/>
                  </a:lnTo>
                  <a:lnTo>
                    <a:pt x="16" y="20"/>
                  </a:lnTo>
                  <a:lnTo>
                    <a:pt x="15" y="22"/>
                  </a:lnTo>
                  <a:lnTo>
                    <a:pt x="11" y="24"/>
                  </a:lnTo>
                  <a:lnTo>
                    <a:pt x="8" y="26"/>
                  </a:lnTo>
                  <a:lnTo>
                    <a:pt x="6" y="28"/>
                  </a:lnTo>
                  <a:lnTo>
                    <a:pt x="5" y="29"/>
                  </a:lnTo>
                  <a:lnTo>
                    <a:pt x="3" y="31"/>
                  </a:lnTo>
                  <a:lnTo>
                    <a:pt x="2" y="32"/>
                  </a:lnTo>
                  <a:lnTo>
                    <a:pt x="3" y="30"/>
                  </a:lnTo>
                  <a:lnTo>
                    <a:pt x="3" y="29"/>
                  </a:lnTo>
                  <a:lnTo>
                    <a:pt x="2" y="28"/>
                  </a:lnTo>
                  <a:lnTo>
                    <a:pt x="6" y="26"/>
                  </a:lnTo>
                  <a:lnTo>
                    <a:pt x="7" y="25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2" y="23"/>
                  </a:lnTo>
                  <a:lnTo>
                    <a:pt x="0" y="22"/>
                  </a:lnTo>
                  <a:lnTo>
                    <a:pt x="2" y="18"/>
                  </a:lnTo>
                  <a:lnTo>
                    <a:pt x="4" y="14"/>
                  </a:lnTo>
                  <a:lnTo>
                    <a:pt x="8" y="9"/>
                  </a:lnTo>
                  <a:lnTo>
                    <a:pt x="7" y="8"/>
                  </a:lnTo>
                  <a:lnTo>
                    <a:pt x="5" y="6"/>
                  </a:lnTo>
                  <a:lnTo>
                    <a:pt x="4" y="6"/>
                  </a:lnTo>
                  <a:lnTo>
                    <a:pt x="7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1"/>
                  </a:lnTo>
                  <a:lnTo>
                    <a:pt x="23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36" name="Freeform 866"/>
            <p:cNvSpPr>
              <a:spLocks/>
            </p:cNvSpPr>
            <p:nvPr/>
          </p:nvSpPr>
          <p:spPr bwMode="auto">
            <a:xfrm>
              <a:off x="3467" y="2490"/>
              <a:ext cx="225" cy="96"/>
            </a:xfrm>
            <a:custGeom>
              <a:avLst/>
              <a:gdLst/>
              <a:ahLst/>
              <a:cxnLst>
                <a:cxn ang="0">
                  <a:pos x="218" y="79"/>
                </a:cxn>
                <a:cxn ang="0">
                  <a:pos x="213" y="76"/>
                </a:cxn>
                <a:cxn ang="0">
                  <a:pos x="201" y="74"/>
                </a:cxn>
                <a:cxn ang="0">
                  <a:pos x="195" y="76"/>
                </a:cxn>
                <a:cxn ang="0">
                  <a:pos x="175" y="79"/>
                </a:cxn>
                <a:cxn ang="0">
                  <a:pos x="146" y="81"/>
                </a:cxn>
                <a:cxn ang="0">
                  <a:pos x="128" y="83"/>
                </a:cxn>
                <a:cxn ang="0">
                  <a:pos x="128" y="91"/>
                </a:cxn>
                <a:cxn ang="0">
                  <a:pos x="121" y="96"/>
                </a:cxn>
                <a:cxn ang="0">
                  <a:pos x="116" y="90"/>
                </a:cxn>
                <a:cxn ang="0">
                  <a:pos x="119" y="82"/>
                </a:cxn>
                <a:cxn ang="0">
                  <a:pos x="114" y="86"/>
                </a:cxn>
                <a:cxn ang="0">
                  <a:pos x="110" y="88"/>
                </a:cxn>
                <a:cxn ang="0">
                  <a:pos x="96" y="88"/>
                </a:cxn>
                <a:cxn ang="0">
                  <a:pos x="93" y="93"/>
                </a:cxn>
                <a:cxn ang="0">
                  <a:pos x="79" y="93"/>
                </a:cxn>
                <a:cxn ang="0">
                  <a:pos x="54" y="82"/>
                </a:cxn>
                <a:cxn ang="0">
                  <a:pos x="51" y="92"/>
                </a:cxn>
                <a:cxn ang="0">
                  <a:pos x="35" y="83"/>
                </a:cxn>
                <a:cxn ang="0">
                  <a:pos x="22" y="83"/>
                </a:cxn>
                <a:cxn ang="0">
                  <a:pos x="15" y="80"/>
                </a:cxn>
                <a:cxn ang="0">
                  <a:pos x="13" y="73"/>
                </a:cxn>
                <a:cxn ang="0">
                  <a:pos x="10" y="64"/>
                </a:cxn>
                <a:cxn ang="0">
                  <a:pos x="5" y="56"/>
                </a:cxn>
                <a:cxn ang="0">
                  <a:pos x="9" y="54"/>
                </a:cxn>
                <a:cxn ang="0">
                  <a:pos x="11" y="50"/>
                </a:cxn>
                <a:cxn ang="0">
                  <a:pos x="8" y="46"/>
                </a:cxn>
                <a:cxn ang="0">
                  <a:pos x="9" y="41"/>
                </a:cxn>
                <a:cxn ang="0">
                  <a:pos x="1" y="41"/>
                </a:cxn>
                <a:cxn ang="0">
                  <a:pos x="1" y="34"/>
                </a:cxn>
                <a:cxn ang="0">
                  <a:pos x="8" y="27"/>
                </a:cxn>
                <a:cxn ang="0">
                  <a:pos x="16" y="28"/>
                </a:cxn>
                <a:cxn ang="0">
                  <a:pos x="19" y="25"/>
                </a:cxn>
                <a:cxn ang="0">
                  <a:pos x="23" y="27"/>
                </a:cxn>
                <a:cxn ang="0">
                  <a:pos x="37" y="26"/>
                </a:cxn>
                <a:cxn ang="0">
                  <a:pos x="41" y="22"/>
                </a:cxn>
                <a:cxn ang="0">
                  <a:pos x="39" y="21"/>
                </a:cxn>
                <a:cxn ang="0">
                  <a:pos x="49" y="15"/>
                </a:cxn>
                <a:cxn ang="0">
                  <a:pos x="64" y="12"/>
                </a:cxn>
                <a:cxn ang="0">
                  <a:pos x="85" y="1"/>
                </a:cxn>
                <a:cxn ang="0">
                  <a:pos x="107" y="0"/>
                </a:cxn>
                <a:cxn ang="0">
                  <a:pos x="119" y="6"/>
                </a:cxn>
                <a:cxn ang="0">
                  <a:pos x="135" y="16"/>
                </a:cxn>
                <a:cxn ang="0">
                  <a:pos x="160" y="16"/>
                </a:cxn>
                <a:cxn ang="0">
                  <a:pos x="183" y="12"/>
                </a:cxn>
                <a:cxn ang="0">
                  <a:pos x="200" y="8"/>
                </a:cxn>
                <a:cxn ang="0">
                  <a:pos x="214" y="22"/>
                </a:cxn>
                <a:cxn ang="0">
                  <a:pos x="224" y="36"/>
                </a:cxn>
                <a:cxn ang="0">
                  <a:pos x="217" y="44"/>
                </a:cxn>
                <a:cxn ang="0">
                  <a:pos x="219" y="57"/>
                </a:cxn>
                <a:cxn ang="0">
                  <a:pos x="219" y="64"/>
                </a:cxn>
                <a:cxn ang="0">
                  <a:pos x="221" y="72"/>
                </a:cxn>
              </a:cxnLst>
              <a:rect l="0" t="0" r="r" b="b"/>
              <a:pathLst>
                <a:path w="225" h="96">
                  <a:moveTo>
                    <a:pt x="225" y="77"/>
                  </a:moveTo>
                  <a:lnTo>
                    <a:pt x="223" y="76"/>
                  </a:lnTo>
                  <a:lnTo>
                    <a:pt x="221" y="79"/>
                  </a:lnTo>
                  <a:lnTo>
                    <a:pt x="220" y="80"/>
                  </a:lnTo>
                  <a:lnTo>
                    <a:pt x="218" y="79"/>
                  </a:lnTo>
                  <a:lnTo>
                    <a:pt x="218" y="77"/>
                  </a:lnTo>
                  <a:lnTo>
                    <a:pt x="218" y="76"/>
                  </a:lnTo>
                  <a:lnTo>
                    <a:pt x="216" y="75"/>
                  </a:lnTo>
                  <a:lnTo>
                    <a:pt x="214" y="74"/>
                  </a:lnTo>
                  <a:lnTo>
                    <a:pt x="213" y="76"/>
                  </a:lnTo>
                  <a:lnTo>
                    <a:pt x="211" y="76"/>
                  </a:lnTo>
                  <a:lnTo>
                    <a:pt x="207" y="74"/>
                  </a:lnTo>
                  <a:lnTo>
                    <a:pt x="205" y="75"/>
                  </a:lnTo>
                  <a:lnTo>
                    <a:pt x="203" y="74"/>
                  </a:lnTo>
                  <a:lnTo>
                    <a:pt x="201" y="74"/>
                  </a:lnTo>
                  <a:lnTo>
                    <a:pt x="199" y="75"/>
                  </a:lnTo>
                  <a:lnTo>
                    <a:pt x="198" y="76"/>
                  </a:lnTo>
                  <a:lnTo>
                    <a:pt x="198" y="74"/>
                  </a:lnTo>
                  <a:lnTo>
                    <a:pt x="196" y="74"/>
                  </a:lnTo>
                  <a:lnTo>
                    <a:pt x="195" y="76"/>
                  </a:lnTo>
                  <a:lnTo>
                    <a:pt x="191" y="78"/>
                  </a:lnTo>
                  <a:lnTo>
                    <a:pt x="185" y="79"/>
                  </a:lnTo>
                  <a:lnTo>
                    <a:pt x="181" y="79"/>
                  </a:lnTo>
                  <a:lnTo>
                    <a:pt x="177" y="78"/>
                  </a:lnTo>
                  <a:lnTo>
                    <a:pt x="175" y="79"/>
                  </a:lnTo>
                  <a:lnTo>
                    <a:pt x="167" y="83"/>
                  </a:lnTo>
                  <a:lnTo>
                    <a:pt x="163" y="84"/>
                  </a:lnTo>
                  <a:lnTo>
                    <a:pt x="157" y="85"/>
                  </a:lnTo>
                  <a:lnTo>
                    <a:pt x="154" y="84"/>
                  </a:lnTo>
                  <a:lnTo>
                    <a:pt x="146" y="81"/>
                  </a:lnTo>
                  <a:lnTo>
                    <a:pt x="145" y="81"/>
                  </a:lnTo>
                  <a:lnTo>
                    <a:pt x="140" y="84"/>
                  </a:lnTo>
                  <a:lnTo>
                    <a:pt x="136" y="85"/>
                  </a:lnTo>
                  <a:lnTo>
                    <a:pt x="133" y="84"/>
                  </a:lnTo>
                  <a:lnTo>
                    <a:pt x="128" y="83"/>
                  </a:lnTo>
                  <a:lnTo>
                    <a:pt x="127" y="83"/>
                  </a:lnTo>
                  <a:lnTo>
                    <a:pt x="126" y="83"/>
                  </a:lnTo>
                  <a:lnTo>
                    <a:pt x="126" y="85"/>
                  </a:lnTo>
                  <a:lnTo>
                    <a:pt x="127" y="88"/>
                  </a:lnTo>
                  <a:lnTo>
                    <a:pt x="128" y="91"/>
                  </a:lnTo>
                  <a:lnTo>
                    <a:pt x="125" y="92"/>
                  </a:lnTo>
                  <a:lnTo>
                    <a:pt x="124" y="94"/>
                  </a:lnTo>
                  <a:lnTo>
                    <a:pt x="123" y="96"/>
                  </a:lnTo>
                  <a:lnTo>
                    <a:pt x="122" y="95"/>
                  </a:lnTo>
                  <a:lnTo>
                    <a:pt x="121" y="96"/>
                  </a:lnTo>
                  <a:lnTo>
                    <a:pt x="119" y="95"/>
                  </a:lnTo>
                  <a:lnTo>
                    <a:pt x="117" y="95"/>
                  </a:lnTo>
                  <a:lnTo>
                    <a:pt x="116" y="92"/>
                  </a:lnTo>
                  <a:lnTo>
                    <a:pt x="115" y="92"/>
                  </a:lnTo>
                  <a:lnTo>
                    <a:pt x="116" y="90"/>
                  </a:lnTo>
                  <a:lnTo>
                    <a:pt x="117" y="89"/>
                  </a:lnTo>
                  <a:lnTo>
                    <a:pt x="121" y="86"/>
                  </a:lnTo>
                  <a:lnTo>
                    <a:pt x="121" y="85"/>
                  </a:lnTo>
                  <a:lnTo>
                    <a:pt x="120" y="84"/>
                  </a:lnTo>
                  <a:lnTo>
                    <a:pt x="119" y="82"/>
                  </a:lnTo>
                  <a:lnTo>
                    <a:pt x="118" y="82"/>
                  </a:lnTo>
                  <a:lnTo>
                    <a:pt x="115" y="85"/>
                  </a:lnTo>
                  <a:lnTo>
                    <a:pt x="114" y="85"/>
                  </a:lnTo>
                  <a:lnTo>
                    <a:pt x="113" y="85"/>
                  </a:lnTo>
                  <a:lnTo>
                    <a:pt x="114" y="86"/>
                  </a:lnTo>
                  <a:lnTo>
                    <a:pt x="113" y="87"/>
                  </a:lnTo>
                  <a:lnTo>
                    <a:pt x="112" y="87"/>
                  </a:lnTo>
                  <a:lnTo>
                    <a:pt x="112" y="87"/>
                  </a:lnTo>
                  <a:lnTo>
                    <a:pt x="112" y="87"/>
                  </a:lnTo>
                  <a:lnTo>
                    <a:pt x="110" y="88"/>
                  </a:lnTo>
                  <a:lnTo>
                    <a:pt x="108" y="86"/>
                  </a:lnTo>
                  <a:lnTo>
                    <a:pt x="106" y="85"/>
                  </a:lnTo>
                  <a:lnTo>
                    <a:pt x="103" y="84"/>
                  </a:lnTo>
                  <a:lnTo>
                    <a:pt x="101" y="84"/>
                  </a:lnTo>
                  <a:lnTo>
                    <a:pt x="96" y="88"/>
                  </a:lnTo>
                  <a:lnTo>
                    <a:pt x="95" y="90"/>
                  </a:lnTo>
                  <a:lnTo>
                    <a:pt x="95" y="91"/>
                  </a:lnTo>
                  <a:lnTo>
                    <a:pt x="94" y="92"/>
                  </a:lnTo>
                  <a:lnTo>
                    <a:pt x="93" y="92"/>
                  </a:lnTo>
                  <a:lnTo>
                    <a:pt x="93" y="93"/>
                  </a:lnTo>
                  <a:lnTo>
                    <a:pt x="92" y="91"/>
                  </a:lnTo>
                  <a:lnTo>
                    <a:pt x="89" y="93"/>
                  </a:lnTo>
                  <a:lnTo>
                    <a:pt x="85" y="94"/>
                  </a:lnTo>
                  <a:lnTo>
                    <a:pt x="82" y="94"/>
                  </a:lnTo>
                  <a:lnTo>
                    <a:pt x="79" y="93"/>
                  </a:lnTo>
                  <a:lnTo>
                    <a:pt x="75" y="92"/>
                  </a:lnTo>
                  <a:lnTo>
                    <a:pt x="70" y="86"/>
                  </a:lnTo>
                  <a:lnTo>
                    <a:pt x="64" y="83"/>
                  </a:lnTo>
                  <a:lnTo>
                    <a:pt x="58" y="82"/>
                  </a:lnTo>
                  <a:lnTo>
                    <a:pt x="54" y="82"/>
                  </a:lnTo>
                  <a:lnTo>
                    <a:pt x="54" y="84"/>
                  </a:lnTo>
                  <a:lnTo>
                    <a:pt x="53" y="88"/>
                  </a:lnTo>
                  <a:lnTo>
                    <a:pt x="53" y="91"/>
                  </a:lnTo>
                  <a:lnTo>
                    <a:pt x="52" y="92"/>
                  </a:lnTo>
                  <a:lnTo>
                    <a:pt x="51" y="92"/>
                  </a:lnTo>
                  <a:lnTo>
                    <a:pt x="49" y="91"/>
                  </a:lnTo>
                  <a:lnTo>
                    <a:pt x="43" y="92"/>
                  </a:lnTo>
                  <a:lnTo>
                    <a:pt x="41" y="92"/>
                  </a:lnTo>
                  <a:lnTo>
                    <a:pt x="39" y="91"/>
                  </a:lnTo>
                  <a:lnTo>
                    <a:pt x="35" y="83"/>
                  </a:lnTo>
                  <a:lnTo>
                    <a:pt x="33" y="86"/>
                  </a:lnTo>
                  <a:lnTo>
                    <a:pt x="29" y="83"/>
                  </a:lnTo>
                  <a:lnTo>
                    <a:pt x="26" y="83"/>
                  </a:lnTo>
                  <a:lnTo>
                    <a:pt x="23" y="86"/>
                  </a:lnTo>
                  <a:lnTo>
                    <a:pt x="22" y="83"/>
                  </a:lnTo>
                  <a:lnTo>
                    <a:pt x="22" y="82"/>
                  </a:lnTo>
                  <a:lnTo>
                    <a:pt x="24" y="81"/>
                  </a:lnTo>
                  <a:lnTo>
                    <a:pt x="23" y="80"/>
                  </a:lnTo>
                  <a:lnTo>
                    <a:pt x="18" y="80"/>
                  </a:lnTo>
                  <a:lnTo>
                    <a:pt x="15" y="80"/>
                  </a:lnTo>
                  <a:lnTo>
                    <a:pt x="14" y="78"/>
                  </a:lnTo>
                  <a:lnTo>
                    <a:pt x="17" y="77"/>
                  </a:lnTo>
                  <a:lnTo>
                    <a:pt x="17" y="75"/>
                  </a:lnTo>
                  <a:lnTo>
                    <a:pt x="15" y="74"/>
                  </a:lnTo>
                  <a:lnTo>
                    <a:pt x="13" y="73"/>
                  </a:lnTo>
                  <a:lnTo>
                    <a:pt x="12" y="71"/>
                  </a:lnTo>
                  <a:lnTo>
                    <a:pt x="13" y="69"/>
                  </a:lnTo>
                  <a:lnTo>
                    <a:pt x="13" y="67"/>
                  </a:lnTo>
                  <a:lnTo>
                    <a:pt x="13" y="65"/>
                  </a:lnTo>
                  <a:lnTo>
                    <a:pt x="10" y="64"/>
                  </a:lnTo>
                  <a:lnTo>
                    <a:pt x="7" y="62"/>
                  </a:lnTo>
                  <a:lnTo>
                    <a:pt x="5" y="62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5" y="56"/>
                  </a:lnTo>
                  <a:lnTo>
                    <a:pt x="6" y="57"/>
                  </a:lnTo>
                  <a:lnTo>
                    <a:pt x="8" y="59"/>
                  </a:lnTo>
                  <a:lnTo>
                    <a:pt x="11" y="57"/>
                  </a:lnTo>
                  <a:lnTo>
                    <a:pt x="9" y="55"/>
                  </a:lnTo>
                  <a:lnTo>
                    <a:pt x="9" y="54"/>
                  </a:lnTo>
                  <a:lnTo>
                    <a:pt x="8" y="53"/>
                  </a:lnTo>
                  <a:lnTo>
                    <a:pt x="8" y="53"/>
                  </a:lnTo>
                  <a:lnTo>
                    <a:pt x="10" y="51"/>
                  </a:lnTo>
                  <a:lnTo>
                    <a:pt x="11" y="51"/>
                  </a:lnTo>
                  <a:lnTo>
                    <a:pt x="11" y="50"/>
                  </a:lnTo>
                  <a:lnTo>
                    <a:pt x="10" y="49"/>
                  </a:lnTo>
                  <a:lnTo>
                    <a:pt x="8" y="49"/>
                  </a:lnTo>
                  <a:lnTo>
                    <a:pt x="8" y="48"/>
                  </a:lnTo>
                  <a:lnTo>
                    <a:pt x="9" y="47"/>
                  </a:lnTo>
                  <a:lnTo>
                    <a:pt x="8" y="46"/>
                  </a:lnTo>
                  <a:lnTo>
                    <a:pt x="8" y="45"/>
                  </a:lnTo>
                  <a:lnTo>
                    <a:pt x="8" y="44"/>
                  </a:lnTo>
                  <a:lnTo>
                    <a:pt x="6" y="44"/>
                  </a:lnTo>
                  <a:lnTo>
                    <a:pt x="8" y="43"/>
                  </a:lnTo>
                  <a:lnTo>
                    <a:pt x="9" y="41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9" y="39"/>
                  </a:lnTo>
                  <a:lnTo>
                    <a:pt x="6" y="40"/>
                  </a:lnTo>
                  <a:lnTo>
                    <a:pt x="1" y="41"/>
                  </a:lnTo>
                  <a:lnTo>
                    <a:pt x="0" y="41"/>
                  </a:lnTo>
                  <a:lnTo>
                    <a:pt x="0" y="39"/>
                  </a:lnTo>
                  <a:lnTo>
                    <a:pt x="1" y="38"/>
                  </a:lnTo>
                  <a:lnTo>
                    <a:pt x="1" y="36"/>
                  </a:lnTo>
                  <a:lnTo>
                    <a:pt x="1" y="34"/>
                  </a:lnTo>
                  <a:lnTo>
                    <a:pt x="1" y="33"/>
                  </a:lnTo>
                  <a:lnTo>
                    <a:pt x="3" y="33"/>
                  </a:lnTo>
                  <a:lnTo>
                    <a:pt x="4" y="30"/>
                  </a:lnTo>
                  <a:lnTo>
                    <a:pt x="5" y="30"/>
                  </a:lnTo>
                  <a:lnTo>
                    <a:pt x="8" y="27"/>
                  </a:lnTo>
                  <a:lnTo>
                    <a:pt x="11" y="27"/>
                  </a:lnTo>
                  <a:lnTo>
                    <a:pt x="12" y="26"/>
                  </a:lnTo>
                  <a:lnTo>
                    <a:pt x="14" y="25"/>
                  </a:lnTo>
                  <a:lnTo>
                    <a:pt x="15" y="27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20" y="28"/>
                  </a:lnTo>
                  <a:lnTo>
                    <a:pt x="21" y="27"/>
                  </a:lnTo>
                  <a:lnTo>
                    <a:pt x="21" y="26"/>
                  </a:lnTo>
                  <a:lnTo>
                    <a:pt x="19" y="25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3" y="25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9" y="26"/>
                  </a:lnTo>
                  <a:lnTo>
                    <a:pt x="32" y="27"/>
                  </a:lnTo>
                  <a:lnTo>
                    <a:pt x="34" y="27"/>
                  </a:lnTo>
                  <a:lnTo>
                    <a:pt x="36" y="27"/>
                  </a:lnTo>
                  <a:lnTo>
                    <a:pt x="37" y="26"/>
                  </a:lnTo>
                  <a:lnTo>
                    <a:pt x="36" y="25"/>
                  </a:lnTo>
                  <a:lnTo>
                    <a:pt x="34" y="25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41" y="22"/>
                  </a:lnTo>
                  <a:lnTo>
                    <a:pt x="44" y="22"/>
                  </a:lnTo>
                  <a:lnTo>
                    <a:pt x="46" y="21"/>
                  </a:lnTo>
                  <a:lnTo>
                    <a:pt x="43" y="21"/>
                  </a:lnTo>
                  <a:lnTo>
                    <a:pt x="40" y="21"/>
                  </a:lnTo>
                  <a:lnTo>
                    <a:pt x="39" y="21"/>
                  </a:lnTo>
                  <a:lnTo>
                    <a:pt x="39" y="20"/>
                  </a:lnTo>
                  <a:lnTo>
                    <a:pt x="35" y="17"/>
                  </a:lnTo>
                  <a:lnTo>
                    <a:pt x="37" y="13"/>
                  </a:lnTo>
                  <a:lnTo>
                    <a:pt x="42" y="14"/>
                  </a:lnTo>
                  <a:lnTo>
                    <a:pt x="49" y="15"/>
                  </a:lnTo>
                  <a:lnTo>
                    <a:pt x="50" y="14"/>
                  </a:lnTo>
                  <a:lnTo>
                    <a:pt x="56" y="16"/>
                  </a:lnTo>
                  <a:lnTo>
                    <a:pt x="62" y="16"/>
                  </a:lnTo>
                  <a:lnTo>
                    <a:pt x="64" y="14"/>
                  </a:lnTo>
                  <a:lnTo>
                    <a:pt x="64" y="12"/>
                  </a:lnTo>
                  <a:lnTo>
                    <a:pt x="67" y="10"/>
                  </a:lnTo>
                  <a:lnTo>
                    <a:pt x="70" y="9"/>
                  </a:lnTo>
                  <a:lnTo>
                    <a:pt x="76" y="5"/>
                  </a:lnTo>
                  <a:lnTo>
                    <a:pt x="80" y="3"/>
                  </a:lnTo>
                  <a:lnTo>
                    <a:pt x="85" y="1"/>
                  </a:lnTo>
                  <a:lnTo>
                    <a:pt x="90" y="1"/>
                  </a:lnTo>
                  <a:lnTo>
                    <a:pt x="94" y="1"/>
                  </a:lnTo>
                  <a:lnTo>
                    <a:pt x="99" y="2"/>
                  </a:lnTo>
                  <a:lnTo>
                    <a:pt x="103" y="3"/>
                  </a:lnTo>
                  <a:lnTo>
                    <a:pt x="107" y="0"/>
                  </a:lnTo>
                  <a:lnTo>
                    <a:pt x="108" y="4"/>
                  </a:lnTo>
                  <a:lnTo>
                    <a:pt x="111" y="6"/>
                  </a:lnTo>
                  <a:lnTo>
                    <a:pt x="112" y="7"/>
                  </a:lnTo>
                  <a:lnTo>
                    <a:pt x="115" y="7"/>
                  </a:lnTo>
                  <a:lnTo>
                    <a:pt x="119" y="6"/>
                  </a:lnTo>
                  <a:lnTo>
                    <a:pt x="121" y="11"/>
                  </a:lnTo>
                  <a:lnTo>
                    <a:pt x="124" y="13"/>
                  </a:lnTo>
                  <a:lnTo>
                    <a:pt x="127" y="12"/>
                  </a:lnTo>
                  <a:lnTo>
                    <a:pt x="129" y="12"/>
                  </a:lnTo>
                  <a:lnTo>
                    <a:pt x="135" y="16"/>
                  </a:lnTo>
                  <a:lnTo>
                    <a:pt x="141" y="16"/>
                  </a:lnTo>
                  <a:lnTo>
                    <a:pt x="147" y="18"/>
                  </a:lnTo>
                  <a:lnTo>
                    <a:pt x="151" y="18"/>
                  </a:lnTo>
                  <a:lnTo>
                    <a:pt x="157" y="16"/>
                  </a:lnTo>
                  <a:lnTo>
                    <a:pt x="160" y="16"/>
                  </a:lnTo>
                  <a:lnTo>
                    <a:pt x="163" y="17"/>
                  </a:lnTo>
                  <a:lnTo>
                    <a:pt x="167" y="17"/>
                  </a:lnTo>
                  <a:lnTo>
                    <a:pt x="172" y="17"/>
                  </a:lnTo>
                  <a:lnTo>
                    <a:pt x="175" y="16"/>
                  </a:lnTo>
                  <a:lnTo>
                    <a:pt x="183" y="12"/>
                  </a:lnTo>
                  <a:lnTo>
                    <a:pt x="185" y="10"/>
                  </a:lnTo>
                  <a:lnTo>
                    <a:pt x="192" y="10"/>
                  </a:lnTo>
                  <a:lnTo>
                    <a:pt x="195" y="11"/>
                  </a:lnTo>
                  <a:lnTo>
                    <a:pt x="196" y="10"/>
                  </a:lnTo>
                  <a:lnTo>
                    <a:pt x="200" y="8"/>
                  </a:lnTo>
                  <a:lnTo>
                    <a:pt x="202" y="8"/>
                  </a:lnTo>
                  <a:lnTo>
                    <a:pt x="209" y="15"/>
                  </a:lnTo>
                  <a:lnTo>
                    <a:pt x="210" y="15"/>
                  </a:lnTo>
                  <a:lnTo>
                    <a:pt x="214" y="21"/>
                  </a:lnTo>
                  <a:lnTo>
                    <a:pt x="214" y="22"/>
                  </a:lnTo>
                  <a:lnTo>
                    <a:pt x="212" y="28"/>
                  </a:lnTo>
                  <a:lnTo>
                    <a:pt x="212" y="31"/>
                  </a:lnTo>
                  <a:lnTo>
                    <a:pt x="213" y="32"/>
                  </a:lnTo>
                  <a:lnTo>
                    <a:pt x="221" y="33"/>
                  </a:lnTo>
                  <a:lnTo>
                    <a:pt x="224" y="36"/>
                  </a:lnTo>
                  <a:lnTo>
                    <a:pt x="223" y="38"/>
                  </a:lnTo>
                  <a:lnTo>
                    <a:pt x="221" y="38"/>
                  </a:lnTo>
                  <a:lnTo>
                    <a:pt x="220" y="39"/>
                  </a:lnTo>
                  <a:lnTo>
                    <a:pt x="220" y="42"/>
                  </a:lnTo>
                  <a:lnTo>
                    <a:pt x="217" y="44"/>
                  </a:lnTo>
                  <a:lnTo>
                    <a:pt x="217" y="46"/>
                  </a:lnTo>
                  <a:lnTo>
                    <a:pt x="218" y="50"/>
                  </a:lnTo>
                  <a:lnTo>
                    <a:pt x="217" y="52"/>
                  </a:lnTo>
                  <a:lnTo>
                    <a:pt x="219" y="56"/>
                  </a:lnTo>
                  <a:lnTo>
                    <a:pt x="219" y="57"/>
                  </a:lnTo>
                  <a:lnTo>
                    <a:pt x="220" y="56"/>
                  </a:lnTo>
                  <a:lnTo>
                    <a:pt x="221" y="57"/>
                  </a:lnTo>
                  <a:lnTo>
                    <a:pt x="221" y="59"/>
                  </a:lnTo>
                  <a:lnTo>
                    <a:pt x="220" y="61"/>
                  </a:lnTo>
                  <a:lnTo>
                    <a:pt x="219" y="64"/>
                  </a:lnTo>
                  <a:lnTo>
                    <a:pt x="218" y="65"/>
                  </a:lnTo>
                  <a:lnTo>
                    <a:pt x="219" y="66"/>
                  </a:lnTo>
                  <a:lnTo>
                    <a:pt x="222" y="67"/>
                  </a:lnTo>
                  <a:lnTo>
                    <a:pt x="221" y="69"/>
                  </a:lnTo>
                  <a:lnTo>
                    <a:pt x="221" y="72"/>
                  </a:lnTo>
                  <a:lnTo>
                    <a:pt x="224" y="74"/>
                  </a:lnTo>
                  <a:lnTo>
                    <a:pt x="225" y="74"/>
                  </a:lnTo>
                  <a:lnTo>
                    <a:pt x="225" y="77"/>
                  </a:lnTo>
                  <a:close/>
                </a:path>
              </a:pathLst>
            </a:custGeom>
            <a:solidFill>
              <a:srgbClr val="1F497D">
                <a:lumMod val="60000"/>
                <a:lumOff val="40000"/>
              </a:srgbClr>
            </a:solidFill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37" name="Freeform 867"/>
            <p:cNvSpPr>
              <a:spLocks/>
            </p:cNvSpPr>
            <p:nvPr/>
          </p:nvSpPr>
          <p:spPr bwMode="auto">
            <a:xfrm>
              <a:off x="3466" y="2490"/>
              <a:ext cx="37" cy="32"/>
            </a:xfrm>
            <a:custGeom>
              <a:avLst/>
              <a:gdLst/>
              <a:ahLst/>
              <a:cxnLst>
                <a:cxn ang="0">
                  <a:pos x="23" y="1"/>
                </a:cxn>
                <a:cxn ang="0">
                  <a:pos x="24" y="2"/>
                </a:cxn>
                <a:cxn ang="0">
                  <a:pos x="24" y="4"/>
                </a:cxn>
                <a:cxn ang="0">
                  <a:pos x="25" y="7"/>
                </a:cxn>
                <a:cxn ang="0">
                  <a:pos x="25" y="7"/>
                </a:cxn>
                <a:cxn ang="0">
                  <a:pos x="28" y="10"/>
                </a:cxn>
                <a:cxn ang="0">
                  <a:pos x="33" y="11"/>
                </a:cxn>
                <a:cxn ang="0">
                  <a:pos x="36" y="13"/>
                </a:cxn>
                <a:cxn ang="0">
                  <a:pos x="37" y="13"/>
                </a:cxn>
                <a:cxn ang="0">
                  <a:pos x="36" y="17"/>
                </a:cxn>
                <a:cxn ang="0">
                  <a:pos x="34" y="18"/>
                </a:cxn>
                <a:cxn ang="0">
                  <a:pos x="31" y="17"/>
                </a:cxn>
                <a:cxn ang="0">
                  <a:pos x="26" y="16"/>
                </a:cxn>
                <a:cxn ang="0">
                  <a:pos x="24" y="16"/>
                </a:cxn>
                <a:cxn ang="0">
                  <a:pos x="23" y="17"/>
                </a:cxn>
                <a:cxn ang="0">
                  <a:pos x="18" y="17"/>
                </a:cxn>
                <a:cxn ang="0">
                  <a:pos x="16" y="20"/>
                </a:cxn>
                <a:cxn ang="0">
                  <a:pos x="15" y="22"/>
                </a:cxn>
                <a:cxn ang="0">
                  <a:pos x="11" y="24"/>
                </a:cxn>
                <a:cxn ang="0">
                  <a:pos x="8" y="26"/>
                </a:cxn>
                <a:cxn ang="0">
                  <a:pos x="6" y="28"/>
                </a:cxn>
                <a:cxn ang="0">
                  <a:pos x="5" y="29"/>
                </a:cxn>
                <a:cxn ang="0">
                  <a:pos x="3" y="31"/>
                </a:cxn>
                <a:cxn ang="0">
                  <a:pos x="2" y="32"/>
                </a:cxn>
                <a:cxn ang="0">
                  <a:pos x="3" y="30"/>
                </a:cxn>
                <a:cxn ang="0">
                  <a:pos x="3" y="29"/>
                </a:cxn>
                <a:cxn ang="0">
                  <a:pos x="2" y="28"/>
                </a:cxn>
                <a:cxn ang="0">
                  <a:pos x="6" y="26"/>
                </a:cxn>
                <a:cxn ang="0">
                  <a:pos x="7" y="25"/>
                </a:cxn>
                <a:cxn ang="0">
                  <a:pos x="6" y="23"/>
                </a:cxn>
                <a:cxn ang="0">
                  <a:pos x="5" y="23"/>
                </a:cxn>
                <a:cxn ang="0">
                  <a:pos x="2" y="23"/>
                </a:cxn>
                <a:cxn ang="0">
                  <a:pos x="0" y="22"/>
                </a:cxn>
                <a:cxn ang="0">
                  <a:pos x="2" y="18"/>
                </a:cxn>
                <a:cxn ang="0">
                  <a:pos x="4" y="14"/>
                </a:cxn>
                <a:cxn ang="0">
                  <a:pos x="8" y="9"/>
                </a:cxn>
                <a:cxn ang="0">
                  <a:pos x="7" y="8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7" y="3"/>
                </a:cxn>
                <a:cxn ang="0">
                  <a:pos x="10" y="0"/>
                </a:cxn>
                <a:cxn ang="0">
                  <a:pos x="13" y="0"/>
                </a:cxn>
                <a:cxn ang="0">
                  <a:pos x="16" y="1"/>
                </a:cxn>
                <a:cxn ang="0">
                  <a:pos x="23" y="1"/>
                </a:cxn>
              </a:cxnLst>
              <a:rect l="0" t="0" r="r" b="b"/>
              <a:pathLst>
                <a:path w="37" h="32">
                  <a:moveTo>
                    <a:pt x="23" y="1"/>
                  </a:moveTo>
                  <a:lnTo>
                    <a:pt x="24" y="2"/>
                  </a:lnTo>
                  <a:lnTo>
                    <a:pt x="24" y="4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8" y="10"/>
                  </a:lnTo>
                  <a:lnTo>
                    <a:pt x="33" y="11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6" y="17"/>
                  </a:lnTo>
                  <a:lnTo>
                    <a:pt x="34" y="18"/>
                  </a:lnTo>
                  <a:lnTo>
                    <a:pt x="31" y="17"/>
                  </a:lnTo>
                  <a:lnTo>
                    <a:pt x="26" y="16"/>
                  </a:lnTo>
                  <a:lnTo>
                    <a:pt x="24" y="16"/>
                  </a:lnTo>
                  <a:lnTo>
                    <a:pt x="23" y="17"/>
                  </a:lnTo>
                  <a:lnTo>
                    <a:pt x="18" y="17"/>
                  </a:lnTo>
                  <a:lnTo>
                    <a:pt x="16" y="20"/>
                  </a:lnTo>
                  <a:lnTo>
                    <a:pt x="15" y="22"/>
                  </a:lnTo>
                  <a:lnTo>
                    <a:pt x="11" y="24"/>
                  </a:lnTo>
                  <a:lnTo>
                    <a:pt x="8" y="26"/>
                  </a:lnTo>
                  <a:lnTo>
                    <a:pt x="6" y="28"/>
                  </a:lnTo>
                  <a:lnTo>
                    <a:pt x="5" y="29"/>
                  </a:lnTo>
                  <a:lnTo>
                    <a:pt x="3" y="31"/>
                  </a:lnTo>
                  <a:lnTo>
                    <a:pt x="2" y="32"/>
                  </a:lnTo>
                  <a:lnTo>
                    <a:pt x="3" y="30"/>
                  </a:lnTo>
                  <a:lnTo>
                    <a:pt x="3" y="29"/>
                  </a:lnTo>
                  <a:lnTo>
                    <a:pt x="2" y="28"/>
                  </a:lnTo>
                  <a:lnTo>
                    <a:pt x="6" y="26"/>
                  </a:lnTo>
                  <a:lnTo>
                    <a:pt x="7" y="25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2" y="23"/>
                  </a:lnTo>
                  <a:lnTo>
                    <a:pt x="0" y="22"/>
                  </a:lnTo>
                  <a:lnTo>
                    <a:pt x="2" y="18"/>
                  </a:lnTo>
                  <a:lnTo>
                    <a:pt x="4" y="14"/>
                  </a:lnTo>
                  <a:lnTo>
                    <a:pt x="8" y="9"/>
                  </a:lnTo>
                  <a:lnTo>
                    <a:pt x="7" y="8"/>
                  </a:lnTo>
                  <a:lnTo>
                    <a:pt x="5" y="6"/>
                  </a:lnTo>
                  <a:lnTo>
                    <a:pt x="4" y="6"/>
                  </a:lnTo>
                  <a:lnTo>
                    <a:pt x="7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1"/>
                  </a:lnTo>
                  <a:lnTo>
                    <a:pt x="23" y="1"/>
                  </a:lnTo>
                </a:path>
              </a:pathLst>
            </a:custGeom>
            <a:solidFill>
              <a:srgbClr val="1F497D">
                <a:lumMod val="60000"/>
                <a:lumOff val="40000"/>
              </a:srgbClr>
            </a:solidFill>
            <a:ln w="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800" kern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</p:grpSp>
      <p:sp>
        <p:nvSpPr>
          <p:cNvPr id="5" name="Tytuł 1"/>
          <p:cNvSpPr txBox="1">
            <a:spLocks/>
          </p:cNvSpPr>
          <p:nvPr/>
        </p:nvSpPr>
        <p:spPr>
          <a:xfrm>
            <a:off x="199961" y="916234"/>
            <a:ext cx="4879000" cy="794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b="1" dirty="0" smtClean="0">
                <a:solidFill>
                  <a:srgbClr val="204D84"/>
                </a:solidFill>
                <a:latin typeface="Verdana" pitchFamily="34" charset="0"/>
              </a:rPr>
              <a:t>Asseco </a:t>
            </a:r>
            <a:r>
              <a:rPr lang="pl-PL" sz="2400" b="1" dirty="0" smtClean="0">
                <a:solidFill>
                  <a:srgbClr val="204D84"/>
                </a:solidFill>
                <a:latin typeface="Verdana" pitchFamily="34" charset="0"/>
              </a:rPr>
              <a:t>Group </a:t>
            </a:r>
            <a:r>
              <a:rPr lang="en-US" sz="2400" b="1" dirty="0" smtClean="0">
                <a:solidFill>
                  <a:srgbClr val="FF6600"/>
                </a:solidFill>
                <a:latin typeface="Verdana" pitchFamily="34" charset="0"/>
              </a:rPr>
              <a:t>in</a:t>
            </a:r>
            <a:r>
              <a:rPr lang="pl-PL" sz="2400" b="1" dirty="0" smtClean="0">
                <a:solidFill>
                  <a:srgbClr val="FF6600"/>
                </a:solidFill>
                <a:latin typeface="Verdana" pitchFamily="34" charset="0"/>
              </a:rPr>
              <a:t> the world</a:t>
            </a:r>
            <a:endParaRPr lang="en-US" sz="2400" b="1" dirty="0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4683841"/>
            <a:ext cx="4572000" cy="20955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161925">
              <a:lnSpc>
                <a:spcPct val="150000"/>
              </a:lnSpc>
              <a:spcBef>
                <a:spcPct val="50000"/>
              </a:spcBef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+mj-lt"/>
                <a:cs typeface="Calibri" pitchFamily="34" charset="0"/>
              </a:rPr>
              <a:t>Asseco Poland S.A. is the leader of the international Asseco Group</a:t>
            </a:r>
          </a:p>
          <a:p>
            <a:pPr marL="342900" indent="-161925">
              <a:lnSpc>
                <a:spcPct val="150000"/>
              </a:lnSpc>
              <a:spcBef>
                <a:spcPct val="50000"/>
              </a:spcBef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+mj-lt"/>
                <a:cs typeface="Calibri" pitchFamily="34" charset="0"/>
              </a:rPr>
              <a:t>By acquiring companies from the Formula Systems IT group (Israel), gained access to worldwide markets (including the United States, Canada, Japan and Australia)</a:t>
            </a:r>
          </a:p>
        </p:txBody>
      </p:sp>
      <p:sp>
        <p:nvSpPr>
          <p:cNvPr id="439" name="Rounded Rectangle 438"/>
          <p:cNvSpPr/>
          <p:nvPr/>
        </p:nvSpPr>
        <p:spPr>
          <a:xfrm>
            <a:off x="5362832" y="1224462"/>
            <a:ext cx="3274541" cy="3149830"/>
          </a:xfrm>
          <a:prstGeom prst="roundRect">
            <a:avLst/>
          </a:prstGeom>
          <a:noFill/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" name="TextBox 439"/>
          <p:cNvSpPr txBox="1"/>
          <p:nvPr/>
        </p:nvSpPr>
        <p:spPr>
          <a:xfrm>
            <a:off x="6332689" y="4144146"/>
            <a:ext cx="19419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050" dirty="0">
                <a:solidFill>
                  <a:srgbClr val="FF6600"/>
                </a:solidFill>
                <a:latin typeface="Verdana" pitchFamily="34" charset="0"/>
              </a:rPr>
              <a:t>*</a:t>
            </a:r>
            <a:r>
              <a:rPr lang="en-US" sz="105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</a:rPr>
              <a:t>According </a:t>
            </a:r>
            <a:r>
              <a:rPr lang="en-US" sz="1050" dirty="0">
                <a:solidFill>
                  <a:schemeClr val="tx1">
                    <a:lumMod val="75000"/>
                  </a:schemeClr>
                </a:solidFill>
                <a:latin typeface="Verdana" pitchFamily="34" charset="0"/>
              </a:rPr>
              <a:t>to Truffle100</a:t>
            </a:r>
          </a:p>
          <a:p>
            <a:endParaRPr lang="en-US" sz="1050" b="1" dirty="0" smtClean="0">
              <a:solidFill>
                <a:schemeClr val="tx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52766" y="1633886"/>
            <a:ext cx="3669958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161925">
              <a:lnSpc>
                <a:spcPct val="150000"/>
              </a:lnSpc>
              <a:spcBef>
                <a:spcPct val="50000"/>
              </a:spcBef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>
                    <a:lumMod val="75000"/>
                  </a:schemeClr>
                </a:solidFill>
              </a:rPr>
              <a:t>7</a:t>
            </a:r>
            <a:r>
              <a:rPr lang="pl-PL" sz="1400" b="1" baseline="30000" dirty="0">
                <a:solidFill>
                  <a:schemeClr val="tx1">
                    <a:lumMod val="75000"/>
                  </a:schemeClr>
                </a:solidFill>
              </a:rPr>
              <a:t>th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pl-PL" sz="1400" b="1" dirty="0">
                <a:solidFill>
                  <a:schemeClr val="tx1">
                    <a:lumMod val="75000"/>
                  </a:schemeClr>
                </a:solidFill>
              </a:rPr>
              <a:t>software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</a:rPr>
              <a:t> company in </a:t>
            </a:r>
            <a:r>
              <a:rPr lang="pl-PL" sz="1400" b="1" dirty="0">
                <a:solidFill>
                  <a:schemeClr val="tx1">
                    <a:lumMod val="75000"/>
                  </a:schemeClr>
                </a:solidFill>
              </a:rPr>
              <a:t>Europe</a:t>
            </a:r>
            <a:r>
              <a:rPr lang="pl-PL" sz="1400" b="1" dirty="0">
                <a:solidFill>
                  <a:srgbClr val="FF6600"/>
                </a:solidFill>
              </a:rPr>
              <a:t>*</a:t>
            </a:r>
            <a:endParaRPr lang="en-US" sz="1400" b="1" dirty="0">
              <a:solidFill>
                <a:srgbClr val="FF6600"/>
              </a:solidFill>
            </a:endParaRPr>
          </a:p>
          <a:p>
            <a:pPr marL="573088" lvl="1" indent="-231775">
              <a:lnSpc>
                <a:spcPct val="150000"/>
              </a:lnSpc>
              <a:spcBef>
                <a:spcPct val="50000"/>
              </a:spcBef>
              <a:buClr>
                <a:srgbClr val="1C4372"/>
              </a:buClr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</a:schemeClr>
                </a:solidFill>
              </a:rPr>
              <a:t>+</a:t>
            </a:r>
            <a:r>
              <a:rPr lang="pl-PL" sz="1400" b="1" dirty="0" smtClean="0">
                <a:solidFill>
                  <a:schemeClr val="tx1">
                    <a:lumMod val="75000"/>
                  </a:schemeClr>
                </a:solidFill>
              </a:rPr>
              <a:t>15 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</a:rPr>
              <a:t>000 employees</a:t>
            </a:r>
          </a:p>
          <a:p>
            <a:pPr marL="573088" lvl="1" indent="-231775">
              <a:lnSpc>
                <a:spcPct val="150000"/>
              </a:lnSpc>
              <a:spcBef>
                <a:spcPct val="50000"/>
              </a:spcBef>
              <a:buClr>
                <a:srgbClr val="1C4372"/>
              </a:buClr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Diversified business profile</a:t>
            </a:r>
          </a:p>
          <a:p>
            <a:pPr marL="573088" lvl="1" indent="-231775">
              <a:lnSpc>
                <a:spcPct val="150000"/>
              </a:lnSpc>
              <a:spcBef>
                <a:spcPct val="50000"/>
              </a:spcBef>
              <a:buClr>
                <a:srgbClr val="1C4372"/>
              </a:buClr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Concentrated on proprietary software and services</a:t>
            </a:r>
          </a:p>
        </p:txBody>
      </p:sp>
    </p:spTree>
    <p:extLst>
      <p:ext uri="{BB962C8B-B14F-4D97-AF65-F5344CB8AC3E}">
        <p14:creationId xmlns:p14="http://schemas.microsoft.com/office/powerpoint/2010/main" val="286350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92" y="1684407"/>
            <a:ext cx="8010144" cy="46817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76800" y="2905995"/>
            <a:ext cx="404477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600"/>
              </a:spcBef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cs typeface="Calibri" pitchFamily="34" charset="0"/>
              </a:rPr>
              <a:t>Over </a:t>
            </a:r>
            <a:r>
              <a:rPr lang="en-US" sz="1400" b="1" dirty="0" smtClean="0">
                <a:solidFill>
                  <a:schemeClr val="tx1">
                    <a:lumMod val="75000"/>
                  </a:schemeClr>
                </a:solidFill>
                <a:cs typeface="Calibri" pitchFamily="34" charset="0"/>
              </a:rPr>
              <a:t>1,300 employees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cs typeface="Calibri" pitchFamily="34" charset="0"/>
              </a:rPr>
              <a:t>in the region</a:t>
            </a:r>
          </a:p>
          <a:p>
            <a:pPr marL="176213" indent="-176213">
              <a:lnSpc>
                <a:spcPct val="150000"/>
              </a:lnSpc>
              <a:spcBef>
                <a:spcPts val="600"/>
              </a:spcBef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</a:schemeClr>
                </a:solidFill>
                <a:ea typeface="Verdana" pitchFamily="34" charset="0"/>
                <a:cs typeface="Calibri" pitchFamily="34" charset="0"/>
              </a:rPr>
              <a:t>112 </a:t>
            </a:r>
            <a:r>
              <a:rPr lang="en-US" sz="1400" b="1" dirty="0" err="1" smtClean="0">
                <a:solidFill>
                  <a:schemeClr val="tx1">
                    <a:lumMod val="75000"/>
                  </a:schemeClr>
                </a:solidFill>
                <a:ea typeface="Verdana" pitchFamily="34" charset="0"/>
                <a:cs typeface="Calibri" pitchFamily="34" charset="0"/>
              </a:rPr>
              <a:t>mEUR</a:t>
            </a:r>
            <a:r>
              <a:rPr lang="en-US" sz="1400" b="1" dirty="0" smtClean="0">
                <a:solidFill>
                  <a:schemeClr val="tx1">
                    <a:lumMod val="75000"/>
                  </a:schemeClr>
                </a:solidFill>
                <a:ea typeface="Verdana" pitchFamily="34" charset="0"/>
                <a:cs typeface="Calibri" pitchFamily="34" charset="0"/>
              </a:rPr>
              <a:t> revenue</a:t>
            </a:r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  <a:ea typeface="Verdana" pitchFamily="34" charset="0"/>
                <a:cs typeface="Calibri" pitchFamily="34" charset="0"/>
              </a:rPr>
              <a:t> 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ea typeface="Verdana" pitchFamily="34" charset="0"/>
                <a:cs typeface="Calibri" pitchFamily="34" charset="0"/>
              </a:rPr>
              <a:t>in 2011</a:t>
            </a:r>
          </a:p>
          <a:p>
            <a:pPr marL="176213" indent="-176213">
              <a:buClr>
                <a:srgbClr val="FF6600"/>
              </a:buClr>
              <a:buFont typeface="Arial" pitchFamily="34" charset="0"/>
              <a:buChar char="•"/>
            </a:pPr>
            <a:endParaRPr lang="en-US" sz="1400" b="1" dirty="0">
              <a:solidFill>
                <a:schemeClr val="tx1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13113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204D84"/>
                </a:solidFill>
                <a:latin typeface="Verdana" pitchFamily="34" charset="0"/>
              </a:rPr>
              <a:t>Asseco SEE </a:t>
            </a:r>
            <a:r>
              <a:rPr lang="en-US" sz="2400" b="1" dirty="0" smtClean="0">
                <a:solidFill>
                  <a:srgbClr val="FF6600"/>
                </a:solidFill>
                <a:latin typeface="Verdana" pitchFamily="34" charset="0"/>
              </a:rPr>
              <a:t>Facts &amp; Figures</a:t>
            </a:r>
            <a:endParaRPr lang="en-US" sz="2400" dirty="0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5" name="Oval 564"/>
          <p:cNvSpPr>
            <a:spLocks noChangeArrowheads="1"/>
          </p:cNvSpPr>
          <p:nvPr/>
        </p:nvSpPr>
        <p:spPr bwMode="auto">
          <a:xfrm>
            <a:off x="2941638" y="3643870"/>
            <a:ext cx="66675" cy="68263"/>
          </a:xfrm>
          <a:prstGeom prst="ellipse">
            <a:avLst/>
          </a:prstGeom>
          <a:solidFill>
            <a:srgbClr val="565656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567"/>
          <p:cNvSpPr txBox="1">
            <a:spLocks noChangeArrowheads="1"/>
          </p:cNvSpPr>
          <p:nvPr/>
        </p:nvSpPr>
        <p:spPr bwMode="auto">
          <a:xfrm>
            <a:off x="2895971" y="3670180"/>
            <a:ext cx="546946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 b="1" dirty="0">
                <a:solidFill>
                  <a:srgbClr val="1C4372"/>
                </a:solidFill>
              </a:rPr>
              <a:t>Sofia</a:t>
            </a:r>
          </a:p>
        </p:txBody>
      </p:sp>
      <p:sp>
        <p:nvSpPr>
          <p:cNvPr id="7" name="Text Box 568"/>
          <p:cNvSpPr txBox="1">
            <a:spLocks noChangeArrowheads="1"/>
          </p:cNvSpPr>
          <p:nvPr/>
        </p:nvSpPr>
        <p:spPr bwMode="auto">
          <a:xfrm>
            <a:off x="5405088" y="4360290"/>
            <a:ext cx="696024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 b="1" dirty="0">
                <a:solidFill>
                  <a:srgbClr val="1C4372"/>
                </a:solidFill>
              </a:rPr>
              <a:t>Ankara</a:t>
            </a:r>
          </a:p>
        </p:txBody>
      </p:sp>
      <p:sp>
        <p:nvSpPr>
          <p:cNvPr id="8" name="Oval 569"/>
          <p:cNvSpPr>
            <a:spLocks noChangeArrowheads="1"/>
          </p:cNvSpPr>
          <p:nvPr/>
        </p:nvSpPr>
        <p:spPr bwMode="auto">
          <a:xfrm>
            <a:off x="833438" y="2434195"/>
            <a:ext cx="66675" cy="68263"/>
          </a:xfrm>
          <a:prstGeom prst="ellipse">
            <a:avLst/>
          </a:prstGeom>
          <a:solidFill>
            <a:srgbClr val="565656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70"/>
          <p:cNvSpPr>
            <a:spLocks noChangeArrowheads="1"/>
          </p:cNvSpPr>
          <p:nvPr/>
        </p:nvSpPr>
        <p:spPr bwMode="auto">
          <a:xfrm>
            <a:off x="2136775" y="2915208"/>
            <a:ext cx="66675" cy="68263"/>
          </a:xfrm>
          <a:prstGeom prst="ellipse">
            <a:avLst/>
          </a:prstGeom>
          <a:solidFill>
            <a:srgbClr val="565656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571"/>
          <p:cNvSpPr>
            <a:spLocks noChangeArrowheads="1"/>
          </p:cNvSpPr>
          <p:nvPr/>
        </p:nvSpPr>
        <p:spPr bwMode="auto">
          <a:xfrm>
            <a:off x="1641475" y="3143808"/>
            <a:ext cx="66675" cy="68263"/>
          </a:xfrm>
          <a:prstGeom prst="ellipse">
            <a:avLst/>
          </a:prstGeom>
          <a:solidFill>
            <a:srgbClr val="565656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572"/>
          <p:cNvSpPr>
            <a:spLocks noChangeArrowheads="1"/>
          </p:cNvSpPr>
          <p:nvPr/>
        </p:nvSpPr>
        <p:spPr bwMode="auto">
          <a:xfrm>
            <a:off x="2433638" y="3935970"/>
            <a:ext cx="66675" cy="68263"/>
          </a:xfrm>
          <a:prstGeom prst="ellipse">
            <a:avLst/>
          </a:prstGeom>
          <a:solidFill>
            <a:srgbClr val="565656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573"/>
          <p:cNvSpPr>
            <a:spLocks noChangeArrowheads="1"/>
          </p:cNvSpPr>
          <p:nvPr/>
        </p:nvSpPr>
        <p:spPr bwMode="auto">
          <a:xfrm>
            <a:off x="2000250" y="4142345"/>
            <a:ext cx="66675" cy="68263"/>
          </a:xfrm>
          <a:prstGeom prst="ellipse">
            <a:avLst/>
          </a:prstGeom>
          <a:solidFill>
            <a:srgbClr val="565656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574"/>
          <p:cNvSpPr>
            <a:spLocks noChangeArrowheads="1"/>
          </p:cNvSpPr>
          <p:nvPr/>
        </p:nvSpPr>
        <p:spPr bwMode="auto">
          <a:xfrm>
            <a:off x="1893888" y="3623233"/>
            <a:ext cx="66675" cy="68263"/>
          </a:xfrm>
          <a:prstGeom prst="ellipse">
            <a:avLst/>
          </a:prstGeom>
          <a:solidFill>
            <a:srgbClr val="565656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575"/>
          <p:cNvSpPr>
            <a:spLocks noChangeArrowheads="1"/>
          </p:cNvSpPr>
          <p:nvPr/>
        </p:nvSpPr>
        <p:spPr bwMode="auto">
          <a:xfrm>
            <a:off x="1193800" y="2564370"/>
            <a:ext cx="66675" cy="68263"/>
          </a:xfrm>
          <a:prstGeom prst="ellipse">
            <a:avLst/>
          </a:prstGeom>
          <a:solidFill>
            <a:srgbClr val="565656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576"/>
          <p:cNvSpPr>
            <a:spLocks noChangeArrowheads="1"/>
          </p:cNvSpPr>
          <p:nvPr/>
        </p:nvSpPr>
        <p:spPr bwMode="auto">
          <a:xfrm>
            <a:off x="5453063" y="4318558"/>
            <a:ext cx="66675" cy="68263"/>
          </a:xfrm>
          <a:prstGeom prst="ellipse">
            <a:avLst/>
          </a:prstGeom>
          <a:solidFill>
            <a:srgbClr val="565656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577"/>
          <p:cNvSpPr txBox="1">
            <a:spLocks noChangeArrowheads="1"/>
          </p:cNvSpPr>
          <p:nvPr/>
        </p:nvSpPr>
        <p:spPr bwMode="auto">
          <a:xfrm>
            <a:off x="2167476" y="3962958"/>
            <a:ext cx="676788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 b="1" dirty="0">
                <a:solidFill>
                  <a:srgbClr val="1C4372"/>
                </a:solidFill>
              </a:rPr>
              <a:t>Skopje</a:t>
            </a:r>
          </a:p>
        </p:txBody>
      </p:sp>
      <p:sp>
        <p:nvSpPr>
          <p:cNvPr id="17" name="Text Box 578"/>
          <p:cNvSpPr txBox="1">
            <a:spLocks noChangeArrowheads="1"/>
          </p:cNvSpPr>
          <p:nvPr/>
        </p:nvSpPr>
        <p:spPr bwMode="auto">
          <a:xfrm>
            <a:off x="1920816" y="2964420"/>
            <a:ext cx="824265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 b="1" dirty="0">
                <a:solidFill>
                  <a:srgbClr val="1C4372"/>
                </a:solidFill>
              </a:rPr>
              <a:t>Belgrade</a:t>
            </a:r>
          </a:p>
        </p:txBody>
      </p:sp>
      <p:sp>
        <p:nvSpPr>
          <p:cNvPr id="18" name="Text Box 579"/>
          <p:cNvSpPr txBox="1">
            <a:spLocks noChangeArrowheads="1"/>
          </p:cNvSpPr>
          <p:nvPr/>
        </p:nvSpPr>
        <p:spPr bwMode="auto">
          <a:xfrm>
            <a:off x="1507041" y="4039158"/>
            <a:ext cx="519694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 b="1">
                <a:solidFill>
                  <a:schemeClr val="bg1"/>
                </a:solidFill>
              </a:rPr>
              <a:t>Tirana</a:t>
            </a:r>
          </a:p>
        </p:txBody>
      </p:sp>
      <p:sp>
        <p:nvSpPr>
          <p:cNvPr id="19" name="Text Box 581"/>
          <p:cNvSpPr txBox="1">
            <a:spLocks noChangeArrowheads="1"/>
          </p:cNvSpPr>
          <p:nvPr/>
        </p:nvSpPr>
        <p:spPr bwMode="auto">
          <a:xfrm>
            <a:off x="965803" y="2589317"/>
            <a:ext cx="686406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 b="1" dirty="0">
                <a:solidFill>
                  <a:srgbClr val="1C4372"/>
                </a:solidFill>
              </a:rPr>
              <a:t>Zagreb</a:t>
            </a:r>
          </a:p>
        </p:txBody>
      </p:sp>
      <p:sp>
        <p:nvSpPr>
          <p:cNvPr id="20" name="Text Box 582"/>
          <p:cNvSpPr txBox="1">
            <a:spLocks noChangeArrowheads="1"/>
          </p:cNvSpPr>
          <p:nvPr/>
        </p:nvSpPr>
        <p:spPr bwMode="auto">
          <a:xfrm>
            <a:off x="560178" y="2116695"/>
            <a:ext cx="667170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 b="1" dirty="0">
                <a:solidFill>
                  <a:schemeClr val="bg1"/>
                </a:solidFill>
              </a:rPr>
              <a:t>Ljubljana</a:t>
            </a:r>
          </a:p>
        </p:txBody>
      </p:sp>
      <p:sp>
        <p:nvSpPr>
          <p:cNvPr id="21" name="Text Box 583"/>
          <p:cNvSpPr txBox="1">
            <a:spLocks noChangeArrowheads="1"/>
          </p:cNvSpPr>
          <p:nvPr/>
        </p:nvSpPr>
        <p:spPr bwMode="auto">
          <a:xfrm>
            <a:off x="1131332" y="3599420"/>
            <a:ext cx="902812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 b="1" dirty="0" err="1">
                <a:solidFill>
                  <a:srgbClr val="1C4372"/>
                </a:solidFill>
              </a:rPr>
              <a:t>Podgorica</a:t>
            </a:r>
            <a:endParaRPr lang="en-US" sz="1000" b="1" dirty="0">
              <a:solidFill>
                <a:srgbClr val="1C4372"/>
              </a:solidFill>
            </a:endParaRPr>
          </a:p>
        </p:txBody>
      </p:sp>
      <p:sp>
        <p:nvSpPr>
          <p:cNvPr id="22" name="Text Box 580"/>
          <p:cNvSpPr txBox="1">
            <a:spLocks noChangeArrowheads="1"/>
          </p:cNvSpPr>
          <p:nvPr/>
        </p:nvSpPr>
        <p:spPr bwMode="auto">
          <a:xfrm>
            <a:off x="1196037" y="2927908"/>
            <a:ext cx="817853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 b="1" dirty="0">
                <a:solidFill>
                  <a:srgbClr val="1C4372"/>
                </a:solidFill>
              </a:rPr>
              <a:t>Sarajevo</a:t>
            </a:r>
          </a:p>
        </p:txBody>
      </p:sp>
      <p:sp>
        <p:nvSpPr>
          <p:cNvPr id="23" name="Text Box 567"/>
          <p:cNvSpPr txBox="1">
            <a:spLocks noChangeArrowheads="1"/>
          </p:cNvSpPr>
          <p:nvPr/>
        </p:nvSpPr>
        <p:spPr bwMode="auto">
          <a:xfrm>
            <a:off x="3129799" y="2750951"/>
            <a:ext cx="907621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 b="1" dirty="0" smtClean="0">
                <a:solidFill>
                  <a:srgbClr val="1C4372"/>
                </a:solidFill>
              </a:rPr>
              <a:t>Bucharest</a:t>
            </a:r>
            <a:endParaRPr lang="en-US" sz="1000" b="1" dirty="0">
              <a:solidFill>
                <a:srgbClr val="1C4372"/>
              </a:solidFill>
            </a:endParaRPr>
          </a:p>
        </p:txBody>
      </p:sp>
      <p:sp>
        <p:nvSpPr>
          <p:cNvPr id="24" name="Text Box 567"/>
          <p:cNvSpPr txBox="1">
            <a:spLocks noChangeArrowheads="1"/>
          </p:cNvSpPr>
          <p:nvPr/>
        </p:nvSpPr>
        <p:spPr bwMode="auto">
          <a:xfrm>
            <a:off x="3827764" y="2185773"/>
            <a:ext cx="798617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sz="1000" b="1" dirty="0" err="1" smtClean="0">
                <a:solidFill>
                  <a:srgbClr val="1C4372"/>
                </a:solidFill>
              </a:rPr>
              <a:t>Chisinau</a:t>
            </a:r>
            <a:endParaRPr lang="en-US" sz="1000" b="1" dirty="0">
              <a:solidFill>
                <a:srgbClr val="1C4372"/>
              </a:solidFill>
            </a:endParaRPr>
          </a:p>
        </p:txBody>
      </p:sp>
      <p:pic>
        <p:nvPicPr>
          <p:cNvPr id="25" name="Picture 140" descr="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1" y="2174887"/>
            <a:ext cx="210776" cy="467992"/>
          </a:xfrm>
          <a:prstGeom prst="rect">
            <a:avLst/>
          </a:prstGeom>
          <a:noFill/>
        </p:spPr>
      </p:pic>
      <p:pic>
        <p:nvPicPr>
          <p:cNvPr id="26" name="Picture 140" descr="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62944" y="3437495"/>
            <a:ext cx="193449" cy="429520"/>
          </a:xfrm>
          <a:prstGeom prst="rect">
            <a:avLst/>
          </a:prstGeom>
          <a:noFill/>
        </p:spPr>
      </p:pic>
      <p:pic>
        <p:nvPicPr>
          <p:cNvPr id="27" name="Picture 140" descr="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1" y="2502457"/>
            <a:ext cx="192968" cy="428453"/>
          </a:xfrm>
          <a:prstGeom prst="rect">
            <a:avLst/>
          </a:prstGeom>
          <a:noFill/>
        </p:spPr>
      </p:pic>
      <p:pic>
        <p:nvPicPr>
          <p:cNvPr id="28" name="Picture 140" descr="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026677"/>
            <a:ext cx="178345" cy="395984"/>
          </a:xfrm>
          <a:prstGeom prst="rect">
            <a:avLst/>
          </a:prstGeom>
          <a:noFill/>
        </p:spPr>
      </p:pic>
      <p:pic>
        <p:nvPicPr>
          <p:cNvPr id="29" name="Picture 140" descr="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3" y="2174887"/>
            <a:ext cx="210776" cy="467992"/>
          </a:xfrm>
          <a:prstGeom prst="rect">
            <a:avLst/>
          </a:prstGeom>
          <a:noFill/>
        </p:spPr>
      </p:pic>
      <p:pic>
        <p:nvPicPr>
          <p:cNvPr id="30" name="Picture 140" descr="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8711" y="2547547"/>
            <a:ext cx="201314" cy="446984"/>
          </a:xfrm>
          <a:prstGeom prst="rect">
            <a:avLst/>
          </a:prstGeom>
          <a:noFill/>
        </p:spPr>
      </p:pic>
      <p:pic>
        <p:nvPicPr>
          <p:cNvPr id="31" name="Picture 140" descr="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212071"/>
            <a:ext cx="197683" cy="438920"/>
          </a:xfrm>
          <a:prstGeom prst="rect">
            <a:avLst/>
          </a:prstGeom>
          <a:noFill/>
        </p:spPr>
      </p:pic>
      <p:pic>
        <p:nvPicPr>
          <p:cNvPr id="32" name="Picture 140" descr="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12371" y="3727101"/>
            <a:ext cx="179920" cy="399482"/>
          </a:xfrm>
          <a:prstGeom prst="rect">
            <a:avLst/>
          </a:prstGeom>
          <a:noFill/>
        </p:spPr>
      </p:pic>
      <p:pic>
        <p:nvPicPr>
          <p:cNvPr id="33" name="Picture 140" descr="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583543"/>
            <a:ext cx="190645" cy="423294"/>
          </a:xfrm>
          <a:prstGeom prst="rect">
            <a:avLst/>
          </a:prstGeom>
          <a:noFill/>
        </p:spPr>
      </p:pic>
      <p:pic>
        <p:nvPicPr>
          <p:cNvPr id="34" name="Picture 140" descr="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4287" y="1788259"/>
            <a:ext cx="199566" cy="443102"/>
          </a:xfrm>
          <a:prstGeom prst="rect">
            <a:avLst/>
          </a:prstGeom>
          <a:noFill/>
        </p:spPr>
      </p:pic>
      <p:pic>
        <p:nvPicPr>
          <p:cNvPr id="35" name="Picture 140" descr="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65169" y="3926104"/>
            <a:ext cx="210720" cy="467868"/>
          </a:xfrm>
          <a:prstGeom prst="rect">
            <a:avLst/>
          </a:prstGeom>
          <a:noFill/>
        </p:spPr>
      </p:pic>
      <p:sp>
        <p:nvSpPr>
          <p:cNvPr id="36" name="Oval 576"/>
          <p:cNvSpPr>
            <a:spLocks noChangeArrowheads="1"/>
          </p:cNvSpPr>
          <p:nvPr/>
        </p:nvSpPr>
        <p:spPr bwMode="auto">
          <a:xfrm>
            <a:off x="3641229" y="2966975"/>
            <a:ext cx="66675" cy="68263"/>
          </a:xfrm>
          <a:prstGeom prst="ellipse">
            <a:avLst/>
          </a:prstGeom>
          <a:solidFill>
            <a:srgbClr val="565656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576"/>
          <p:cNvSpPr>
            <a:spLocks noChangeArrowheads="1"/>
          </p:cNvSpPr>
          <p:nvPr/>
        </p:nvSpPr>
        <p:spPr bwMode="auto">
          <a:xfrm>
            <a:off x="3995936" y="2106624"/>
            <a:ext cx="66675" cy="68263"/>
          </a:xfrm>
          <a:prstGeom prst="ellipse">
            <a:avLst/>
          </a:prstGeom>
          <a:solidFill>
            <a:srgbClr val="565656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581"/>
          <p:cNvSpPr txBox="1">
            <a:spLocks noChangeArrowheads="1"/>
          </p:cNvSpPr>
          <p:nvPr/>
        </p:nvSpPr>
        <p:spPr bwMode="auto">
          <a:xfrm>
            <a:off x="375629" y="2446895"/>
            <a:ext cx="854721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x-none" sz="1000" b="1" dirty="0" smtClean="0">
                <a:solidFill>
                  <a:srgbClr val="1C4372"/>
                </a:solidFill>
              </a:rPr>
              <a:t>Ljubljana</a:t>
            </a:r>
            <a:endParaRPr lang="en-US" sz="1000" b="1" dirty="0">
              <a:solidFill>
                <a:srgbClr val="1C4372"/>
              </a:solidFill>
            </a:endParaRPr>
          </a:p>
        </p:txBody>
      </p:sp>
      <p:sp>
        <p:nvSpPr>
          <p:cNvPr id="40" name="Text Box 577"/>
          <p:cNvSpPr txBox="1">
            <a:spLocks noChangeArrowheads="1"/>
          </p:cNvSpPr>
          <p:nvPr/>
        </p:nvSpPr>
        <p:spPr bwMode="auto">
          <a:xfrm>
            <a:off x="1857792" y="4181874"/>
            <a:ext cx="641522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x-none" sz="1000" b="1" dirty="0" smtClean="0">
                <a:solidFill>
                  <a:srgbClr val="1C4372"/>
                </a:solidFill>
              </a:rPr>
              <a:t>Tirana</a:t>
            </a:r>
            <a:endParaRPr lang="en-US" sz="1000" b="1" dirty="0">
              <a:solidFill>
                <a:srgbClr val="1C4372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853459" y="2707273"/>
            <a:ext cx="4018693" cy="1160392"/>
          </a:xfrm>
          <a:prstGeom prst="roundRect">
            <a:avLst/>
          </a:prstGeom>
          <a:noFill/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5770605" y="1523909"/>
            <a:ext cx="308918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600"/>
              </a:spcBef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tx1">
                    <a:lumMod val="75000"/>
                  </a:schemeClr>
                </a:solidFill>
                <a:cs typeface="Calibri" pitchFamily="34" charset="0"/>
              </a:rPr>
              <a:t>Top player for banking in SEE, present in </a:t>
            </a:r>
            <a:r>
              <a:rPr lang="en-GB" sz="1400" b="1" dirty="0" smtClean="0">
                <a:solidFill>
                  <a:schemeClr val="tx1">
                    <a:lumMod val="75000"/>
                  </a:schemeClr>
                </a:solidFill>
                <a:cs typeface="Calibri" pitchFamily="34" charset="0"/>
              </a:rPr>
              <a:t>11 countries</a:t>
            </a:r>
            <a:r>
              <a:rPr lang="en-GB" sz="1400" dirty="0" smtClean="0">
                <a:solidFill>
                  <a:schemeClr val="tx1">
                    <a:lumMod val="75000"/>
                  </a:schemeClr>
                </a:solidFill>
                <a:cs typeface="Calibri" pitchFamily="34" charset="0"/>
              </a:rPr>
              <a:t> and in </a:t>
            </a:r>
            <a:r>
              <a:rPr lang="en-GB" sz="1400" b="1" dirty="0" smtClean="0">
                <a:solidFill>
                  <a:schemeClr val="tx1">
                    <a:lumMod val="75000"/>
                  </a:schemeClr>
                </a:solidFill>
                <a:cs typeface="Calibri" pitchFamily="34" charset="0"/>
              </a:rPr>
              <a:t>140+ banks</a:t>
            </a:r>
            <a:endParaRPr lang="en-GB" sz="1400" b="1" dirty="0">
              <a:solidFill>
                <a:schemeClr val="tx1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809049" y="1124465"/>
            <a:ext cx="2988962" cy="1729946"/>
          </a:xfrm>
          <a:prstGeom prst="roundRect">
            <a:avLst/>
          </a:prstGeom>
          <a:noFill/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306176" y="5017987"/>
            <a:ext cx="2931294" cy="1382814"/>
          </a:xfrm>
          <a:prstGeom prst="roundRect">
            <a:avLst/>
          </a:prstGeom>
          <a:noFill/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96562" y="5130848"/>
            <a:ext cx="3435179" cy="1018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indent="-230188">
              <a:lnSpc>
                <a:spcPct val="150000"/>
              </a:lnSpc>
              <a:buClr>
                <a:srgbClr val="FF6600"/>
              </a:buClr>
              <a:buFont typeface="Arial" pitchFamily="34" charset="0"/>
              <a:buChar char="•"/>
            </a:pPr>
            <a:r>
              <a:rPr lang="x-none" sz="1400" b="1">
                <a:solidFill>
                  <a:schemeClr val="tx1">
                    <a:lumMod val="75000"/>
                  </a:schemeClr>
                </a:solidFill>
                <a:cs typeface="Calibri" pitchFamily="34" charset="0"/>
                <a:hlinkClick r:id="rId5"/>
              </a:rPr>
              <a:t>Listed on Warsaw Stock Exchange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  <a:cs typeface="Calibri" pitchFamily="34" charset="0"/>
              </a:rPr>
              <a:t>s</a:t>
            </a:r>
            <a:r>
              <a:rPr lang="x-none" sz="1400">
                <a:solidFill>
                  <a:schemeClr val="tx1">
                    <a:lumMod val="75000"/>
                  </a:schemeClr>
                </a:solidFill>
                <a:cs typeface="Calibri" pitchFamily="34" charset="0"/>
              </a:rPr>
              <a:t>ince 2009 </a:t>
            </a:r>
            <a:endParaRPr lang="en-US" sz="1400" dirty="0" smtClean="0">
              <a:solidFill>
                <a:schemeClr val="tx1">
                  <a:lumMod val="75000"/>
                </a:schemeClr>
              </a:solidFill>
              <a:cs typeface="Calibri" pitchFamily="34" charset="0"/>
            </a:endParaRPr>
          </a:p>
          <a:p>
            <a:pPr marL="230188" indent="-230188">
              <a:lnSpc>
                <a:spcPct val="150000"/>
              </a:lnSpc>
              <a:buClr>
                <a:srgbClr val="FF6600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cs typeface="Calibri" pitchFamily="34" charset="0"/>
              </a:rPr>
              <a:t>EBRD 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  <a:cs typeface="Calibri" pitchFamily="34" charset="0"/>
              </a:rPr>
              <a:t>as a shareholder</a:t>
            </a:r>
            <a:endParaRPr lang="x-none" sz="1400" dirty="0">
              <a:solidFill>
                <a:schemeClr val="tx1">
                  <a:lumMod val="75000"/>
                </a:schemeClr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15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13113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204D84"/>
                </a:solidFill>
                <a:latin typeface="Verdana" pitchFamily="34" charset="0"/>
              </a:rPr>
              <a:t>Asseco SEE </a:t>
            </a:r>
            <a:r>
              <a:rPr lang="sr-Latn-CS" sz="2400" b="1" dirty="0" smtClean="0">
                <a:solidFill>
                  <a:srgbClr val="FF6600"/>
                </a:solidFill>
                <a:latin typeface="Verdana" pitchFamily="34" charset="0"/>
              </a:rPr>
              <a:t>in Serbia</a:t>
            </a:r>
            <a:r>
              <a:rPr lang="en-US" sz="2400" b="1" dirty="0" smtClean="0">
                <a:solidFill>
                  <a:srgbClr val="FF6600"/>
                </a:solidFill>
                <a:latin typeface="Verdana" pitchFamily="34" charset="0"/>
              </a:rPr>
              <a:t> </a:t>
            </a:r>
            <a:r>
              <a:rPr lang="en-US" sz="2400" dirty="0" smtClean="0">
                <a:solidFill>
                  <a:srgbClr val="1C4372"/>
                </a:solidFill>
                <a:latin typeface="Verdana" pitchFamily="34" charset="0"/>
              </a:rPr>
              <a:t>– key facts</a:t>
            </a:r>
            <a:endParaRPr lang="en-US" sz="2400" dirty="0">
              <a:solidFill>
                <a:srgbClr val="1C4372"/>
              </a:solidFill>
              <a:latin typeface="Verdana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05030" y="2472479"/>
            <a:ext cx="2610020" cy="1592875"/>
          </a:xfrm>
          <a:prstGeom prst="roundRect">
            <a:avLst/>
          </a:prstGeom>
          <a:noFill/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4205" y="2783048"/>
            <a:ext cx="3435179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161925">
              <a:lnSpc>
                <a:spcPct val="150000"/>
              </a:lnSpc>
              <a:spcBef>
                <a:spcPct val="50000"/>
              </a:spcBef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</a:schemeClr>
                </a:solidFill>
              </a:rPr>
              <a:t>~500 </a:t>
            </a:r>
            <a:r>
              <a:rPr lang="sr-Latn-CS" sz="1400" b="1" dirty="0" smtClean="0">
                <a:solidFill>
                  <a:schemeClr val="tx1">
                    <a:lumMod val="75000"/>
                  </a:schemeClr>
                </a:solidFill>
              </a:rPr>
              <a:t>employees</a:t>
            </a:r>
          </a:p>
          <a:p>
            <a:pPr marL="342900" indent="-161925">
              <a:lnSpc>
                <a:spcPct val="150000"/>
              </a:lnSpc>
              <a:spcBef>
                <a:spcPct val="50000"/>
              </a:spcBef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sr-Latn-CS" sz="1400" b="1" dirty="0" smtClean="0">
                <a:solidFill>
                  <a:schemeClr val="tx1">
                    <a:lumMod val="75000"/>
                  </a:schemeClr>
                </a:solidFill>
              </a:rPr>
              <a:t>35 mEUR Revenue</a:t>
            </a:r>
            <a:endParaRPr lang="en-US" sz="14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44345" y="1964728"/>
            <a:ext cx="5066271" cy="2693769"/>
          </a:xfrm>
          <a:prstGeom prst="roundRect">
            <a:avLst/>
          </a:prstGeom>
          <a:noFill/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17340" y="2304966"/>
            <a:ext cx="49179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161925">
              <a:lnSpc>
                <a:spcPct val="150000"/>
              </a:lnSpc>
              <a:spcBef>
                <a:spcPct val="50000"/>
              </a:spcBef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sr-Latn-CS" sz="1600" dirty="0" smtClean="0">
                <a:solidFill>
                  <a:schemeClr val="tx1">
                    <a:lumMod val="75000"/>
                  </a:schemeClr>
                </a:solidFill>
              </a:rPr>
              <a:t>Solutions present in </a:t>
            </a:r>
            <a:r>
              <a:rPr lang="sr-Latn-CS" sz="1600" b="1" dirty="0" smtClean="0">
                <a:solidFill>
                  <a:schemeClr val="tx1">
                    <a:lumMod val="75000"/>
                  </a:schemeClr>
                </a:solidFill>
              </a:rPr>
              <a:t>all banks in Serbia</a:t>
            </a:r>
            <a:endParaRPr lang="sr-Latn-CS" sz="1600" b="1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161925">
              <a:lnSpc>
                <a:spcPct val="150000"/>
              </a:lnSpc>
              <a:spcBef>
                <a:spcPct val="50000"/>
              </a:spcBef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sr-Latn-CS" sz="1600" b="1" dirty="0" smtClean="0">
                <a:solidFill>
                  <a:schemeClr val="tx1">
                    <a:lumMod val="75000"/>
                  </a:schemeClr>
                </a:solidFill>
              </a:rPr>
              <a:t>23 banks </a:t>
            </a:r>
            <a:r>
              <a:rPr lang="en-US" sz="1600" b="1" dirty="0" smtClean="0">
                <a:solidFill>
                  <a:schemeClr val="tx1">
                    <a:lumMod val="75000"/>
                  </a:schemeClr>
                </a:solidFill>
              </a:rPr>
              <a:t>in Serbia </a:t>
            </a:r>
            <a:r>
              <a:rPr lang="sr-Latn-CS" sz="1600" dirty="0" smtClean="0">
                <a:solidFill>
                  <a:schemeClr val="tx1">
                    <a:lumMod val="75000"/>
                  </a:schemeClr>
                </a:solidFill>
              </a:rPr>
              <a:t>powered by ASEE </a:t>
            </a:r>
            <a:r>
              <a:rPr lang="sr-Latn-CS" sz="1600" b="1" dirty="0" smtClean="0">
                <a:solidFill>
                  <a:schemeClr val="tx1">
                    <a:lumMod val="75000"/>
                  </a:schemeClr>
                </a:solidFill>
              </a:rPr>
              <a:t>core banking system</a:t>
            </a:r>
            <a:endParaRPr lang="en-US" sz="16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342900" indent="-161925">
              <a:lnSpc>
                <a:spcPct val="150000"/>
              </a:lnSpc>
              <a:spcBef>
                <a:spcPct val="50000"/>
              </a:spcBef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Exporting software solutions to banks in region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44346" y="4478412"/>
            <a:ext cx="6301927" cy="1440474"/>
          </a:xfrm>
          <a:prstGeom prst="roundRect">
            <a:avLst/>
          </a:prstGeom>
          <a:noFill/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67895" y="4751603"/>
            <a:ext cx="609188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161925">
              <a:lnSpc>
                <a:spcPct val="150000"/>
              </a:lnSpc>
              <a:spcBef>
                <a:spcPct val="50000"/>
              </a:spcBef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sr-Latn-CS" sz="1400" dirty="0" smtClean="0">
                <a:solidFill>
                  <a:schemeClr val="tx1">
                    <a:lumMod val="75000"/>
                  </a:schemeClr>
                </a:solidFill>
              </a:rPr>
              <a:t>Beside banking, present in public sector through projects with </a:t>
            </a:r>
            <a:r>
              <a:rPr lang="sr-Latn-CS" sz="1400" dirty="0">
                <a:solidFill>
                  <a:schemeClr val="tx1">
                    <a:lumMod val="75000"/>
                  </a:schemeClr>
                </a:solidFill>
              </a:rPr>
              <a:t> Tax </a:t>
            </a:r>
            <a:r>
              <a:rPr lang="sr-Latn-CS" sz="1400" dirty="0" smtClean="0">
                <a:solidFill>
                  <a:schemeClr val="tx1">
                    <a:lumMod val="75000"/>
                  </a:schemeClr>
                </a:solidFill>
              </a:rPr>
              <a:t>Adminisrtation, Ministry of Interior RS, Serbian Armed Forces, Custom Administration, etc. 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05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05030" y="3448682"/>
            <a:ext cx="2610020" cy="1592875"/>
          </a:xfrm>
          <a:prstGeom prst="roundRect">
            <a:avLst/>
          </a:prstGeom>
          <a:noFill/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6055" y="3833392"/>
            <a:ext cx="23724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04D84"/>
                </a:solidFill>
                <a:latin typeface="Verdana" pitchFamily="34" charset="0"/>
              </a:rPr>
              <a:t>Questions </a:t>
            </a:r>
            <a:endParaRPr lang="en-US" sz="2400" b="1" dirty="0" smtClean="0">
              <a:solidFill>
                <a:srgbClr val="204D84"/>
              </a:solidFill>
              <a:latin typeface="Verdana" pitchFamily="34" charset="0"/>
            </a:endParaRPr>
          </a:p>
          <a:p>
            <a:r>
              <a:rPr lang="en-US" sz="2400" b="1" dirty="0" smtClean="0">
                <a:solidFill>
                  <a:srgbClr val="204D84"/>
                </a:solidFill>
                <a:latin typeface="Verdana" pitchFamily="34" charset="0"/>
              </a:rPr>
              <a:t>to </a:t>
            </a:r>
            <a:r>
              <a:rPr lang="en-US" sz="2400" b="1" dirty="0">
                <a:solidFill>
                  <a:srgbClr val="204D84"/>
                </a:solidFill>
                <a:latin typeface="Verdana" pitchFamily="34" charset="0"/>
              </a:rPr>
              <a:t>discuss</a:t>
            </a:r>
            <a:endParaRPr lang="en-US" sz="2400" dirty="0">
              <a:solidFill>
                <a:srgbClr val="1C4372"/>
              </a:solidFill>
              <a:latin typeface="Verdan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44346" y="2928576"/>
            <a:ext cx="5955957" cy="1223294"/>
          </a:xfrm>
          <a:prstGeom prst="roundRect">
            <a:avLst/>
          </a:prstGeom>
          <a:noFill/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13902" y="3145245"/>
            <a:ext cx="5424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nstitutional </a:t>
            </a:r>
            <a:r>
              <a:rPr lang="en-US" sz="2000" dirty="0"/>
              <a:t>support for IT use aimed at increased business efficiency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97892" y="4464923"/>
            <a:ext cx="5976552" cy="1169758"/>
          </a:xfrm>
          <a:prstGeom prst="roundRect">
            <a:avLst/>
          </a:prstGeom>
          <a:noFill/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18021" y="4693983"/>
            <a:ext cx="55193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nstitutional </a:t>
            </a:r>
            <a:r>
              <a:rPr lang="en-US" sz="2000" dirty="0"/>
              <a:t>support for </a:t>
            </a:r>
            <a:r>
              <a:rPr lang="en-US" sz="2000" dirty="0" smtClean="0"/>
              <a:t>regional business cooperation</a:t>
            </a:r>
          </a:p>
          <a:p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69558" y="1029899"/>
            <a:ext cx="65737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rgbClr val="FF6600"/>
                </a:solidFill>
              </a:rPr>
              <a:t>“Banking </a:t>
            </a:r>
            <a:r>
              <a:rPr lang="en-US" sz="2000" i="1" dirty="0">
                <a:solidFill>
                  <a:srgbClr val="FF6600"/>
                </a:solidFill>
              </a:rPr>
              <a:t>system and the economy </a:t>
            </a:r>
            <a:r>
              <a:rPr lang="en-US" sz="2000" i="1" dirty="0" smtClean="0">
                <a:solidFill>
                  <a:srgbClr val="FF6600"/>
                </a:solidFill>
              </a:rPr>
              <a:t> -</a:t>
            </a:r>
          </a:p>
          <a:p>
            <a:r>
              <a:rPr lang="en-US" sz="2000" i="1" dirty="0" smtClean="0">
                <a:solidFill>
                  <a:srgbClr val="FF6600"/>
                </a:solidFill>
              </a:rPr>
              <a:t>responses to </a:t>
            </a:r>
            <a:r>
              <a:rPr lang="en-US" sz="2000" i="1" dirty="0">
                <a:solidFill>
                  <a:srgbClr val="FF6600"/>
                </a:solidFill>
              </a:rPr>
              <a:t>the challenges of the </a:t>
            </a:r>
            <a:r>
              <a:rPr lang="en-US" sz="2000" i="1" dirty="0" smtClean="0">
                <a:solidFill>
                  <a:srgbClr val="FF6600"/>
                </a:solidFill>
              </a:rPr>
              <a:t>crisis”</a:t>
            </a:r>
            <a:endParaRPr lang="en-US" sz="2000" i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97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prezentation_14.05.2012">
  <a:themeElements>
    <a:clrScheme name="Paleta kolorów Asseco">
      <a:dk1>
        <a:srgbClr val="464847"/>
      </a:dk1>
      <a:lt1>
        <a:sysClr val="window" lastClr="FFFFFF"/>
      </a:lt1>
      <a:dk2>
        <a:srgbClr val="EEECE1"/>
      </a:dk2>
      <a:lt2>
        <a:srgbClr val="C6D5E4"/>
      </a:lt2>
      <a:accent1>
        <a:srgbClr val="84AED8"/>
      </a:accent1>
      <a:accent2>
        <a:srgbClr val="4685C5"/>
      </a:accent2>
      <a:accent3>
        <a:srgbClr val="004B85"/>
      </a:accent3>
      <a:accent4>
        <a:srgbClr val="072F67"/>
      </a:accent4>
      <a:accent5>
        <a:srgbClr val="FCAF17"/>
      </a:accent5>
      <a:accent6>
        <a:srgbClr val="FFE3BA"/>
      </a:accent6>
      <a:hlink>
        <a:srgbClr val="072F67"/>
      </a:hlink>
      <a:folHlink>
        <a:srgbClr val="FA8D3D"/>
      </a:folHlink>
    </a:clrScheme>
    <a:fontScheme name="Default Desig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112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b="1" smtClean="0">
            <a:solidFill>
              <a:schemeClr val="accent1">
                <a:lumMod val="50000"/>
              </a:schemeClr>
            </a:solidFill>
            <a:latin typeface="Verdana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3757</TotalTime>
  <Words>323</Words>
  <Application>Microsoft Office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template_prezentation_14.05.2012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Jovana Rakić</dc:creator>
  <cp:lastModifiedBy>Korisnik</cp:lastModifiedBy>
  <cp:revision>443</cp:revision>
  <cp:lastPrinted>2012-05-28T08:56:30Z</cp:lastPrinted>
  <dcterms:created xsi:type="dcterms:W3CDTF">2011-11-23T12:34:44Z</dcterms:created>
  <dcterms:modified xsi:type="dcterms:W3CDTF">2012-11-02T08:14:51Z</dcterms:modified>
</cp:coreProperties>
</file>